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101"/>
  </p:notesMasterIdLst>
  <p:sldIdLst>
    <p:sldId id="294" r:id="rId3"/>
    <p:sldId id="367" r:id="rId4"/>
    <p:sldId id="482" r:id="rId5"/>
    <p:sldId id="483"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489" r:id="rId24"/>
    <p:sldId id="484" r:id="rId25"/>
    <p:sldId id="485" r:id="rId26"/>
    <p:sldId id="486" r:id="rId27"/>
    <p:sldId id="487" r:id="rId28"/>
    <p:sldId id="368" r:id="rId29"/>
    <p:sldId id="490" r:id="rId30"/>
    <p:sldId id="491" r:id="rId31"/>
    <p:sldId id="492" r:id="rId32"/>
    <p:sldId id="412" r:id="rId33"/>
    <p:sldId id="493" r:id="rId34"/>
    <p:sldId id="495" r:id="rId35"/>
    <p:sldId id="418" r:id="rId36"/>
    <p:sldId id="497" r:id="rId37"/>
    <p:sldId id="498" r:id="rId38"/>
    <p:sldId id="499" r:id="rId39"/>
    <p:sldId id="500" r:id="rId40"/>
    <p:sldId id="496" r:id="rId41"/>
    <p:sldId id="488" r:id="rId42"/>
    <p:sldId id="419" r:id="rId43"/>
    <p:sldId id="501" r:id="rId44"/>
    <p:sldId id="503" r:id="rId45"/>
    <p:sldId id="502" r:id="rId46"/>
    <p:sldId id="504" r:id="rId47"/>
    <p:sldId id="505" r:id="rId48"/>
    <p:sldId id="506" r:id="rId49"/>
    <p:sldId id="507" r:id="rId50"/>
    <p:sldId id="509" r:id="rId51"/>
    <p:sldId id="510" r:id="rId52"/>
    <p:sldId id="511" r:id="rId53"/>
    <p:sldId id="512" r:id="rId54"/>
    <p:sldId id="513" r:id="rId55"/>
    <p:sldId id="514" r:id="rId56"/>
    <p:sldId id="515" r:id="rId57"/>
    <p:sldId id="516" r:id="rId58"/>
    <p:sldId id="517" r:id="rId59"/>
    <p:sldId id="518" r:id="rId60"/>
    <p:sldId id="519" r:id="rId61"/>
    <p:sldId id="520" r:id="rId62"/>
    <p:sldId id="521" r:id="rId63"/>
    <p:sldId id="522" r:id="rId64"/>
    <p:sldId id="523" r:id="rId65"/>
    <p:sldId id="524" r:id="rId66"/>
    <p:sldId id="525" r:id="rId67"/>
    <p:sldId id="526" r:id="rId68"/>
    <p:sldId id="527" r:id="rId69"/>
    <p:sldId id="528" r:id="rId70"/>
    <p:sldId id="529" r:id="rId71"/>
    <p:sldId id="530" r:id="rId72"/>
    <p:sldId id="531" r:id="rId73"/>
    <p:sldId id="532" r:id="rId74"/>
    <p:sldId id="533" r:id="rId75"/>
    <p:sldId id="534" r:id="rId76"/>
    <p:sldId id="535" r:id="rId77"/>
    <p:sldId id="536" r:id="rId78"/>
    <p:sldId id="537" r:id="rId79"/>
    <p:sldId id="538" r:id="rId80"/>
    <p:sldId id="539" r:id="rId81"/>
    <p:sldId id="540" r:id="rId82"/>
    <p:sldId id="541" r:id="rId83"/>
    <p:sldId id="542" r:id="rId84"/>
    <p:sldId id="543" r:id="rId85"/>
    <p:sldId id="544" r:id="rId86"/>
    <p:sldId id="545" r:id="rId87"/>
    <p:sldId id="546" r:id="rId88"/>
    <p:sldId id="547" r:id="rId89"/>
    <p:sldId id="548" r:id="rId90"/>
    <p:sldId id="549" r:id="rId91"/>
    <p:sldId id="550" r:id="rId92"/>
    <p:sldId id="551" r:id="rId93"/>
    <p:sldId id="552" r:id="rId94"/>
    <p:sldId id="553" r:id="rId95"/>
    <p:sldId id="554" r:id="rId96"/>
    <p:sldId id="555" r:id="rId97"/>
    <p:sldId id="556" r:id="rId98"/>
    <p:sldId id="494" r:id="rId99"/>
    <p:sldId id="308" r:id="rId100"/>
  </p:sldIdLst>
  <p:sldSz cx="9144000" cy="5143500" type="screen16x9"/>
  <p:notesSz cx="6858000" cy="9144000"/>
  <p:embeddedFontLst>
    <p:embeddedFont>
      <p:font typeface="Barlow" panose="00000500000000000000" pitchFamily="2" charset="0"/>
      <p:regular r:id="rId102"/>
      <p:bold r:id="rId103"/>
      <p:italic r:id="rId104"/>
      <p:boldItalic r:id="rId105"/>
    </p:embeddedFont>
    <p:embeddedFont>
      <p:font typeface="Calibri" panose="020F0502020204030204" pitchFamily="34" charset="0"/>
      <p:regular r:id="rId106"/>
      <p:bold r:id="rId107"/>
      <p:italic r:id="rId108"/>
      <p:boldItalic r:id="rId109"/>
    </p:embeddedFont>
    <p:embeddedFont>
      <p:font typeface="Georgia" panose="02040502050405020303" pitchFamily="18" charset="0"/>
      <p:regular r:id="rId110"/>
      <p:bold r:id="rId111"/>
      <p:italic r:id="rId112"/>
      <p:boldItalic r:id="rId113"/>
    </p:embeddedFont>
    <p:embeddedFont>
      <p:font typeface="Lato" panose="020F0502020204030203" pitchFamily="34" charset="0"/>
      <p:regular r:id="rId114"/>
      <p:bold r:id="rId115"/>
      <p:italic r:id="rId116"/>
      <p:boldItalic r:id="rId117"/>
    </p:embeddedFont>
    <p:embeddedFont>
      <p:font typeface="Montserrat" panose="00000500000000000000" pitchFamily="2" charset="0"/>
      <p:regular r:id="rId118"/>
      <p:bold r:id="rId119"/>
      <p:italic r:id="rId120"/>
      <p:boldItalic r:id="rId121"/>
    </p:embeddedFont>
    <p:embeddedFont>
      <p:font typeface="Proxima Nova" panose="020B0604020202020204" charset="0"/>
      <p:regular r:id="rId122"/>
      <p:bold r:id="rId123"/>
      <p:italic r:id="rId124"/>
      <p:boldItalic r:id="rId125"/>
    </p:embeddedFont>
    <p:embeddedFont>
      <p:font typeface="Proxima Nova Semibold" panose="020B0604020202020204" charset="0"/>
      <p:regular r:id="rId126"/>
      <p:bold r:id="rId127"/>
      <p:boldItalic r:id="rId128"/>
    </p:embeddedFont>
    <p:embeddedFont>
      <p:font typeface="Tahoma" panose="020B0604030504040204" pitchFamily="34" charset="0"/>
      <p:regular r:id="rId129"/>
      <p:bold r:id="rId130"/>
    </p:embeddedFont>
    <p:embeddedFont>
      <p:font typeface="Trebuchet MS" panose="020B0603020202020204" pitchFamily="34" charset="0"/>
      <p:regular r:id="rId131"/>
      <p:bold r:id="rId132"/>
      <p:italic r:id="rId133"/>
      <p:boldItalic r:id="rId1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FA25B4-4930-4006-9E43-508EA8AB8639}" v="1" dt="2023-09-15T03:48:02.202"/>
  </p1510:revLst>
</p1510:revInfo>
</file>

<file path=ppt/tableStyles.xml><?xml version="1.0" encoding="utf-8"?>
<a:tblStyleLst xmlns:a="http://schemas.openxmlformats.org/drawingml/2006/main" def="{9D15990F-D783-4A15-A11D-9B5CB783B86C}">
  <a:tblStyle styleId="{9D15990F-D783-4A15-A11D-9B5CB783B8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677" autoAdjust="0"/>
  </p:normalViewPr>
  <p:slideViewPr>
    <p:cSldViewPr snapToGrid="0">
      <p:cViewPr varScale="1">
        <p:scale>
          <a:sx n="86" d="100"/>
          <a:sy n="86" d="100"/>
        </p:scale>
        <p:origin x="13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6.fntdata"/><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font" Target="fonts/font6.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fntdata"/><Relationship Id="rId123" Type="http://schemas.openxmlformats.org/officeDocument/2006/relationships/font" Target="fonts/font22.fntdata"/><Relationship Id="rId128" Type="http://schemas.openxmlformats.org/officeDocument/2006/relationships/font" Target="fonts/font27.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12.fntdata"/><Relationship Id="rId118" Type="http://schemas.openxmlformats.org/officeDocument/2006/relationships/font" Target="fonts/font17.fntdata"/><Relationship Id="rId134" Type="http://schemas.openxmlformats.org/officeDocument/2006/relationships/font" Target="fonts/font33.fntdata"/><Relationship Id="rId139" Type="http://schemas.microsoft.com/office/2016/11/relationships/changesInfo" Target="changesInfos/changesInfo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fntdata"/><Relationship Id="rId108" Type="http://schemas.openxmlformats.org/officeDocument/2006/relationships/font" Target="fonts/font7.fntdata"/><Relationship Id="rId124" Type="http://schemas.openxmlformats.org/officeDocument/2006/relationships/font" Target="fonts/font23.fntdata"/><Relationship Id="rId129" Type="http://schemas.openxmlformats.org/officeDocument/2006/relationships/font" Target="fonts/font28.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13.fntdata"/><Relationship Id="rId119" Type="http://schemas.openxmlformats.org/officeDocument/2006/relationships/font" Target="fonts/font18.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29.fntdata"/><Relationship Id="rId135"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8.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font" Target="fonts/font3.fntdata"/><Relationship Id="rId120" Type="http://schemas.openxmlformats.org/officeDocument/2006/relationships/font" Target="fonts/font19.fntdata"/><Relationship Id="rId125" Type="http://schemas.openxmlformats.org/officeDocument/2006/relationships/font" Target="fonts/font24.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9.fntdata"/><Relationship Id="rId115" Type="http://schemas.openxmlformats.org/officeDocument/2006/relationships/font" Target="fonts/font14.fntdata"/><Relationship Id="rId131" Type="http://schemas.openxmlformats.org/officeDocument/2006/relationships/font" Target="fonts/font30.fntdata"/><Relationship Id="rId136"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font" Target="fonts/font4.fntdata"/><Relationship Id="rId126" Type="http://schemas.openxmlformats.org/officeDocument/2006/relationships/font" Target="fonts/font2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20.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15.fntdata"/><Relationship Id="rId13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10.fntdata"/><Relationship Id="rId132" Type="http://schemas.openxmlformats.org/officeDocument/2006/relationships/font" Target="fonts/font31.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5.fntdata"/><Relationship Id="rId127" Type="http://schemas.openxmlformats.org/officeDocument/2006/relationships/font" Target="fonts/font26.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122"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font" Target="fonts/font11.fntdata"/><Relationship Id="rId133" Type="http://schemas.openxmlformats.org/officeDocument/2006/relationships/font" Target="fonts/font3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BEY DANILO" userId="29f64d73-8b12-4c53-a9f3-1c223397a229" providerId="ADAL" clId="{41D5C782-5EAE-48FE-AC87-D0FEEA99E110}"/>
    <pc:docChg chg="undo custSel addSld delSld modSld sldOrd">
      <pc:chgData name="NORBEY DANILO" userId="29f64d73-8b12-4c53-a9f3-1c223397a229" providerId="ADAL" clId="{41D5C782-5EAE-48FE-AC87-D0FEEA99E110}" dt="2023-03-08T02:06:54.399" v="1257" actId="47"/>
      <pc:docMkLst>
        <pc:docMk/>
      </pc:docMkLst>
      <pc:sldChg chg="modSp mod">
        <pc:chgData name="NORBEY DANILO" userId="29f64d73-8b12-4c53-a9f3-1c223397a229" providerId="ADAL" clId="{41D5C782-5EAE-48FE-AC87-D0FEEA99E110}" dt="2023-03-07T17:02:01.915" v="43" actId="20577"/>
        <pc:sldMkLst>
          <pc:docMk/>
          <pc:sldMk cId="0" sldId="256"/>
        </pc:sldMkLst>
        <pc:spChg chg="mod">
          <ac:chgData name="NORBEY DANILO" userId="29f64d73-8b12-4c53-a9f3-1c223397a229" providerId="ADAL" clId="{41D5C782-5EAE-48FE-AC87-D0FEEA99E110}" dt="2023-03-07T17:01:58.380" v="40" actId="20577"/>
          <ac:spMkLst>
            <pc:docMk/>
            <pc:sldMk cId="0" sldId="256"/>
            <ac:spMk id="185" creationId="{00000000-0000-0000-0000-000000000000}"/>
          </ac:spMkLst>
        </pc:spChg>
        <pc:spChg chg="mod">
          <ac:chgData name="NORBEY DANILO" userId="29f64d73-8b12-4c53-a9f3-1c223397a229" providerId="ADAL" clId="{41D5C782-5EAE-48FE-AC87-D0FEEA99E110}" dt="2023-03-07T17:02:01.915" v="43" actId="20577"/>
          <ac:spMkLst>
            <pc:docMk/>
            <pc:sldMk cId="0" sldId="256"/>
            <ac:spMk id="186" creationId="{00000000-0000-0000-0000-000000000000}"/>
          </ac:spMkLst>
        </pc:spChg>
      </pc:sldChg>
      <pc:sldChg chg="del">
        <pc:chgData name="NORBEY DANILO" userId="29f64d73-8b12-4c53-a9f3-1c223397a229" providerId="ADAL" clId="{41D5C782-5EAE-48FE-AC87-D0FEEA99E110}" dt="2023-03-08T02:06:49.266" v="1252" actId="47"/>
        <pc:sldMkLst>
          <pc:docMk/>
          <pc:sldMk cId="2012777000" sldId="312"/>
        </pc:sldMkLst>
      </pc:sldChg>
      <pc:sldChg chg="mod modShow">
        <pc:chgData name="NORBEY DANILO" userId="29f64d73-8b12-4c53-a9f3-1c223397a229" providerId="ADAL" clId="{41D5C782-5EAE-48FE-AC87-D0FEEA99E110}" dt="2023-03-08T02:06:24.393" v="1250" actId="729"/>
        <pc:sldMkLst>
          <pc:docMk/>
          <pc:sldMk cId="2244255232" sldId="369"/>
        </pc:sldMkLst>
      </pc:sldChg>
      <pc:sldChg chg="ord">
        <pc:chgData name="NORBEY DANILO" userId="29f64d73-8b12-4c53-a9f3-1c223397a229" providerId="ADAL" clId="{41D5C782-5EAE-48FE-AC87-D0FEEA99E110}" dt="2023-03-08T02:05:58.925" v="1246"/>
        <pc:sldMkLst>
          <pc:docMk/>
          <pc:sldMk cId="1792618635" sldId="401"/>
        </pc:sldMkLst>
      </pc:sldChg>
      <pc:sldChg chg="del">
        <pc:chgData name="NORBEY DANILO" userId="29f64d73-8b12-4c53-a9f3-1c223397a229" providerId="ADAL" clId="{41D5C782-5EAE-48FE-AC87-D0FEEA99E110}" dt="2023-03-08T02:06:48.473" v="1251" actId="47"/>
        <pc:sldMkLst>
          <pc:docMk/>
          <pc:sldMk cId="3692068965" sldId="402"/>
        </pc:sldMkLst>
      </pc:sldChg>
      <pc:sldChg chg="del">
        <pc:chgData name="NORBEY DANILO" userId="29f64d73-8b12-4c53-a9f3-1c223397a229" providerId="ADAL" clId="{41D5C782-5EAE-48FE-AC87-D0FEEA99E110}" dt="2023-03-08T02:06:54.399" v="1257" actId="47"/>
        <pc:sldMkLst>
          <pc:docMk/>
          <pc:sldMk cId="4020559624" sldId="403"/>
        </pc:sldMkLst>
      </pc:sldChg>
      <pc:sldChg chg="del">
        <pc:chgData name="NORBEY DANILO" userId="29f64d73-8b12-4c53-a9f3-1c223397a229" providerId="ADAL" clId="{41D5C782-5EAE-48FE-AC87-D0FEEA99E110}" dt="2023-03-08T02:06:50.507" v="1253" actId="47"/>
        <pc:sldMkLst>
          <pc:docMk/>
          <pc:sldMk cId="3105859779" sldId="404"/>
        </pc:sldMkLst>
      </pc:sldChg>
      <pc:sldChg chg="del">
        <pc:chgData name="NORBEY DANILO" userId="29f64d73-8b12-4c53-a9f3-1c223397a229" providerId="ADAL" clId="{41D5C782-5EAE-48FE-AC87-D0FEEA99E110}" dt="2023-03-08T02:06:50.912" v="1254" actId="47"/>
        <pc:sldMkLst>
          <pc:docMk/>
          <pc:sldMk cId="1290478887" sldId="405"/>
        </pc:sldMkLst>
      </pc:sldChg>
      <pc:sldChg chg="del">
        <pc:chgData name="NORBEY DANILO" userId="29f64d73-8b12-4c53-a9f3-1c223397a229" providerId="ADAL" clId="{41D5C782-5EAE-48FE-AC87-D0FEEA99E110}" dt="2023-03-08T02:06:53.239" v="1255" actId="47"/>
        <pc:sldMkLst>
          <pc:docMk/>
          <pc:sldMk cId="4218222119" sldId="406"/>
        </pc:sldMkLst>
      </pc:sldChg>
      <pc:sldChg chg="del">
        <pc:chgData name="NORBEY DANILO" userId="29f64d73-8b12-4c53-a9f3-1c223397a229" providerId="ADAL" clId="{41D5C782-5EAE-48FE-AC87-D0FEEA99E110}" dt="2023-03-08T02:06:53.662" v="1256" actId="47"/>
        <pc:sldMkLst>
          <pc:docMk/>
          <pc:sldMk cId="1811660567" sldId="407"/>
        </pc:sldMkLst>
      </pc:sldChg>
      <pc:sldChg chg="mod modShow">
        <pc:chgData name="NORBEY DANILO" userId="29f64d73-8b12-4c53-a9f3-1c223397a229" providerId="ADAL" clId="{41D5C782-5EAE-48FE-AC87-D0FEEA99E110}" dt="2023-03-08T02:06:24.393" v="1250" actId="729"/>
        <pc:sldMkLst>
          <pc:docMk/>
          <pc:sldMk cId="1502933733" sldId="408"/>
        </pc:sldMkLst>
      </pc:sldChg>
      <pc:sldChg chg="mod modShow">
        <pc:chgData name="NORBEY DANILO" userId="29f64d73-8b12-4c53-a9f3-1c223397a229" providerId="ADAL" clId="{41D5C782-5EAE-48FE-AC87-D0FEEA99E110}" dt="2023-03-08T02:06:24.393" v="1250" actId="729"/>
        <pc:sldMkLst>
          <pc:docMk/>
          <pc:sldMk cId="2835311418" sldId="409"/>
        </pc:sldMkLst>
      </pc:sldChg>
      <pc:sldChg chg="modSp add mod ord">
        <pc:chgData name="NORBEY DANILO" userId="29f64d73-8b12-4c53-a9f3-1c223397a229" providerId="ADAL" clId="{41D5C782-5EAE-48FE-AC87-D0FEEA99E110}" dt="2023-03-07T17:04:50.106" v="95" actId="20577"/>
        <pc:sldMkLst>
          <pc:docMk/>
          <pc:sldMk cId="1937748922" sldId="412"/>
        </pc:sldMkLst>
        <pc:spChg chg="mod">
          <ac:chgData name="NORBEY DANILO" userId="29f64d73-8b12-4c53-a9f3-1c223397a229" providerId="ADAL" clId="{41D5C782-5EAE-48FE-AC87-D0FEEA99E110}" dt="2023-03-07T17:02:36.586" v="67" actId="20577"/>
          <ac:spMkLst>
            <pc:docMk/>
            <pc:sldMk cId="1937748922" sldId="412"/>
            <ac:spMk id="191" creationId="{00000000-0000-0000-0000-000000000000}"/>
          </ac:spMkLst>
        </pc:spChg>
        <pc:spChg chg="mod">
          <ac:chgData name="NORBEY DANILO" userId="29f64d73-8b12-4c53-a9f3-1c223397a229" providerId="ADAL" clId="{41D5C782-5EAE-48FE-AC87-D0FEEA99E110}" dt="2023-03-07T17:04:50.106" v="95" actId="20577"/>
          <ac:spMkLst>
            <pc:docMk/>
            <pc:sldMk cId="1937748922" sldId="412"/>
            <ac:spMk id="192" creationId="{00000000-0000-0000-0000-000000000000}"/>
          </ac:spMkLst>
        </pc:spChg>
      </pc:sldChg>
      <pc:sldChg chg="addSp delSp modSp add mod">
        <pc:chgData name="NORBEY DANILO" userId="29f64d73-8b12-4c53-a9f3-1c223397a229" providerId="ADAL" clId="{41D5C782-5EAE-48FE-AC87-D0FEEA99E110}" dt="2023-03-07T17:42:33.981" v="101" actId="1076"/>
        <pc:sldMkLst>
          <pc:docMk/>
          <pc:sldMk cId="712897181" sldId="413"/>
        </pc:sldMkLst>
        <pc:spChg chg="add del mod">
          <ac:chgData name="NORBEY DANILO" userId="29f64d73-8b12-4c53-a9f3-1c223397a229" providerId="ADAL" clId="{41D5C782-5EAE-48FE-AC87-D0FEEA99E110}" dt="2023-03-07T17:42:18.086" v="98" actId="478"/>
          <ac:spMkLst>
            <pc:docMk/>
            <pc:sldMk cId="712897181" sldId="413"/>
            <ac:spMk id="3" creationId="{FC0ADF43-E226-23C7-F389-B7DEFF1C6F43}"/>
          </ac:spMkLst>
        </pc:spChg>
        <pc:spChg chg="del">
          <ac:chgData name="NORBEY DANILO" userId="29f64d73-8b12-4c53-a9f3-1c223397a229" providerId="ADAL" clId="{41D5C782-5EAE-48FE-AC87-D0FEEA99E110}" dt="2023-03-07T17:42:14.887" v="97" actId="478"/>
          <ac:spMkLst>
            <pc:docMk/>
            <pc:sldMk cId="712897181" sldId="413"/>
            <ac:spMk id="192" creationId="{00000000-0000-0000-0000-000000000000}"/>
          </ac:spMkLst>
        </pc:spChg>
        <pc:picChg chg="add mod">
          <ac:chgData name="NORBEY DANILO" userId="29f64d73-8b12-4c53-a9f3-1c223397a229" providerId="ADAL" clId="{41D5C782-5EAE-48FE-AC87-D0FEEA99E110}" dt="2023-03-07T17:42:33.981" v="101" actId="1076"/>
          <ac:picMkLst>
            <pc:docMk/>
            <pc:sldMk cId="712897181" sldId="413"/>
            <ac:picMk id="5" creationId="{B291DE61-BE7E-6AF7-0328-667F7052839D}"/>
          </ac:picMkLst>
        </pc:picChg>
      </pc:sldChg>
      <pc:sldChg chg="addSp delSp modSp add mod">
        <pc:chgData name="NORBEY DANILO" userId="29f64d73-8b12-4c53-a9f3-1c223397a229" providerId="ADAL" clId="{41D5C782-5EAE-48FE-AC87-D0FEEA99E110}" dt="2023-03-07T17:43:38.841" v="117" actId="14100"/>
        <pc:sldMkLst>
          <pc:docMk/>
          <pc:sldMk cId="1024426399" sldId="414"/>
        </pc:sldMkLst>
        <pc:picChg chg="add mod">
          <ac:chgData name="NORBEY DANILO" userId="29f64d73-8b12-4c53-a9f3-1c223397a229" providerId="ADAL" clId="{41D5C782-5EAE-48FE-AC87-D0FEEA99E110}" dt="2023-03-07T17:43:19.437" v="110" actId="1076"/>
          <ac:picMkLst>
            <pc:docMk/>
            <pc:sldMk cId="1024426399" sldId="414"/>
            <ac:picMk id="3" creationId="{FA081916-DC16-A3AB-D16E-E278B7494BCA}"/>
          </ac:picMkLst>
        </pc:picChg>
        <pc:picChg chg="del">
          <ac:chgData name="NORBEY DANILO" userId="29f64d73-8b12-4c53-a9f3-1c223397a229" providerId="ADAL" clId="{41D5C782-5EAE-48FE-AC87-D0FEEA99E110}" dt="2023-03-07T17:42:43.045" v="103" actId="478"/>
          <ac:picMkLst>
            <pc:docMk/>
            <pc:sldMk cId="1024426399" sldId="414"/>
            <ac:picMk id="5" creationId="{B291DE61-BE7E-6AF7-0328-667F7052839D}"/>
          </ac:picMkLst>
        </pc:picChg>
        <pc:picChg chg="add mod">
          <ac:chgData name="NORBEY DANILO" userId="29f64d73-8b12-4c53-a9f3-1c223397a229" providerId="ADAL" clId="{41D5C782-5EAE-48FE-AC87-D0FEEA99E110}" dt="2023-03-07T17:43:38.841" v="117" actId="14100"/>
          <ac:picMkLst>
            <pc:docMk/>
            <pc:sldMk cId="1024426399" sldId="414"/>
            <ac:picMk id="6" creationId="{4960D880-5F07-ACAF-2F67-85805C4D5D32}"/>
          </ac:picMkLst>
        </pc:picChg>
      </pc:sldChg>
      <pc:sldChg chg="addSp delSp modSp add mod">
        <pc:chgData name="NORBEY DANILO" userId="29f64d73-8b12-4c53-a9f3-1c223397a229" providerId="ADAL" clId="{41D5C782-5EAE-48FE-AC87-D0FEEA99E110}" dt="2023-03-07T17:44:16.645" v="123" actId="1076"/>
        <pc:sldMkLst>
          <pc:docMk/>
          <pc:sldMk cId="549993861" sldId="415"/>
        </pc:sldMkLst>
        <pc:picChg chg="del">
          <ac:chgData name="NORBEY DANILO" userId="29f64d73-8b12-4c53-a9f3-1c223397a229" providerId="ADAL" clId="{41D5C782-5EAE-48FE-AC87-D0FEEA99E110}" dt="2023-03-07T17:44:09.982" v="119" actId="478"/>
          <ac:picMkLst>
            <pc:docMk/>
            <pc:sldMk cId="549993861" sldId="415"/>
            <ac:picMk id="3" creationId="{FA081916-DC16-A3AB-D16E-E278B7494BCA}"/>
          </ac:picMkLst>
        </pc:picChg>
        <pc:picChg chg="add mod">
          <ac:chgData name="NORBEY DANILO" userId="29f64d73-8b12-4c53-a9f3-1c223397a229" providerId="ADAL" clId="{41D5C782-5EAE-48FE-AC87-D0FEEA99E110}" dt="2023-03-07T17:44:16.645" v="123" actId="1076"/>
          <ac:picMkLst>
            <pc:docMk/>
            <pc:sldMk cId="549993861" sldId="415"/>
            <ac:picMk id="4" creationId="{BA142727-0E6A-1637-8D23-7AC37AB1C141}"/>
          </ac:picMkLst>
        </pc:picChg>
        <pc:picChg chg="del">
          <ac:chgData name="NORBEY DANILO" userId="29f64d73-8b12-4c53-a9f3-1c223397a229" providerId="ADAL" clId="{41D5C782-5EAE-48FE-AC87-D0FEEA99E110}" dt="2023-03-07T17:44:10.522" v="120" actId="478"/>
          <ac:picMkLst>
            <pc:docMk/>
            <pc:sldMk cId="549993861" sldId="415"/>
            <ac:picMk id="6" creationId="{4960D880-5F07-ACAF-2F67-85805C4D5D32}"/>
          </ac:picMkLst>
        </pc:picChg>
      </pc:sldChg>
      <pc:sldChg chg="addSp delSp modSp add mod">
        <pc:chgData name="NORBEY DANILO" userId="29f64d73-8b12-4c53-a9f3-1c223397a229" providerId="ADAL" clId="{41D5C782-5EAE-48FE-AC87-D0FEEA99E110}" dt="2023-03-07T17:52:10.252" v="128" actId="1076"/>
        <pc:sldMkLst>
          <pc:docMk/>
          <pc:sldMk cId="2858029987" sldId="416"/>
        </pc:sldMkLst>
        <pc:picChg chg="add mod">
          <ac:chgData name="NORBEY DANILO" userId="29f64d73-8b12-4c53-a9f3-1c223397a229" providerId="ADAL" clId="{41D5C782-5EAE-48FE-AC87-D0FEEA99E110}" dt="2023-03-07T17:52:10.252" v="128" actId="1076"/>
          <ac:picMkLst>
            <pc:docMk/>
            <pc:sldMk cId="2858029987" sldId="416"/>
            <ac:picMk id="3" creationId="{1EDD370B-74AA-765B-1DF0-65396E289029}"/>
          </ac:picMkLst>
        </pc:picChg>
        <pc:picChg chg="del">
          <ac:chgData name="NORBEY DANILO" userId="29f64d73-8b12-4c53-a9f3-1c223397a229" providerId="ADAL" clId="{41D5C782-5EAE-48FE-AC87-D0FEEA99E110}" dt="2023-03-07T17:45:31.961" v="125" actId="478"/>
          <ac:picMkLst>
            <pc:docMk/>
            <pc:sldMk cId="2858029987" sldId="416"/>
            <ac:picMk id="4" creationId="{BA142727-0E6A-1637-8D23-7AC37AB1C141}"/>
          </ac:picMkLst>
        </pc:picChg>
      </pc:sldChg>
      <pc:sldChg chg="addSp delSp modSp add mod">
        <pc:chgData name="NORBEY DANILO" userId="29f64d73-8b12-4c53-a9f3-1c223397a229" providerId="ADAL" clId="{41D5C782-5EAE-48FE-AC87-D0FEEA99E110}" dt="2023-03-07T17:58:57.921" v="133" actId="1076"/>
        <pc:sldMkLst>
          <pc:docMk/>
          <pc:sldMk cId="3102589011" sldId="417"/>
        </pc:sldMkLst>
        <pc:picChg chg="del">
          <ac:chgData name="NORBEY DANILO" userId="29f64d73-8b12-4c53-a9f3-1c223397a229" providerId="ADAL" clId="{41D5C782-5EAE-48FE-AC87-D0FEEA99E110}" dt="2023-03-07T17:58:37.800" v="130" actId="478"/>
          <ac:picMkLst>
            <pc:docMk/>
            <pc:sldMk cId="3102589011" sldId="417"/>
            <ac:picMk id="3" creationId="{1EDD370B-74AA-765B-1DF0-65396E289029}"/>
          </ac:picMkLst>
        </pc:picChg>
        <pc:picChg chg="add mod">
          <ac:chgData name="NORBEY DANILO" userId="29f64d73-8b12-4c53-a9f3-1c223397a229" providerId="ADAL" clId="{41D5C782-5EAE-48FE-AC87-D0FEEA99E110}" dt="2023-03-07T17:58:57.921" v="133" actId="1076"/>
          <ac:picMkLst>
            <pc:docMk/>
            <pc:sldMk cId="3102589011" sldId="417"/>
            <ac:picMk id="4" creationId="{4D361743-935E-2522-F4E1-B90693696855}"/>
          </ac:picMkLst>
        </pc:picChg>
      </pc:sldChg>
      <pc:sldChg chg="modSp add mod ord">
        <pc:chgData name="NORBEY DANILO" userId="29f64d73-8b12-4c53-a9f3-1c223397a229" providerId="ADAL" clId="{41D5C782-5EAE-48FE-AC87-D0FEEA99E110}" dt="2023-03-07T18:01:27.529" v="172" actId="313"/>
        <pc:sldMkLst>
          <pc:docMk/>
          <pc:sldMk cId="290647687" sldId="418"/>
        </pc:sldMkLst>
        <pc:spChg chg="mod">
          <ac:chgData name="NORBEY DANILO" userId="29f64d73-8b12-4c53-a9f3-1c223397a229" providerId="ADAL" clId="{41D5C782-5EAE-48FE-AC87-D0FEEA99E110}" dt="2023-03-07T18:00:38.291" v="148" actId="20577"/>
          <ac:spMkLst>
            <pc:docMk/>
            <pc:sldMk cId="290647687" sldId="418"/>
            <ac:spMk id="191" creationId="{00000000-0000-0000-0000-000000000000}"/>
          </ac:spMkLst>
        </pc:spChg>
        <pc:spChg chg="mod">
          <ac:chgData name="NORBEY DANILO" userId="29f64d73-8b12-4c53-a9f3-1c223397a229" providerId="ADAL" clId="{41D5C782-5EAE-48FE-AC87-D0FEEA99E110}" dt="2023-03-07T18:01:27.529" v="172" actId="313"/>
          <ac:spMkLst>
            <pc:docMk/>
            <pc:sldMk cId="290647687" sldId="418"/>
            <ac:spMk id="192" creationId="{00000000-0000-0000-0000-000000000000}"/>
          </ac:spMkLst>
        </pc:spChg>
      </pc:sldChg>
      <pc:sldChg chg="addSp delSp modSp add mod">
        <pc:chgData name="NORBEY DANILO" userId="29f64d73-8b12-4c53-a9f3-1c223397a229" providerId="ADAL" clId="{41D5C782-5EAE-48FE-AC87-D0FEEA99E110}" dt="2023-03-07T18:03:32.935" v="219" actId="1076"/>
        <pc:sldMkLst>
          <pc:docMk/>
          <pc:sldMk cId="110690283" sldId="419"/>
        </pc:sldMkLst>
        <pc:spChg chg="add del mod">
          <ac:chgData name="NORBEY DANILO" userId="29f64d73-8b12-4c53-a9f3-1c223397a229" providerId="ADAL" clId="{41D5C782-5EAE-48FE-AC87-D0FEEA99E110}" dt="2023-03-07T18:02:05.514" v="196" actId="478"/>
          <ac:spMkLst>
            <pc:docMk/>
            <pc:sldMk cId="110690283" sldId="419"/>
            <ac:spMk id="3" creationId="{D254DEED-F63E-323F-0DCB-2CC9883F8536}"/>
          </ac:spMkLst>
        </pc:spChg>
        <pc:spChg chg="mod">
          <ac:chgData name="NORBEY DANILO" userId="29f64d73-8b12-4c53-a9f3-1c223397a229" providerId="ADAL" clId="{41D5C782-5EAE-48FE-AC87-D0FEEA99E110}" dt="2023-03-07T18:03:25.652" v="215" actId="20577"/>
          <ac:spMkLst>
            <pc:docMk/>
            <pc:sldMk cId="110690283" sldId="419"/>
            <ac:spMk id="191" creationId="{00000000-0000-0000-0000-000000000000}"/>
          </ac:spMkLst>
        </pc:spChg>
        <pc:spChg chg="del">
          <ac:chgData name="NORBEY DANILO" userId="29f64d73-8b12-4c53-a9f3-1c223397a229" providerId="ADAL" clId="{41D5C782-5EAE-48FE-AC87-D0FEEA99E110}" dt="2023-03-07T18:02:04.228" v="195" actId="478"/>
          <ac:spMkLst>
            <pc:docMk/>
            <pc:sldMk cId="110690283" sldId="419"/>
            <ac:spMk id="192" creationId="{00000000-0000-0000-0000-000000000000}"/>
          </ac:spMkLst>
        </pc:spChg>
        <pc:picChg chg="add del mod">
          <ac:chgData name="NORBEY DANILO" userId="29f64d73-8b12-4c53-a9f3-1c223397a229" providerId="ADAL" clId="{41D5C782-5EAE-48FE-AC87-D0FEEA99E110}" dt="2023-03-07T18:03:27.218" v="216" actId="478"/>
          <ac:picMkLst>
            <pc:docMk/>
            <pc:sldMk cId="110690283" sldId="419"/>
            <ac:picMk id="5" creationId="{C341B38C-42E8-8E0E-FE6C-888EA08A7FEA}"/>
          </ac:picMkLst>
        </pc:picChg>
        <pc:picChg chg="add mod">
          <ac:chgData name="NORBEY DANILO" userId="29f64d73-8b12-4c53-a9f3-1c223397a229" providerId="ADAL" clId="{41D5C782-5EAE-48FE-AC87-D0FEEA99E110}" dt="2023-03-07T18:03:32.935" v="219" actId="1076"/>
          <ac:picMkLst>
            <pc:docMk/>
            <pc:sldMk cId="110690283" sldId="419"/>
            <ac:picMk id="7" creationId="{381D0345-A2D9-3CF9-4339-3008A0A591EC}"/>
          </ac:picMkLst>
        </pc:picChg>
      </pc:sldChg>
      <pc:sldChg chg="add">
        <pc:chgData name="NORBEY DANILO" userId="29f64d73-8b12-4c53-a9f3-1c223397a229" providerId="ADAL" clId="{41D5C782-5EAE-48FE-AC87-D0FEEA99E110}" dt="2023-03-07T18:03:02.655" v="200" actId="2890"/>
        <pc:sldMkLst>
          <pc:docMk/>
          <pc:sldMk cId="3934344230" sldId="420"/>
        </pc:sldMkLst>
      </pc:sldChg>
      <pc:sldChg chg="addSp modSp add mod ord">
        <pc:chgData name="NORBEY DANILO" userId="29f64d73-8b12-4c53-a9f3-1c223397a229" providerId="ADAL" clId="{41D5C782-5EAE-48FE-AC87-D0FEEA99E110}" dt="2023-03-07T18:05:16.336" v="271" actId="1076"/>
        <pc:sldMkLst>
          <pc:docMk/>
          <pc:sldMk cId="3788969096" sldId="421"/>
        </pc:sldMkLst>
        <pc:spChg chg="mod">
          <ac:chgData name="NORBEY DANILO" userId="29f64d73-8b12-4c53-a9f3-1c223397a229" providerId="ADAL" clId="{41D5C782-5EAE-48FE-AC87-D0FEEA99E110}" dt="2023-03-07T18:04:11.227" v="243" actId="20577"/>
          <ac:spMkLst>
            <pc:docMk/>
            <pc:sldMk cId="3788969096" sldId="421"/>
            <ac:spMk id="191" creationId="{00000000-0000-0000-0000-000000000000}"/>
          </ac:spMkLst>
        </pc:spChg>
        <pc:spChg chg="mod">
          <ac:chgData name="NORBEY DANILO" userId="29f64d73-8b12-4c53-a9f3-1c223397a229" providerId="ADAL" clId="{41D5C782-5EAE-48FE-AC87-D0FEEA99E110}" dt="2023-03-07T18:04:56.264" v="265" actId="6549"/>
          <ac:spMkLst>
            <pc:docMk/>
            <pc:sldMk cId="3788969096" sldId="421"/>
            <ac:spMk id="192" creationId="{00000000-0000-0000-0000-000000000000}"/>
          </ac:spMkLst>
        </pc:spChg>
        <pc:picChg chg="add mod">
          <ac:chgData name="NORBEY DANILO" userId="29f64d73-8b12-4c53-a9f3-1c223397a229" providerId="ADAL" clId="{41D5C782-5EAE-48FE-AC87-D0FEEA99E110}" dt="2023-03-07T18:05:16.336" v="271" actId="1076"/>
          <ac:picMkLst>
            <pc:docMk/>
            <pc:sldMk cId="3788969096" sldId="421"/>
            <ac:picMk id="3" creationId="{7A8F7ADD-24F4-7376-4B31-A3B02B466A67}"/>
          </ac:picMkLst>
        </pc:picChg>
      </pc:sldChg>
      <pc:sldChg chg="addSp delSp modSp add mod">
        <pc:chgData name="NORBEY DANILO" userId="29f64d73-8b12-4c53-a9f3-1c223397a229" providerId="ADAL" clId="{41D5C782-5EAE-48FE-AC87-D0FEEA99E110}" dt="2023-03-07T18:05:49.761" v="278" actId="1076"/>
        <pc:sldMkLst>
          <pc:docMk/>
          <pc:sldMk cId="2239289159" sldId="422"/>
        </pc:sldMkLst>
        <pc:picChg chg="del">
          <ac:chgData name="NORBEY DANILO" userId="29f64d73-8b12-4c53-a9f3-1c223397a229" providerId="ADAL" clId="{41D5C782-5EAE-48FE-AC87-D0FEEA99E110}" dt="2023-03-07T18:05:42.086" v="273" actId="478"/>
          <ac:picMkLst>
            <pc:docMk/>
            <pc:sldMk cId="2239289159" sldId="422"/>
            <ac:picMk id="3" creationId="{7A8F7ADD-24F4-7376-4B31-A3B02B466A67}"/>
          </ac:picMkLst>
        </pc:picChg>
        <pc:picChg chg="add mod">
          <ac:chgData name="NORBEY DANILO" userId="29f64d73-8b12-4c53-a9f3-1c223397a229" providerId="ADAL" clId="{41D5C782-5EAE-48FE-AC87-D0FEEA99E110}" dt="2023-03-07T18:05:49.761" v="278" actId="1076"/>
          <ac:picMkLst>
            <pc:docMk/>
            <pc:sldMk cId="2239289159" sldId="422"/>
            <ac:picMk id="4" creationId="{1A0BD202-F0B8-98B5-90BC-50E60D84413B}"/>
          </ac:picMkLst>
        </pc:picChg>
      </pc:sldChg>
      <pc:sldChg chg="addSp delSp modSp add mod ord">
        <pc:chgData name="NORBEY DANILO" userId="29f64d73-8b12-4c53-a9f3-1c223397a229" providerId="ADAL" clId="{41D5C782-5EAE-48FE-AC87-D0FEEA99E110}" dt="2023-03-07T18:13:02.404" v="418"/>
        <pc:sldMkLst>
          <pc:docMk/>
          <pc:sldMk cId="4000503241" sldId="423"/>
        </pc:sldMkLst>
        <pc:spChg chg="add del mod">
          <ac:chgData name="NORBEY DANILO" userId="29f64d73-8b12-4c53-a9f3-1c223397a229" providerId="ADAL" clId="{41D5C782-5EAE-48FE-AC87-D0FEEA99E110}" dt="2023-03-07T18:06:24.339" v="292" actId="478"/>
          <ac:spMkLst>
            <pc:docMk/>
            <pc:sldMk cId="4000503241" sldId="423"/>
            <ac:spMk id="3" creationId="{161391E9-AFC3-AEE3-FC9E-51FD3804C08D}"/>
          </ac:spMkLst>
        </pc:spChg>
        <pc:spChg chg="mod">
          <ac:chgData name="NORBEY DANILO" userId="29f64d73-8b12-4c53-a9f3-1c223397a229" providerId="ADAL" clId="{41D5C782-5EAE-48FE-AC87-D0FEEA99E110}" dt="2023-03-07T18:07:49.691" v="332" actId="20577"/>
          <ac:spMkLst>
            <pc:docMk/>
            <pc:sldMk cId="4000503241" sldId="423"/>
            <ac:spMk id="191" creationId="{00000000-0000-0000-0000-000000000000}"/>
          </ac:spMkLst>
        </pc:spChg>
        <pc:spChg chg="del">
          <ac:chgData name="NORBEY DANILO" userId="29f64d73-8b12-4c53-a9f3-1c223397a229" providerId="ADAL" clId="{41D5C782-5EAE-48FE-AC87-D0FEEA99E110}" dt="2023-03-07T18:06:23.740" v="291" actId="478"/>
          <ac:spMkLst>
            <pc:docMk/>
            <pc:sldMk cId="4000503241" sldId="423"/>
            <ac:spMk id="192" creationId="{00000000-0000-0000-0000-000000000000}"/>
          </ac:spMkLst>
        </pc:spChg>
        <pc:picChg chg="del">
          <ac:chgData name="NORBEY DANILO" userId="29f64d73-8b12-4c53-a9f3-1c223397a229" providerId="ADAL" clId="{41D5C782-5EAE-48FE-AC87-D0FEEA99E110}" dt="2023-03-07T18:06:22.450" v="290" actId="478"/>
          <ac:picMkLst>
            <pc:docMk/>
            <pc:sldMk cId="4000503241" sldId="423"/>
            <ac:picMk id="4" creationId="{1A0BD202-F0B8-98B5-90BC-50E60D84413B}"/>
          </ac:picMkLst>
        </pc:picChg>
        <pc:picChg chg="add mod">
          <ac:chgData name="NORBEY DANILO" userId="29f64d73-8b12-4c53-a9f3-1c223397a229" providerId="ADAL" clId="{41D5C782-5EAE-48FE-AC87-D0FEEA99E110}" dt="2023-03-07T18:06:29.240" v="295" actId="1076"/>
          <ac:picMkLst>
            <pc:docMk/>
            <pc:sldMk cId="4000503241" sldId="423"/>
            <ac:picMk id="6" creationId="{2969AF55-321B-CE5F-E083-2FB20DDB5FD5}"/>
          </ac:picMkLst>
        </pc:picChg>
      </pc:sldChg>
      <pc:sldChg chg="addSp delSp modSp add mod ord">
        <pc:chgData name="NORBEY DANILO" userId="29f64d73-8b12-4c53-a9f3-1c223397a229" providerId="ADAL" clId="{41D5C782-5EAE-48FE-AC87-D0FEEA99E110}" dt="2023-03-07T18:13:02.404" v="418"/>
        <pc:sldMkLst>
          <pc:docMk/>
          <pc:sldMk cId="1258943398" sldId="424"/>
        </pc:sldMkLst>
        <pc:spChg chg="mod">
          <ac:chgData name="NORBEY DANILO" userId="29f64d73-8b12-4c53-a9f3-1c223397a229" providerId="ADAL" clId="{41D5C782-5EAE-48FE-AC87-D0FEEA99E110}" dt="2023-03-07T18:07:39.695" v="317" actId="20577"/>
          <ac:spMkLst>
            <pc:docMk/>
            <pc:sldMk cId="1258943398" sldId="424"/>
            <ac:spMk id="191" creationId="{00000000-0000-0000-0000-000000000000}"/>
          </ac:spMkLst>
        </pc:spChg>
        <pc:picChg chg="add mod">
          <ac:chgData name="NORBEY DANILO" userId="29f64d73-8b12-4c53-a9f3-1c223397a229" providerId="ADAL" clId="{41D5C782-5EAE-48FE-AC87-D0FEEA99E110}" dt="2023-03-07T18:06:55.865" v="300" actId="1076"/>
          <ac:picMkLst>
            <pc:docMk/>
            <pc:sldMk cId="1258943398" sldId="424"/>
            <ac:picMk id="3" creationId="{56DD553A-FEFF-914E-8E0F-F05E746C1095}"/>
          </ac:picMkLst>
        </pc:picChg>
        <pc:picChg chg="del">
          <ac:chgData name="NORBEY DANILO" userId="29f64d73-8b12-4c53-a9f3-1c223397a229" providerId="ADAL" clId="{41D5C782-5EAE-48FE-AC87-D0FEEA99E110}" dt="2023-03-07T18:06:51.251" v="297" actId="478"/>
          <ac:picMkLst>
            <pc:docMk/>
            <pc:sldMk cId="1258943398" sldId="424"/>
            <ac:picMk id="6" creationId="{2969AF55-321B-CE5F-E083-2FB20DDB5FD5}"/>
          </ac:picMkLst>
        </pc:picChg>
      </pc:sldChg>
      <pc:sldChg chg="addSp delSp modSp add mod">
        <pc:chgData name="NORBEY DANILO" userId="29f64d73-8b12-4c53-a9f3-1c223397a229" providerId="ADAL" clId="{41D5C782-5EAE-48FE-AC87-D0FEEA99E110}" dt="2023-03-07T18:09:25.097" v="392" actId="1036"/>
        <pc:sldMkLst>
          <pc:docMk/>
          <pc:sldMk cId="899533250" sldId="425"/>
        </pc:sldMkLst>
        <pc:spChg chg="mod">
          <ac:chgData name="NORBEY DANILO" userId="29f64d73-8b12-4c53-a9f3-1c223397a229" providerId="ADAL" clId="{41D5C782-5EAE-48FE-AC87-D0FEEA99E110}" dt="2023-03-07T18:08:04.398" v="354" actId="20577"/>
          <ac:spMkLst>
            <pc:docMk/>
            <pc:sldMk cId="899533250" sldId="425"/>
            <ac:spMk id="191" creationId="{00000000-0000-0000-0000-000000000000}"/>
          </ac:spMkLst>
        </pc:spChg>
        <pc:picChg chg="add mod">
          <ac:chgData name="NORBEY DANILO" userId="29f64d73-8b12-4c53-a9f3-1c223397a229" providerId="ADAL" clId="{41D5C782-5EAE-48FE-AC87-D0FEEA99E110}" dt="2023-03-07T18:09:15.537" v="390" actId="1076"/>
          <ac:picMkLst>
            <pc:docMk/>
            <pc:sldMk cId="899533250" sldId="425"/>
            <ac:picMk id="3" creationId="{3A3D20C4-22CA-7A77-A87F-6E1B3E4B61D8}"/>
          </ac:picMkLst>
        </pc:picChg>
        <pc:picChg chg="add mod ord">
          <ac:chgData name="NORBEY DANILO" userId="29f64d73-8b12-4c53-a9f3-1c223397a229" providerId="ADAL" clId="{41D5C782-5EAE-48FE-AC87-D0FEEA99E110}" dt="2023-03-07T18:09:25.097" v="392" actId="1036"/>
          <ac:picMkLst>
            <pc:docMk/>
            <pc:sldMk cId="899533250" sldId="425"/>
            <ac:picMk id="5" creationId="{CDFAF40C-522F-27E5-6985-EC8FC7C63B75}"/>
          </ac:picMkLst>
        </pc:picChg>
        <pc:picChg chg="del">
          <ac:chgData name="NORBEY DANILO" userId="29f64d73-8b12-4c53-a9f3-1c223397a229" providerId="ADAL" clId="{41D5C782-5EAE-48FE-AC87-D0FEEA99E110}" dt="2023-03-07T18:08:13.995" v="376" actId="478"/>
          <ac:picMkLst>
            <pc:docMk/>
            <pc:sldMk cId="899533250" sldId="425"/>
            <ac:picMk id="6" creationId="{2969AF55-321B-CE5F-E083-2FB20DDB5FD5}"/>
          </ac:picMkLst>
        </pc:picChg>
      </pc:sldChg>
      <pc:sldChg chg="addSp delSp modSp add mod replId">
        <pc:chgData name="NORBEY DANILO" userId="29f64d73-8b12-4c53-a9f3-1c223397a229" providerId="ADAL" clId="{41D5C782-5EAE-48FE-AC87-D0FEEA99E110}" dt="2023-03-07T18:09:55.216" v="395" actId="1076"/>
        <pc:sldMkLst>
          <pc:docMk/>
          <pc:sldMk cId="592865857" sldId="426"/>
        </pc:sldMkLst>
        <pc:spChg chg="mod">
          <ac:chgData name="NORBEY DANILO" userId="29f64d73-8b12-4c53-a9f3-1c223397a229" providerId="ADAL" clId="{41D5C782-5EAE-48FE-AC87-D0FEEA99E110}" dt="2023-03-07T18:08:10.680" v="375" actId="20577"/>
          <ac:spMkLst>
            <pc:docMk/>
            <pc:sldMk cId="592865857" sldId="426"/>
            <ac:spMk id="191" creationId="{00000000-0000-0000-0000-000000000000}"/>
          </ac:spMkLst>
        </pc:spChg>
        <pc:picChg chg="del">
          <ac:chgData name="NORBEY DANILO" userId="29f64d73-8b12-4c53-a9f3-1c223397a229" providerId="ADAL" clId="{41D5C782-5EAE-48FE-AC87-D0FEEA99E110}" dt="2023-03-07T18:08:15.416" v="377" actId="478"/>
          <ac:picMkLst>
            <pc:docMk/>
            <pc:sldMk cId="592865857" sldId="426"/>
            <ac:picMk id="3" creationId="{56DD553A-FEFF-914E-8E0F-F05E746C1095}"/>
          </ac:picMkLst>
        </pc:picChg>
        <pc:picChg chg="add mod">
          <ac:chgData name="NORBEY DANILO" userId="29f64d73-8b12-4c53-a9f3-1c223397a229" providerId="ADAL" clId="{41D5C782-5EAE-48FE-AC87-D0FEEA99E110}" dt="2023-03-07T18:09:55.216" v="395" actId="1076"/>
          <ac:picMkLst>
            <pc:docMk/>
            <pc:sldMk cId="592865857" sldId="426"/>
            <ac:picMk id="4" creationId="{B12B21AA-526F-764A-0DFB-23CAC9560F5F}"/>
          </ac:picMkLst>
        </pc:picChg>
      </pc:sldChg>
      <pc:sldChg chg="addSp delSp modSp add mod">
        <pc:chgData name="NORBEY DANILO" userId="29f64d73-8b12-4c53-a9f3-1c223397a229" providerId="ADAL" clId="{41D5C782-5EAE-48FE-AC87-D0FEEA99E110}" dt="2023-03-07T18:10:58.669" v="402" actId="1076"/>
        <pc:sldMkLst>
          <pc:docMk/>
          <pc:sldMk cId="2143894318" sldId="427"/>
        </pc:sldMkLst>
        <pc:picChg chg="del">
          <ac:chgData name="NORBEY DANILO" userId="29f64d73-8b12-4c53-a9f3-1c223397a229" providerId="ADAL" clId="{41D5C782-5EAE-48FE-AC87-D0FEEA99E110}" dt="2023-03-07T18:10:43.838" v="398" actId="478"/>
          <ac:picMkLst>
            <pc:docMk/>
            <pc:sldMk cId="2143894318" sldId="427"/>
            <ac:picMk id="3" creationId="{3A3D20C4-22CA-7A77-A87F-6E1B3E4B61D8}"/>
          </ac:picMkLst>
        </pc:picChg>
        <pc:picChg chg="add mod">
          <ac:chgData name="NORBEY DANILO" userId="29f64d73-8b12-4c53-a9f3-1c223397a229" providerId="ADAL" clId="{41D5C782-5EAE-48FE-AC87-D0FEEA99E110}" dt="2023-03-07T18:10:58.669" v="402" actId="1076"/>
          <ac:picMkLst>
            <pc:docMk/>
            <pc:sldMk cId="2143894318" sldId="427"/>
            <ac:picMk id="4" creationId="{A768EB1A-2E7D-B697-1610-8BCB41908F37}"/>
          </ac:picMkLst>
        </pc:picChg>
        <pc:picChg chg="del">
          <ac:chgData name="NORBEY DANILO" userId="29f64d73-8b12-4c53-a9f3-1c223397a229" providerId="ADAL" clId="{41D5C782-5EAE-48FE-AC87-D0FEEA99E110}" dt="2023-03-07T18:10:43.170" v="397" actId="478"/>
          <ac:picMkLst>
            <pc:docMk/>
            <pc:sldMk cId="2143894318" sldId="427"/>
            <ac:picMk id="5" creationId="{CDFAF40C-522F-27E5-6985-EC8FC7C63B75}"/>
          </ac:picMkLst>
        </pc:picChg>
      </pc:sldChg>
      <pc:sldChg chg="addSp delSp modSp add mod replId">
        <pc:chgData name="NORBEY DANILO" userId="29f64d73-8b12-4c53-a9f3-1c223397a229" providerId="ADAL" clId="{41D5C782-5EAE-48FE-AC87-D0FEEA99E110}" dt="2023-03-07T18:11:17.076" v="405" actId="1076"/>
        <pc:sldMkLst>
          <pc:docMk/>
          <pc:sldMk cId="2098493197" sldId="428"/>
        </pc:sldMkLst>
        <pc:picChg chg="add mod">
          <ac:chgData name="NORBEY DANILO" userId="29f64d73-8b12-4c53-a9f3-1c223397a229" providerId="ADAL" clId="{41D5C782-5EAE-48FE-AC87-D0FEEA99E110}" dt="2023-03-07T18:11:17.076" v="405" actId="1076"/>
          <ac:picMkLst>
            <pc:docMk/>
            <pc:sldMk cId="2098493197" sldId="428"/>
            <ac:picMk id="3" creationId="{2E224D2D-CD1B-BDD1-8D4C-C694F2D7D2E2}"/>
          </ac:picMkLst>
        </pc:picChg>
        <pc:picChg chg="del">
          <ac:chgData name="NORBEY DANILO" userId="29f64d73-8b12-4c53-a9f3-1c223397a229" providerId="ADAL" clId="{41D5C782-5EAE-48FE-AC87-D0FEEA99E110}" dt="2023-03-07T18:10:45.028" v="399" actId="478"/>
          <ac:picMkLst>
            <pc:docMk/>
            <pc:sldMk cId="2098493197" sldId="428"/>
            <ac:picMk id="4" creationId="{B12B21AA-526F-764A-0DFB-23CAC9560F5F}"/>
          </ac:picMkLst>
        </pc:picChg>
      </pc:sldChg>
      <pc:sldChg chg="addSp delSp modSp add mod">
        <pc:chgData name="NORBEY DANILO" userId="29f64d73-8b12-4c53-a9f3-1c223397a229" providerId="ADAL" clId="{41D5C782-5EAE-48FE-AC87-D0FEEA99E110}" dt="2023-03-07T18:12:14.541" v="413" actId="1076"/>
        <pc:sldMkLst>
          <pc:docMk/>
          <pc:sldMk cId="1679138341" sldId="429"/>
        </pc:sldMkLst>
        <pc:picChg chg="add mod">
          <ac:chgData name="NORBEY DANILO" userId="29f64d73-8b12-4c53-a9f3-1c223397a229" providerId="ADAL" clId="{41D5C782-5EAE-48FE-AC87-D0FEEA99E110}" dt="2023-03-07T18:12:14.541" v="413" actId="1076"/>
          <ac:picMkLst>
            <pc:docMk/>
            <pc:sldMk cId="1679138341" sldId="429"/>
            <ac:picMk id="3" creationId="{6D4A25C5-0D11-D6A0-E09C-6088ACD6B5C2}"/>
          </ac:picMkLst>
        </pc:picChg>
        <pc:picChg chg="del">
          <ac:chgData name="NORBEY DANILO" userId="29f64d73-8b12-4c53-a9f3-1c223397a229" providerId="ADAL" clId="{41D5C782-5EAE-48FE-AC87-D0FEEA99E110}" dt="2023-03-07T18:12:05.424" v="407" actId="478"/>
          <ac:picMkLst>
            <pc:docMk/>
            <pc:sldMk cId="1679138341" sldId="429"/>
            <ac:picMk id="4" creationId="{A768EB1A-2E7D-B697-1610-8BCB41908F37}"/>
          </ac:picMkLst>
        </pc:picChg>
      </pc:sldChg>
      <pc:sldChg chg="addSp delSp modSp add del mod replId">
        <pc:chgData name="NORBEY DANILO" userId="29f64d73-8b12-4c53-a9f3-1c223397a229" providerId="ADAL" clId="{41D5C782-5EAE-48FE-AC87-D0FEEA99E110}" dt="2023-03-07T18:12:32.781" v="416" actId="1076"/>
        <pc:sldMkLst>
          <pc:docMk/>
          <pc:sldMk cId="371043596" sldId="430"/>
        </pc:sldMkLst>
        <pc:picChg chg="del">
          <ac:chgData name="NORBEY DANILO" userId="29f64d73-8b12-4c53-a9f3-1c223397a229" providerId="ADAL" clId="{41D5C782-5EAE-48FE-AC87-D0FEEA99E110}" dt="2023-03-07T18:12:09.378" v="410" actId="478"/>
          <ac:picMkLst>
            <pc:docMk/>
            <pc:sldMk cId="371043596" sldId="430"/>
            <ac:picMk id="3" creationId="{2E224D2D-CD1B-BDD1-8D4C-C694F2D7D2E2}"/>
          </ac:picMkLst>
        </pc:picChg>
        <pc:picChg chg="add mod">
          <ac:chgData name="NORBEY DANILO" userId="29f64d73-8b12-4c53-a9f3-1c223397a229" providerId="ADAL" clId="{41D5C782-5EAE-48FE-AC87-D0FEEA99E110}" dt="2023-03-07T18:12:32.781" v="416" actId="1076"/>
          <ac:picMkLst>
            <pc:docMk/>
            <pc:sldMk cId="371043596" sldId="430"/>
            <ac:picMk id="4" creationId="{89B01C30-037F-1CB4-97B6-0304E454DDC7}"/>
          </ac:picMkLst>
        </pc:picChg>
      </pc:sldChg>
      <pc:sldChg chg="addSp delSp modSp add mod ord">
        <pc:chgData name="NORBEY DANILO" userId="29f64d73-8b12-4c53-a9f3-1c223397a229" providerId="ADAL" clId="{41D5C782-5EAE-48FE-AC87-D0FEEA99E110}" dt="2023-03-07T18:15:19.100" v="484" actId="1076"/>
        <pc:sldMkLst>
          <pc:docMk/>
          <pc:sldMk cId="3778750269" sldId="431"/>
        </pc:sldMkLst>
        <pc:spChg chg="mod">
          <ac:chgData name="NORBEY DANILO" userId="29f64d73-8b12-4c53-a9f3-1c223397a229" providerId="ADAL" clId="{41D5C782-5EAE-48FE-AC87-D0FEEA99E110}" dt="2023-03-07T18:13:37.164" v="429" actId="20577"/>
          <ac:spMkLst>
            <pc:docMk/>
            <pc:sldMk cId="3778750269" sldId="431"/>
            <ac:spMk id="191" creationId="{00000000-0000-0000-0000-000000000000}"/>
          </ac:spMkLst>
        </pc:spChg>
        <pc:spChg chg="mod">
          <ac:chgData name="NORBEY DANILO" userId="29f64d73-8b12-4c53-a9f3-1c223397a229" providerId="ADAL" clId="{41D5C782-5EAE-48FE-AC87-D0FEEA99E110}" dt="2023-03-07T18:15:02.524" v="479" actId="20577"/>
          <ac:spMkLst>
            <pc:docMk/>
            <pc:sldMk cId="3778750269" sldId="431"/>
            <ac:spMk id="192" creationId="{00000000-0000-0000-0000-000000000000}"/>
          </ac:spMkLst>
        </pc:spChg>
        <pc:picChg chg="del">
          <ac:chgData name="NORBEY DANILO" userId="29f64d73-8b12-4c53-a9f3-1c223397a229" providerId="ADAL" clId="{41D5C782-5EAE-48FE-AC87-D0FEEA99E110}" dt="2023-03-07T18:14:37.017" v="435" actId="478"/>
          <ac:picMkLst>
            <pc:docMk/>
            <pc:sldMk cId="3778750269" sldId="431"/>
            <ac:picMk id="3" creationId="{7A8F7ADD-24F4-7376-4B31-A3B02B466A67}"/>
          </ac:picMkLst>
        </pc:picChg>
        <pc:picChg chg="add mod">
          <ac:chgData name="NORBEY DANILO" userId="29f64d73-8b12-4c53-a9f3-1c223397a229" providerId="ADAL" clId="{41D5C782-5EAE-48FE-AC87-D0FEEA99E110}" dt="2023-03-07T18:15:19.100" v="484" actId="1076"/>
          <ac:picMkLst>
            <pc:docMk/>
            <pc:sldMk cId="3778750269" sldId="431"/>
            <ac:picMk id="4" creationId="{8486A8F9-1A41-B81C-F00A-69B7A7635C7E}"/>
          </ac:picMkLst>
        </pc:picChg>
      </pc:sldChg>
      <pc:sldChg chg="addSp delSp modSp add mod">
        <pc:chgData name="NORBEY DANILO" userId="29f64d73-8b12-4c53-a9f3-1c223397a229" providerId="ADAL" clId="{41D5C782-5EAE-48FE-AC87-D0FEEA99E110}" dt="2023-03-07T18:17:54.708" v="491" actId="1076"/>
        <pc:sldMkLst>
          <pc:docMk/>
          <pc:sldMk cId="3541279966" sldId="432"/>
        </pc:sldMkLst>
        <pc:spChg chg="add del mod">
          <ac:chgData name="NORBEY DANILO" userId="29f64d73-8b12-4c53-a9f3-1c223397a229" providerId="ADAL" clId="{41D5C782-5EAE-48FE-AC87-D0FEEA99E110}" dt="2023-03-07T18:17:23.294" v="487" actId="478"/>
          <ac:spMkLst>
            <pc:docMk/>
            <pc:sldMk cId="3541279966" sldId="432"/>
            <ac:spMk id="3" creationId="{F7640079-BC32-E6BC-A43B-AC82AFE2EF06}"/>
          </ac:spMkLst>
        </pc:spChg>
        <pc:spChg chg="del">
          <ac:chgData name="NORBEY DANILO" userId="29f64d73-8b12-4c53-a9f3-1c223397a229" providerId="ADAL" clId="{41D5C782-5EAE-48FE-AC87-D0FEEA99E110}" dt="2023-03-07T18:17:20.949" v="486" actId="478"/>
          <ac:spMkLst>
            <pc:docMk/>
            <pc:sldMk cId="3541279966" sldId="432"/>
            <ac:spMk id="192" creationId="{00000000-0000-0000-0000-000000000000}"/>
          </ac:spMkLst>
        </pc:spChg>
        <pc:picChg chg="del">
          <ac:chgData name="NORBEY DANILO" userId="29f64d73-8b12-4c53-a9f3-1c223397a229" providerId="ADAL" clId="{41D5C782-5EAE-48FE-AC87-D0FEEA99E110}" dt="2023-03-07T18:17:24.336" v="488" actId="478"/>
          <ac:picMkLst>
            <pc:docMk/>
            <pc:sldMk cId="3541279966" sldId="432"/>
            <ac:picMk id="4" creationId="{8486A8F9-1A41-B81C-F00A-69B7A7635C7E}"/>
          </ac:picMkLst>
        </pc:picChg>
        <pc:picChg chg="add mod">
          <ac:chgData name="NORBEY DANILO" userId="29f64d73-8b12-4c53-a9f3-1c223397a229" providerId="ADAL" clId="{41D5C782-5EAE-48FE-AC87-D0FEEA99E110}" dt="2023-03-07T18:17:54.708" v="491" actId="1076"/>
          <ac:picMkLst>
            <pc:docMk/>
            <pc:sldMk cId="3541279966" sldId="432"/>
            <ac:picMk id="6" creationId="{878362AF-6722-66FB-CC70-BEE2792C2315}"/>
          </ac:picMkLst>
        </pc:picChg>
      </pc:sldChg>
      <pc:sldChg chg="addSp delSp modSp add mod">
        <pc:chgData name="NORBEY DANILO" userId="29f64d73-8b12-4c53-a9f3-1c223397a229" providerId="ADAL" clId="{41D5C782-5EAE-48FE-AC87-D0FEEA99E110}" dt="2023-03-07T18:18:30.353" v="513" actId="1076"/>
        <pc:sldMkLst>
          <pc:docMk/>
          <pc:sldMk cId="821516633" sldId="433"/>
        </pc:sldMkLst>
        <pc:spChg chg="mod">
          <ac:chgData name="NORBEY DANILO" userId="29f64d73-8b12-4c53-a9f3-1c223397a229" providerId="ADAL" clId="{41D5C782-5EAE-48FE-AC87-D0FEEA99E110}" dt="2023-03-07T18:18:21.810" v="509" actId="20577"/>
          <ac:spMkLst>
            <pc:docMk/>
            <pc:sldMk cId="821516633" sldId="433"/>
            <ac:spMk id="191" creationId="{00000000-0000-0000-0000-000000000000}"/>
          </ac:spMkLst>
        </pc:spChg>
        <pc:picChg chg="add mod">
          <ac:chgData name="NORBEY DANILO" userId="29f64d73-8b12-4c53-a9f3-1c223397a229" providerId="ADAL" clId="{41D5C782-5EAE-48FE-AC87-D0FEEA99E110}" dt="2023-03-07T18:18:30.353" v="513" actId="1076"/>
          <ac:picMkLst>
            <pc:docMk/>
            <pc:sldMk cId="821516633" sldId="433"/>
            <ac:picMk id="3" creationId="{5DE7C5AB-09B8-74D3-C3EF-ECD61AE03416}"/>
          </ac:picMkLst>
        </pc:picChg>
        <pc:picChg chg="del">
          <ac:chgData name="NORBEY DANILO" userId="29f64d73-8b12-4c53-a9f3-1c223397a229" providerId="ADAL" clId="{41D5C782-5EAE-48FE-AC87-D0FEEA99E110}" dt="2023-03-07T18:18:23.746" v="510" actId="478"/>
          <ac:picMkLst>
            <pc:docMk/>
            <pc:sldMk cId="821516633" sldId="433"/>
            <ac:picMk id="6" creationId="{878362AF-6722-66FB-CC70-BEE2792C2315}"/>
          </ac:picMkLst>
        </pc:picChg>
      </pc:sldChg>
      <pc:sldChg chg="addSp delSp modSp add mod">
        <pc:chgData name="NORBEY DANILO" userId="29f64d73-8b12-4c53-a9f3-1c223397a229" providerId="ADAL" clId="{41D5C782-5EAE-48FE-AC87-D0FEEA99E110}" dt="2023-03-07T18:18:56.092" v="518" actId="1076"/>
        <pc:sldMkLst>
          <pc:docMk/>
          <pc:sldMk cId="1714546372" sldId="434"/>
        </pc:sldMkLst>
        <pc:picChg chg="del">
          <ac:chgData name="NORBEY DANILO" userId="29f64d73-8b12-4c53-a9f3-1c223397a229" providerId="ADAL" clId="{41D5C782-5EAE-48FE-AC87-D0FEEA99E110}" dt="2023-03-07T18:18:50.747" v="515" actId="478"/>
          <ac:picMkLst>
            <pc:docMk/>
            <pc:sldMk cId="1714546372" sldId="434"/>
            <ac:picMk id="3" creationId="{5DE7C5AB-09B8-74D3-C3EF-ECD61AE03416}"/>
          </ac:picMkLst>
        </pc:picChg>
        <pc:picChg chg="add mod">
          <ac:chgData name="NORBEY DANILO" userId="29f64d73-8b12-4c53-a9f3-1c223397a229" providerId="ADAL" clId="{41D5C782-5EAE-48FE-AC87-D0FEEA99E110}" dt="2023-03-07T18:18:56.092" v="518" actId="1076"/>
          <ac:picMkLst>
            <pc:docMk/>
            <pc:sldMk cId="1714546372" sldId="434"/>
            <ac:picMk id="4" creationId="{FF1591D4-18AF-1117-4544-C56032A195BD}"/>
          </ac:picMkLst>
        </pc:picChg>
      </pc:sldChg>
      <pc:sldChg chg="addSp delSp modSp add mod">
        <pc:chgData name="NORBEY DANILO" userId="29f64d73-8b12-4c53-a9f3-1c223397a229" providerId="ADAL" clId="{41D5C782-5EAE-48FE-AC87-D0FEEA99E110}" dt="2023-03-07T18:20:19.820" v="531" actId="1076"/>
        <pc:sldMkLst>
          <pc:docMk/>
          <pc:sldMk cId="1348479097" sldId="435"/>
        </pc:sldMkLst>
        <pc:picChg chg="del">
          <ac:chgData name="NORBEY DANILO" userId="29f64d73-8b12-4c53-a9f3-1c223397a229" providerId="ADAL" clId="{41D5C782-5EAE-48FE-AC87-D0FEEA99E110}" dt="2023-03-07T18:19:34.372" v="520" actId="478"/>
          <ac:picMkLst>
            <pc:docMk/>
            <pc:sldMk cId="1348479097" sldId="435"/>
            <ac:picMk id="3" creationId="{5DE7C5AB-09B8-74D3-C3EF-ECD61AE03416}"/>
          </ac:picMkLst>
        </pc:picChg>
        <pc:picChg chg="add mod">
          <ac:chgData name="NORBEY DANILO" userId="29f64d73-8b12-4c53-a9f3-1c223397a229" providerId="ADAL" clId="{41D5C782-5EAE-48FE-AC87-D0FEEA99E110}" dt="2023-03-07T18:20:18.009" v="530" actId="14100"/>
          <ac:picMkLst>
            <pc:docMk/>
            <pc:sldMk cId="1348479097" sldId="435"/>
            <ac:picMk id="4" creationId="{4862E7D7-DA18-D6C9-5492-F8DF0F93EE41}"/>
          </ac:picMkLst>
        </pc:picChg>
        <pc:picChg chg="add mod">
          <ac:chgData name="NORBEY DANILO" userId="29f64d73-8b12-4c53-a9f3-1c223397a229" providerId="ADAL" clId="{41D5C782-5EAE-48FE-AC87-D0FEEA99E110}" dt="2023-03-07T18:20:19.820" v="531" actId="1076"/>
          <ac:picMkLst>
            <pc:docMk/>
            <pc:sldMk cId="1348479097" sldId="435"/>
            <ac:picMk id="6" creationId="{782057CA-E004-B5D9-21E2-DAC29B389F9F}"/>
          </ac:picMkLst>
        </pc:picChg>
      </pc:sldChg>
      <pc:sldChg chg="addSp delSp modSp add mod replId">
        <pc:chgData name="NORBEY DANILO" userId="29f64d73-8b12-4c53-a9f3-1c223397a229" providerId="ADAL" clId="{41D5C782-5EAE-48FE-AC87-D0FEEA99E110}" dt="2023-03-07T18:20:50.712" v="534" actId="1076"/>
        <pc:sldMkLst>
          <pc:docMk/>
          <pc:sldMk cId="998862330" sldId="436"/>
        </pc:sldMkLst>
        <pc:picChg chg="add mod">
          <ac:chgData name="NORBEY DANILO" userId="29f64d73-8b12-4c53-a9f3-1c223397a229" providerId="ADAL" clId="{41D5C782-5EAE-48FE-AC87-D0FEEA99E110}" dt="2023-03-07T18:20:50.712" v="534" actId="1076"/>
          <ac:picMkLst>
            <pc:docMk/>
            <pc:sldMk cId="998862330" sldId="436"/>
            <ac:picMk id="3" creationId="{BB89FFE1-A74B-D21F-B679-208C3B17260E}"/>
          </ac:picMkLst>
        </pc:picChg>
        <pc:picChg chg="del">
          <ac:chgData name="NORBEY DANILO" userId="29f64d73-8b12-4c53-a9f3-1c223397a229" providerId="ADAL" clId="{41D5C782-5EAE-48FE-AC87-D0FEEA99E110}" dt="2023-03-07T18:19:35.676" v="521" actId="478"/>
          <ac:picMkLst>
            <pc:docMk/>
            <pc:sldMk cId="998862330" sldId="436"/>
            <ac:picMk id="4" creationId="{FF1591D4-18AF-1117-4544-C56032A195BD}"/>
          </ac:picMkLst>
        </pc:picChg>
      </pc:sldChg>
      <pc:sldChg chg="addSp delSp modSp add mod ord">
        <pc:chgData name="NORBEY DANILO" userId="29f64d73-8b12-4c53-a9f3-1c223397a229" providerId="ADAL" clId="{41D5C782-5EAE-48FE-AC87-D0FEEA99E110}" dt="2023-03-07T18:22:51.864" v="592" actId="33524"/>
        <pc:sldMkLst>
          <pc:docMk/>
          <pc:sldMk cId="4168909761" sldId="437"/>
        </pc:sldMkLst>
        <pc:spChg chg="add mod">
          <ac:chgData name="NORBEY DANILO" userId="29f64d73-8b12-4c53-a9f3-1c223397a229" providerId="ADAL" clId="{41D5C782-5EAE-48FE-AC87-D0FEEA99E110}" dt="2023-03-07T18:22:51.864" v="592" actId="33524"/>
          <ac:spMkLst>
            <pc:docMk/>
            <pc:sldMk cId="4168909761" sldId="437"/>
            <ac:spMk id="3" creationId="{1B2FBB1B-47E5-4533-8BF0-F59A63387ACE}"/>
          </ac:spMkLst>
        </pc:spChg>
        <pc:spChg chg="mod">
          <ac:chgData name="NORBEY DANILO" userId="29f64d73-8b12-4c53-a9f3-1c223397a229" providerId="ADAL" clId="{41D5C782-5EAE-48FE-AC87-D0FEEA99E110}" dt="2023-03-07T18:21:44.029" v="556" actId="20577"/>
          <ac:spMkLst>
            <pc:docMk/>
            <pc:sldMk cId="4168909761" sldId="437"/>
            <ac:spMk id="191" creationId="{00000000-0000-0000-0000-000000000000}"/>
          </ac:spMkLst>
        </pc:spChg>
        <pc:picChg chg="del">
          <ac:chgData name="NORBEY DANILO" userId="29f64d73-8b12-4c53-a9f3-1c223397a229" providerId="ADAL" clId="{41D5C782-5EAE-48FE-AC87-D0FEEA99E110}" dt="2023-03-07T18:21:46.059" v="557" actId="478"/>
          <ac:picMkLst>
            <pc:docMk/>
            <pc:sldMk cId="4168909761" sldId="437"/>
            <ac:picMk id="5" creationId="{C341B38C-42E8-8E0E-FE6C-888EA08A7FEA}"/>
          </ac:picMkLst>
        </pc:picChg>
      </pc:sldChg>
      <pc:sldChg chg="addSp delSp modSp add mod">
        <pc:chgData name="NORBEY DANILO" userId="29f64d73-8b12-4c53-a9f3-1c223397a229" providerId="ADAL" clId="{41D5C782-5EAE-48FE-AC87-D0FEEA99E110}" dt="2023-03-07T18:23:42.620" v="597" actId="1076"/>
        <pc:sldMkLst>
          <pc:docMk/>
          <pc:sldMk cId="646450501" sldId="438"/>
        </pc:sldMkLst>
        <pc:spChg chg="del">
          <ac:chgData name="NORBEY DANILO" userId="29f64d73-8b12-4c53-a9f3-1c223397a229" providerId="ADAL" clId="{41D5C782-5EAE-48FE-AC87-D0FEEA99E110}" dt="2023-03-07T18:23:19.660" v="594" actId="478"/>
          <ac:spMkLst>
            <pc:docMk/>
            <pc:sldMk cId="646450501" sldId="438"/>
            <ac:spMk id="3" creationId="{1B2FBB1B-47E5-4533-8BF0-F59A63387ACE}"/>
          </ac:spMkLst>
        </pc:spChg>
        <pc:picChg chg="add mod">
          <ac:chgData name="NORBEY DANILO" userId="29f64d73-8b12-4c53-a9f3-1c223397a229" providerId="ADAL" clId="{41D5C782-5EAE-48FE-AC87-D0FEEA99E110}" dt="2023-03-07T18:23:42.620" v="597" actId="1076"/>
          <ac:picMkLst>
            <pc:docMk/>
            <pc:sldMk cId="646450501" sldId="438"/>
            <ac:picMk id="4" creationId="{382F996E-6938-4399-2B58-1ABD6327F460}"/>
          </ac:picMkLst>
        </pc:picChg>
      </pc:sldChg>
      <pc:sldChg chg="addSp delSp modSp add mod">
        <pc:chgData name="NORBEY DANILO" userId="29f64d73-8b12-4c53-a9f3-1c223397a229" providerId="ADAL" clId="{41D5C782-5EAE-48FE-AC87-D0FEEA99E110}" dt="2023-03-07T18:24:22.808" v="602" actId="1076"/>
        <pc:sldMkLst>
          <pc:docMk/>
          <pc:sldMk cId="329244073" sldId="439"/>
        </pc:sldMkLst>
        <pc:picChg chg="add mod">
          <ac:chgData name="NORBEY DANILO" userId="29f64d73-8b12-4c53-a9f3-1c223397a229" providerId="ADAL" clId="{41D5C782-5EAE-48FE-AC87-D0FEEA99E110}" dt="2023-03-07T18:24:22.808" v="602" actId="1076"/>
          <ac:picMkLst>
            <pc:docMk/>
            <pc:sldMk cId="329244073" sldId="439"/>
            <ac:picMk id="3" creationId="{0CB3B235-7A31-0E40-C3DF-B99E41A991D1}"/>
          </ac:picMkLst>
        </pc:picChg>
        <pc:picChg chg="del">
          <ac:chgData name="NORBEY DANILO" userId="29f64d73-8b12-4c53-a9f3-1c223397a229" providerId="ADAL" clId="{41D5C782-5EAE-48FE-AC87-D0FEEA99E110}" dt="2023-03-07T18:24:18.640" v="599" actId="478"/>
          <ac:picMkLst>
            <pc:docMk/>
            <pc:sldMk cId="329244073" sldId="439"/>
            <ac:picMk id="4" creationId="{382F996E-6938-4399-2B58-1ABD6327F460}"/>
          </ac:picMkLst>
        </pc:picChg>
      </pc:sldChg>
      <pc:sldChg chg="addSp delSp modSp add mod">
        <pc:chgData name="NORBEY DANILO" userId="29f64d73-8b12-4c53-a9f3-1c223397a229" providerId="ADAL" clId="{41D5C782-5EAE-48FE-AC87-D0FEEA99E110}" dt="2023-03-07T18:25:38.824" v="619" actId="1076"/>
        <pc:sldMkLst>
          <pc:docMk/>
          <pc:sldMk cId="1311212694" sldId="440"/>
        </pc:sldMkLst>
        <pc:spChg chg="mod">
          <ac:chgData name="NORBEY DANILO" userId="29f64d73-8b12-4c53-a9f3-1c223397a229" providerId="ADAL" clId="{41D5C782-5EAE-48FE-AC87-D0FEEA99E110}" dt="2023-03-07T18:25:02.790" v="615" actId="20577"/>
          <ac:spMkLst>
            <pc:docMk/>
            <pc:sldMk cId="1311212694" sldId="440"/>
            <ac:spMk id="191" creationId="{00000000-0000-0000-0000-000000000000}"/>
          </ac:spMkLst>
        </pc:spChg>
        <pc:picChg chg="del">
          <ac:chgData name="NORBEY DANILO" userId="29f64d73-8b12-4c53-a9f3-1c223397a229" providerId="ADAL" clId="{41D5C782-5EAE-48FE-AC87-D0FEEA99E110}" dt="2023-03-07T18:25:04.412" v="616" actId="478"/>
          <ac:picMkLst>
            <pc:docMk/>
            <pc:sldMk cId="1311212694" sldId="440"/>
            <ac:picMk id="3" creationId="{0CB3B235-7A31-0E40-C3DF-B99E41A991D1}"/>
          </ac:picMkLst>
        </pc:picChg>
        <pc:picChg chg="add mod">
          <ac:chgData name="NORBEY DANILO" userId="29f64d73-8b12-4c53-a9f3-1c223397a229" providerId="ADAL" clId="{41D5C782-5EAE-48FE-AC87-D0FEEA99E110}" dt="2023-03-07T18:25:38.824" v="619" actId="1076"/>
          <ac:picMkLst>
            <pc:docMk/>
            <pc:sldMk cId="1311212694" sldId="440"/>
            <ac:picMk id="4" creationId="{01DE7867-2604-AC9F-4C81-F19A3B62FDD2}"/>
          </ac:picMkLst>
        </pc:picChg>
      </pc:sldChg>
      <pc:sldChg chg="addSp delSp modSp add mod">
        <pc:chgData name="NORBEY DANILO" userId="29f64d73-8b12-4c53-a9f3-1c223397a229" providerId="ADAL" clId="{41D5C782-5EAE-48FE-AC87-D0FEEA99E110}" dt="2023-03-07T18:26:44.461" v="631" actId="14100"/>
        <pc:sldMkLst>
          <pc:docMk/>
          <pc:sldMk cId="4256136481" sldId="441"/>
        </pc:sldMkLst>
        <pc:picChg chg="add mod">
          <ac:chgData name="NORBEY DANILO" userId="29f64d73-8b12-4c53-a9f3-1c223397a229" providerId="ADAL" clId="{41D5C782-5EAE-48FE-AC87-D0FEEA99E110}" dt="2023-03-07T18:26:24.625" v="627" actId="1076"/>
          <ac:picMkLst>
            <pc:docMk/>
            <pc:sldMk cId="4256136481" sldId="441"/>
            <ac:picMk id="3" creationId="{492D0440-0A2C-E501-712F-EFFE2D5BCC55}"/>
          </ac:picMkLst>
        </pc:picChg>
        <pc:picChg chg="del">
          <ac:chgData name="NORBEY DANILO" userId="29f64d73-8b12-4c53-a9f3-1c223397a229" providerId="ADAL" clId="{41D5C782-5EAE-48FE-AC87-D0FEEA99E110}" dt="2023-03-07T18:26:06.606" v="621" actId="478"/>
          <ac:picMkLst>
            <pc:docMk/>
            <pc:sldMk cId="4256136481" sldId="441"/>
            <ac:picMk id="4" creationId="{01DE7867-2604-AC9F-4C81-F19A3B62FDD2}"/>
          </ac:picMkLst>
        </pc:picChg>
        <pc:picChg chg="add mod">
          <ac:chgData name="NORBEY DANILO" userId="29f64d73-8b12-4c53-a9f3-1c223397a229" providerId="ADAL" clId="{41D5C782-5EAE-48FE-AC87-D0FEEA99E110}" dt="2023-03-07T18:26:44.461" v="631" actId="14100"/>
          <ac:picMkLst>
            <pc:docMk/>
            <pc:sldMk cId="4256136481" sldId="441"/>
            <ac:picMk id="6" creationId="{2011F5A9-D018-4D53-4FD2-284E5EA6E864}"/>
          </ac:picMkLst>
        </pc:picChg>
      </pc:sldChg>
      <pc:sldChg chg="modSp add mod ord">
        <pc:chgData name="NORBEY DANILO" userId="29f64d73-8b12-4c53-a9f3-1c223397a229" providerId="ADAL" clId="{41D5C782-5EAE-48FE-AC87-D0FEEA99E110}" dt="2023-03-07T18:45:29.527" v="671" actId="313"/>
        <pc:sldMkLst>
          <pc:docMk/>
          <pc:sldMk cId="898346033" sldId="442"/>
        </pc:sldMkLst>
        <pc:spChg chg="mod">
          <ac:chgData name="NORBEY DANILO" userId="29f64d73-8b12-4c53-a9f3-1c223397a229" providerId="ADAL" clId="{41D5C782-5EAE-48FE-AC87-D0FEEA99E110}" dt="2023-03-07T18:38:32.322" v="644" actId="20577"/>
          <ac:spMkLst>
            <pc:docMk/>
            <pc:sldMk cId="898346033" sldId="442"/>
            <ac:spMk id="191" creationId="{00000000-0000-0000-0000-000000000000}"/>
          </ac:spMkLst>
        </pc:spChg>
        <pc:spChg chg="mod">
          <ac:chgData name="NORBEY DANILO" userId="29f64d73-8b12-4c53-a9f3-1c223397a229" providerId="ADAL" clId="{41D5C782-5EAE-48FE-AC87-D0FEEA99E110}" dt="2023-03-07T18:45:29.527" v="671" actId="313"/>
          <ac:spMkLst>
            <pc:docMk/>
            <pc:sldMk cId="898346033" sldId="442"/>
            <ac:spMk id="192" creationId="{00000000-0000-0000-0000-000000000000}"/>
          </ac:spMkLst>
        </pc:spChg>
      </pc:sldChg>
      <pc:sldChg chg="modSp add mod">
        <pc:chgData name="NORBEY DANILO" userId="29f64d73-8b12-4c53-a9f3-1c223397a229" providerId="ADAL" clId="{41D5C782-5EAE-48FE-AC87-D0FEEA99E110}" dt="2023-03-07T18:49:54.110" v="725" actId="113"/>
        <pc:sldMkLst>
          <pc:docMk/>
          <pc:sldMk cId="2981242174" sldId="443"/>
        </pc:sldMkLst>
        <pc:spChg chg="mod">
          <ac:chgData name="NORBEY DANILO" userId="29f64d73-8b12-4c53-a9f3-1c223397a229" providerId="ADAL" clId="{41D5C782-5EAE-48FE-AC87-D0FEEA99E110}" dt="2023-03-07T18:49:54.110" v="725" actId="113"/>
          <ac:spMkLst>
            <pc:docMk/>
            <pc:sldMk cId="2981242174" sldId="443"/>
            <ac:spMk id="192" creationId="{00000000-0000-0000-0000-000000000000}"/>
          </ac:spMkLst>
        </pc:spChg>
      </pc:sldChg>
      <pc:sldChg chg="addSp delSp modSp add mod">
        <pc:chgData name="NORBEY DANILO" userId="29f64d73-8b12-4c53-a9f3-1c223397a229" providerId="ADAL" clId="{41D5C782-5EAE-48FE-AC87-D0FEEA99E110}" dt="2023-03-07T18:50:19.957" v="730" actId="1076"/>
        <pc:sldMkLst>
          <pc:docMk/>
          <pc:sldMk cId="2585836597" sldId="444"/>
        </pc:sldMkLst>
        <pc:spChg chg="add del mod">
          <ac:chgData name="NORBEY DANILO" userId="29f64d73-8b12-4c53-a9f3-1c223397a229" providerId="ADAL" clId="{41D5C782-5EAE-48FE-AC87-D0FEEA99E110}" dt="2023-03-07T18:50:14.290" v="727" actId="478"/>
          <ac:spMkLst>
            <pc:docMk/>
            <pc:sldMk cId="2585836597" sldId="444"/>
            <ac:spMk id="3" creationId="{237E8E97-6808-C9EB-312B-11DE6D8C2A93}"/>
          </ac:spMkLst>
        </pc:spChg>
        <pc:spChg chg="del">
          <ac:chgData name="NORBEY DANILO" userId="29f64d73-8b12-4c53-a9f3-1c223397a229" providerId="ADAL" clId="{41D5C782-5EAE-48FE-AC87-D0FEEA99E110}" dt="2023-03-07T18:50:11.336" v="726" actId="478"/>
          <ac:spMkLst>
            <pc:docMk/>
            <pc:sldMk cId="2585836597" sldId="444"/>
            <ac:spMk id="192" creationId="{00000000-0000-0000-0000-000000000000}"/>
          </ac:spMkLst>
        </pc:spChg>
        <pc:picChg chg="add mod">
          <ac:chgData name="NORBEY DANILO" userId="29f64d73-8b12-4c53-a9f3-1c223397a229" providerId="ADAL" clId="{41D5C782-5EAE-48FE-AC87-D0FEEA99E110}" dt="2023-03-07T18:50:19.957" v="730" actId="1076"/>
          <ac:picMkLst>
            <pc:docMk/>
            <pc:sldMk cId="2585836597" sldId="444"/>
            <ac:picMk id="5" creationId="{714CCF68-F65A-97FD-8646-B4515C3E833A}"/>
          </ac:picMkLst>
        </pc:picChg>
      </pc:sldChg>
      <pc:sldChg chg="addSp modSp add mod ord">
        <pc:chgData name="NORBEY DANILO" userId="29f64d73-8b12-4c53-a9f3-1c223397a229" providerId="ADAL" clId="{41D5C782-5EAE-48FE-AC87-D0FEEA99E110}" dt="2023-03-07T18:52:20.549" v="788" actId="1076"/>
        <pc:sldMkLst>
          <pc:docMk/>
          <pc:sldMk cId="2353552706" sldId="445"/>
        </pc:sldMkLst>
        <pc:spChg chg="mod">
          <ac:chgData name="NORBEY DANILO" userId="29f64d73-8b12-4c53-a9f3-1c223397a229" providerId="ADAL" clId="{41D5C782-5EAE-48FE-AC87-D0FEEA99E110}" dt="2023-03-07T18:52:01.511" v="785" actId="313"/>
          <ac:spMkLst>
            <pc:docMk/>
            <pc:sldMk cId="2353552706" sldId="445"/>
            <ac:spMk id="192" creationId="{00000000-0000-0000-0000-000000000000}"/>
          </ac:spMkLst>
        </pc:spChg>
        <pc:picChg chg="add mod">
          <ac:chgData name="NORBEY DANILO" userId="29f64d73-8b12-4c53-a9f3-1c223397a229" providerId="ADAL" clId="{41D5C782-5EAE-48FE-AC87-D0FEEA99E110}" dt="2023-03-07T18:52:20.549" v="788" actId="1076"/>
          <ac:picMkLst>
            <pc:docMk/>
            <pc:sldMk cId="2353552706" sldId="445"/>
            <ac:picMk id="3" creationId="{FC50AB07-540B-7B81-32E4-2DD5F64D10E3}"/>
          </ac:picMkLst>
        </pc:picChg>
      </pc:sldChg>
      <pc:sldChg chg="delSp modSp add mod">
        <pc:chgData name="NORBEY DANILO" userId="29f64d73-8b12-4c53-a9f3-1c223397a229" providerId="ADAL" clId="{41D5C782-5EAE-48FE-AC87-D0FEEA99E110}" dt="2023-03-07T18:54:26.448" v="832" actId="313"/>
        <pc:sldMkLst>
          <pc:docMk/>
          <pc:sldMk cId="921455359" sldId="446"/>
        </pc:sldMkLst>
        <pc:spChg chg="mod">
          <ac:chgData name="NORBEY DANILO" userId="29f64d73-8b12-4c53-a9f3-1c223397a229" providerId="ADAL" clId="{41D5C782-5EAE-48FE-AC87-D0FEEA99E110}" dt="2023-03-07T18:54:26.448" v="832" actId="313"/>
          <ac:spMkLst>
            <pc:docMk/>
            <pc:sldMk cId="921455359" sldId="446"/>
            <ac:spMk id="192" creationId="{00000000-0000-0000-0000-000000000000}"/>
          </ac:spMkLst>
        </pc:spChg>
        <pc:picChg chg="del">
          <ac:chgData name="NORBEY DANILO" userId="29f64d73-8b12-4c53-a9f3-1c223397a229" providerId="ADAL" clId="{41D5C782-5EAE-48FE-AC87-D0FEEA99E110}" dt="2023-03-07T18:52:56.554" v="802" actId="478"/>
          <ac:picMkLst>
            <pc:docMk/>
            <pc:sldMk cId="921455359" sldId="446"/>
            <ac:picMk id="3" creationId="{FC50AB07-540B-7B81-32E4-2DD5F64D10E3}"/>
          </ac:picMkLst>
        </pc:picChg>
      </pc:sldChg>
      <pc:sldChg chg="addSp delSp modSp add mod">
        <pc:chgData name="NORBEY DANILO" userId="29f64d73-8b12-4c53-a9f3-1c223397a229" providerId="ADAL" clId="{41D5C782-5EAE-48FE-AC87-D0FEEA99E110}" dt="2023-03-07T18:57:37.909" v="881" actId="313"/>
        <pc:sldMkLst>
          <pc:docMk/>
          <pc:sldMk cId="2955409740" sldId="447"/>
        </pc:sldMkLst>
        <pc:spChg chg="add del mod">
          <ac:chgData name="NORBEY DANILO" userId="29f64d73-8b12-4c53-a9f3-1c223397a229" providerId="ADAL" clId="{41D5C782-5EAE-48FE-AC87-D0FEEA99E110}" dt="2023-03-07T18:55:05.829" v="868" actId="478"/>
          <ac:spMkLst>
            <pc:docMk/>
            <pc:sldMk cId="2955409740" sldId="447"/>
            <ac:spMk id="3" creationId="{D5DE99FA-3E72-5F64-2E0A-EC98043711B9}"/>
          </ac:spMkLst>
        </pc:spChg>
        <pc:spChg chg="add mod">
          <ac:chgData name="NORBEY DANILO" userId="29f64d73-8b12-4c53-a9f3-1c223397a229" providerId="ADAL" clId="{41D5C782-5EAE-48FE-AC87-D0FEEA99E110}" dt="2023-03-07T18:57:37.909" v="881" actId="313"/>
          <ac:spMkLst>
            <pc:docMk/>
            <pc:sldMk cId="2955409740" sldId="447"/>
            <ac:spMk id="7" creationId="{43F05B6E-EED9-B3C6-A0ED-CAC4253BE833}"/>
          </ac:spMkLst>
        </pc:spChg>
        <pc:spChg chg="mod">
          <ac:chgData name="NORBEY DANILO" userId="29f64d73-8b12-4c53-a9f3-1c223397a229" providerId="ADAL" clId="{41D5C782-5EAE-48FE-AC87-D0FEEA99E110}" dt="2023-03-07T18:54:55.917" v="866" actId="20577"/>
          <ac:spMkLst>
            <pc:docMk/>
            <pc:sldMk cId="2955409740" sldId="447"/>
            <ac:spMk id="191" creationId="{00000000-0000-0000-0000-000000000000}"/>
          </ac:spMkLst>
        </pc:spChg>
        <pc:spChg chg="del">
          <ac:chgData name="NORBEY DANILO" userId="29f64d73-8b12-4c53-a9f3-1c223397a229" providerId="ADAL" clId="{41D5C782-5EAE-48FE-AC87-D0FEEA99E110}" dt="2023-03-07T18:55:05.257" v="867" actId="478"/>
          <ac:spMkLst>
            <pc:docMk/>
            <pc:sldMk cId="2955409740" sldId="447"/>
            <ac:spMk id="192" creationId="{00000000-0000-0000-0000-000000000000}"/>
          </ac:spMkLst>
        </pc:spChg>
        <pc:picChg chg="add mod">
          <ac:chgData name="NORBEY DANILO" userId="29f64d73-8b12-4c53-a9f3-1c223397a229" providerId="ADAL" clId="{41D5C782-5EAE-48FE-AC87-D0FEEA99E110}" dt="2023-03-07T18:55:26.589" v="871" actId="1076"/>
          <ac:picMkLst>
            <pc:docMk/>
            <pc:sldMk cId="2955409740" sldId="447"/>
            <ac:picMk id="5" creationId="{9F56EAF0-F398-D000-C54E-007E99BB4DBD}"/>
          </ac:picMkLst>
        </pc:picChg>
      </pc:sldChg>
      <pc:sldChg chg="addSp delSp modSp add mod">
        <pc:chgData name="NORBEY DANILO" userId="29f64d73-8b12-4c53-a9f3-1c223397a229" providerId="ADAL" clId="{41D5C782-5EAE-48FE-AC87-D0FEEA99E110}" dt="2023-03-07T19:00:08.801" v="887" actId="1076"/>
        <pc:sldMkLst>
          <pc:docMk/>
          <pc:sldMk cId="570432175" sldId="448"/>
        </pc:sldMkLst>
        <pc:spChg chg="del">
          <ac:chgData name="NORBEY DANILO" userId="29f64d73-8b12-4c53-a9f3-1c223397a229" providerId="ADAL" clId="{41D5C782-5EAE-48FE-AC87-D0FEEA99E110}" dt="2023-03-07T18:57:50.694" v="884" actId="478"/>
          <ac:spMkLst>
            <pc:docMk/>
            <pc:sldMk cId="570432175" sldId="448"/>
            <ac:spMk id="7" creationId="{43F05B6E-EED9-B3C6-A0ED-CAC4253BE833}"/>
          </ac:spMkLst>
        </pc:spChg>
        <pc:picChg chg="add mod">
          <ac:chgData name="NORBEY DANILO" userId="29f64d73-8b12-4c53-a9f3-1c223397a229" providerId="ADAL" clId="{41D5C782-5EAE-48FE-AC87-D0FEEA99E110}" dt="2023-03-07T19:00:08.801" v="887" actId="1076"/>
          <ac:picMkLst>
            <pc:docMk/>
            <pc:sldMk cId="570432175" sldId="448"/>
            <ac:picMk id="3" creationId="{B969ED74-55D9-2DF8-FD43-3810F4AF1C5D}"/>
          </ac:picMkLst>
        </pc:picChg>
        <pc:picChg chg="del">
          <ac:chgData name="NORBEY DANILO" userId="29f64d73-8b12-4c53-a9f3-1c223397a229" providerId="ADAL" clId="{41D5C782-5EAE-48FE-AC87-D0FEEA99E110}" dt="2023-03-07T18:57:49.822" v="883" actId="478"/>
          <ac:picMkLst>
            <pc:docMk/>
            <pc:sldMk cId="570432175" sldId="448"/>
            <ac:picMk id="5" creationId="{9F56EAF0-F398-D000-C54E-007E99BB4DBD}"/>
          </ac:picMkLst>
        </pc:picChg>
      </pc:sldChg>
      <pc:sldChg chg="addSp delSp modSp add mod">
        <pc:chgData name="NORBEY DANILO" userId="29f64d73-8b12-4c53-a9f3-1c223397a229" providerId="ADAL" clId="{41D5C782-5EAE-48FE-AC87-D0FEEA99E110}" dt="2023-03-07T19:01:13.237" v="899" actId="478"/>
        <pc:sldMkLst>
          <pc:docMk/>
          <pc:sldMk cId="1662631011" sldId="449"/>
        </pc:sldMkLst>
        <pc:picChg chg="del">
          <ac:chgData name="NORBEY DANILO" userId="29f64d73-8b12-4c53-a9f3-1c223397a229" providerId="ADAL" clId="{41D5C782-5EAE-48FE-AC87-D0FEEA99E110}" dt="2023-03-07T19:00:29.268" v="889" actId="478"/>
          <ac:picMkLst>
            <pc:docMk/>
            <pc:sldMk cId="1662631011" sldId="449"/>
            <ac:picMk id="3" creationId="{B969ED74-55D9-2DF8-FD43-3810F4AF1C5D}"/>
          </ac:picMkLst>
        </pc:picChg>
        <pc:picChg chg="add mod">
          <ac:chgData name="NORBEY DANILO" userId="29f64d73-8b12-4c53-a9f3-1c223397a229" providerId="ADAL" clId="{41D5C782-5EAE-48FE-AC87-D0FEEA99E110}" dt="2023-03-07T19:00:56.185" v="893" actId="1076"/>
          <ac:picMkLst>
            <pc:docMk/>
            <pc:sldMk cId="1662631011" sldId="449"/>
            <ac:picMk id="4" creationId="{87BCE094-1AC6-7531-D1F9-5A6972800CD0}"/>
          </ac:picMkLst>
        </pc:picChg>
        <pc:picChg chg="add del mod">
          <ac:chgData name="NORBEY DANILO" userId="29f64d73-8b12-4c53-a9f3-1c223397a229" providerId="ADAL" clId="{41D5C782-5EAE-48FE-AC87-D0FEEA99E110}" dt="2023-03-07T19:01:13.237" v="899" actId="478"/>
          <ac:picMkLst>
            <pc:docMk/>
            <pc:sldMk cId="1662631011" sldId="449"/>
            <ac:picMk id="6" creationId="{21AE1AC8-FFFB-E649-4E65-FE066DA282EA}"/>
          </ac:picMkLst>
        </pc:picChg>
      </pc:sldChg>
      <pc:sldChg chg="add">
        <pc:chgData name="NORBEY DANILO" userId="29f64d73-8b12-4c53-a9f3-1c223397a229" providerId="ADAL" clId="{41D5C782-5EAE-48FE-AC87-D0FEEA99E110}" dt="2023-03-07T19:01:09.501" v="898" actId="2890"/>
        <pc:sldMkLst>
          <pc:docMk/>
          <pc:sldMk cId="3573633439" sldId="450"/>
        </pc:sldMkLst>
      </pc:sldChg>
      <pc:sldChg chg="addSp delSp modSp add mod">
        <pc:chgData name="NORBEY DANILO" userId="29f64d73-8b12-4c53-a9f3-1c223397a229" providerId="ADAL" clId="{41D5C782-5EAE-48FE-AC87-D0FEEA99E110}" dt="2023-03-07T19:02:49.257" v="905" actId="1076"/>
        <pc:sldMkLst>
          <pc:docMk/>
          <pc:sldMk cId="1741533188" sldId="451"/>
        </pc:sldMkLst>
        <pc:picChg chg="add mod">
          <ac:chgData name="NORBEY DANILO" userId="29f64d73-8b12-4c53-a9f3-1c223397a229" providerId="ADAL" clId="{41D5C782-5EAE-48FE-AC87-D0FEEA99E110}" dt="2023-03-07T19:02:49.257" v="905" actId="1076"/>
          <ac:picMkLst>
            <pc:docMk/>
            <pc:sldMk cId="1741533188" sldId="451"/>
            <ac:picMk id="3" creationId="{3D700F39-453F-A060-0264-B869996AB291}"/>
          </ac:picMkLst>
        </pc:picChg>
        <pc:picChg chg="del">
          <ac:chgData name="NORBEY DANILO" userId="29f64d73-8b12-4c53-a9f3-1c223397a229" providerId="ADAL" clId="{41D5C782-5EAE-48FE-AC87-D0FEEA99E110}" dt="2023-03-07T19:02:31.549" v="901" actId="478"/>
          <ac:picMkLst>
            <pc:docMk/>
            <pc:sldMk cId="1741533188" sldId="451"/>
            <ac:picMk id="4" creationId="{87BCE094-1AC6-7531-D1F9-5A6972800CD0}"/>
          </ac:picMkLst>
        </pc:picChg>
        <pc:picChg chg="del">
          <ac:chgData name="NORBEY DANILO" userId="29f64d73-8b12-4c53-a9f3-1c223397a229" providerId="ADAL" clId="{41D5C782-5EAE-48FE-AC87-D0FEEA99E110}" dt="2023-03-07T19:02:33.182" v="902" actId="478"/>
          <ac:picMkLst>
            <pc:docMk/>
            <pc:sldMk cId="1741533188" sldId="451"/>
            <ac:picMk id="6" creationId="{21AE1AC8-FFFB-E649-4E65-FE066DA282EA}"/>
          </ac:picMkLst>
        </pc:picChg>
      </pc:sldChg>
      <pc:sldChg chg="addSp delSp modSp add mod">
        <pc:chgData name="NORBEY DANILO" userId="29f64d73-8b12-4c53-a9f3-1c223397a229" providerId="ADAL" clId="{41D5C782-5EAE-48FE-AC87-D0FEEA99E110}" dt="2023-03-08T00:47:36.064" v="912" actId="1076"/>
        <pc:sldMkLst>
          <pc:docMk/>
          <pc:sldMk cId="1472428141" sldId="452"/>
        </pc:sldMkLst>
        <pc:picChg chg="del">
          <ac:chgData name="NORBEY DANILO" userId="29f64d73-8b12-4c53-a9f3-1c223397a229" providerId="ADAL" clId="{41D5C782-5EAE-48FE-AC87-D0FEEA99E110}" dt="2023-03-08T00:46:22.850" v="907" actId="478"/>
          <ac:picMkLst>
            <pc:docMk/>
            <pc:sldMk cId="1472428141" sldId="452"/>
            <ac:picMk id="3" creationId="{3D700F39-453F-A060-0264-B869996AB291}"/>
          </ac:picMkLst>
        </pc:picChg>
        <pc:picChg chg="add mod">
          <ac:chgData name="NORBEY DANILO" userId="29f64d73-8b12-4c53-a9f3-1c223397a229" providerId="ADAL" clId="{41D5C782-5EAE-48FE-AC87-D0FEEA99E110}" dt="2023-03-08T00:47:36.064" v="912" actId="1076"/>
          <ac:picMkLst>
            <pc:docMk/>
            <pc:sldMk cId="1472428141" sldId="452"/>
            <ac:picMk id="4" creationId="{5A8060C5-4E4F-4D64-F2F1-B1B413B322F3}"/>
          </ac:picMkLst>
        </pc:picChg>
      </pc:sldChg>
      <pc:sldChg chg="addSp delSp modSp add mod">
        <pc:chgData name="NORBEY DANILO" userId="29f64d73-8b12-4c53-a9f3-1c223397a229" providerId="ADAL" clId="{41D5C782-5EAE-48FE-AC87-D0FEEA99E110}" dt="2023-03-08T01:35:52.359" v="1044" actId="1076"/>
        <pc:sldMkLst>
          <pc:docMk/>
          <pc:sldMk cId="2683753348" sldId="453"/>
        </pc:sldMkLst>
        <pc:picChg chg="add mod">
          <ac:chgData name="NORBEY DANILO" userId="29f64d73-8b12-4c53-a9f3-1c223397a229" providerId="ADAL" clId="{41D5C782-5EAE-48FE-AC87-D0FEEA99E110}" dt="2023-03-08T01:35:50.361" v="1043" actId="1076"/>
          <ac:picMkLst>
            <pc:docMk/>
            <pc:sldMk cId="2683753348" sldId="453"/>
            <ac:picMk id="3" creationId="{4E60FF3D-B6F0-45C0-FE00-E6492AB854FE}"/>
          </ac:picMkLst>
        </pc:picChg>
        <pc:picChg chg="del">
          <ac:chgData name="NORBEY DANILO" userId="29f64d73-8b12-4c53-a9f3-1c223397a229" providerId="ADAL" clId="{41D5C782-5EAE-48FE-AC87-D0FEEA99E110}" dt="2023-03-08T00:48:31.901" v="914" actId="478"/>
          <ac:picMkLst>
            <pc:docMk/>
            <pc:sldMk cId="2683753348" sldId="453"/>
            <ac:picMk id="4" creationId="{5A8060C5-4E4F-4D64-F2F1-B1B413B322F3}"/>
          </ac:picMkLst>
        </pc:picChg>
        <pc:picChg chg="add mod">
          <ac:chgData name="NORBEY DANILO" userId="29f64d73-8b12-4c53-a9f3-1c223397a229" providerId="ADAL" clId="{41D5C782-5EAE-48FE-AC87-D0FEEA99E110}" dt="2023-03-08T01:35:52.359" v="1044" actId="1076"/>
          <ac:picMkLst>
            <pc:docMk/>
            <pc:sldMk cId="2683753348" sldId="453"/>
            <ac:picMk id="6" creationId="{F28B22F1-B19F-527E-EBCA-BBE30BF7DEB7}"/>
          </ac:picMkLst>
        </pc:picChg>
      </pc:sldChg>
      <pc:sldChg chg="addSp delSp modSp add mod">
        <pc:chgData name="NORBEY DANILO" userId="29f64d73-8b12-4c53-a9f3-1c223397a229" providerId="ADAL" clId="{41D5C782-5EAE-48FE-AC87-D0FEEA99E110}" dt="2023-03-08T00:52:41.840" v="924" actId="1076"/>
        <pc:sldMkLst>
          <pc:docMk/>
          <pc:sldMk cId="3962888757" sldId="454"/>
        </pc:sldMkLst>
        <pc:picChg chg="del">
          <ac:chgData name="NORBEY DANILO" userId="29f64d73-8b12-4c53-a9f3-1c223397a229" providerId="ADAL" clId="{41D5C782-5EAE-48FE-AC87-D0FEEA99E110}" dt="2023-03-08T00:52:20.724" v="921" actId="478"/>
          <ac:picMkLst>
            <pc:docMk/>
            <pc:sldMk cId="3962888757" sldId="454"/>
            <ac:picMk id="3" creationId="{4E60FF3D-B6F0-45C0-FE00-E6492AB854FE}"/>
          </ac:picMkLst>
        </pc:picChg>
        <pc:picChg chg="add mod">
          <ac:chgData name="NORBEY DANILO" userId="29f64d73-8b12-4c53-a9f3-1c223397a229" providerId="ADAL" clId="{41D5C782-5EAE-48FE-AC87-D0FEEA99E110}" dt="2023-03-08T00:52:41.840" v="924" actId="1076"/>
          <ac:picMkLst>
            <pc:docMk/>
            <pc:sldMk cId="3962888757" sldId="454"/>
            <ac:picMk id="4" creationId="{2B2678B5-AA0C-A2FA-0F00-036F1FEC25D1}"/>
          </ac:picMkLst>
        </pc:picChg>
      </pc:sldChg>
      <pc:sldChg chg="addSp delSp modSp add mod">
        <pc:chgData name="NORBEY DANILO" userId="29f64d73-8b12-4c53-a9f3-1c223397a229" providerId="ADAL" clId="{41D5C782-5EAE-48FE-AC87-D0FEEA99E110}" dt="2023-03-08T00:54:10.696" v="929" actId="1076"/>
        <pc:sldMkLst>
          <pc:docMk/>
          <pc:sldMk cId="1315371124" sldId="455"/>
        </pc:sldMkLst>
        <pc:picChg chg="add mod">
          <ac:chgData name="NORBEY DANILO" userId="29f64d73-8b12-4c53-a9f3-1c223397a229" providerId="ADAL" clId="{41D5C782-5EAE-48FE-AC87-D0FEEA99E110}" dt="2023-03-08T00:54:10.696" v="929" actId="1076"/>
          <ac:picMkLst>
            <pc:docMk/>
            <pc:sldMk cId="1315371124" sldId="455"/>
            <ac:picMk id="3" creationId="{F4B70E51-F081-C1CA-A92D-902387663143}"/>
          </ac:picMkLst>
        </pc:picChg>
        <pc:picChg chg="del">
          <ac:chgData name="NORBEY DANILO" userId="29f64d73-8b12-4c53-a9f3-1c223397a229" providerId="ADAL" clId="{41D5C782-5EAE-48FE-AC87-D0FEEA99E110}" dt="2023-03-08T00:52:59.899" v="926" actId="478"/>
          <ac:picMkLst>
            <pc:docMk/>
            <pc:sldMk cId="1315371124" sldId="455"/>
            <ac:picMk id="4" creationId="{2B2678B5-AA0C-A2FA-0F00-036F1FEC25D1}"/>
          </ac:picMkLst>
        </pc:picChg>
      </pc:sldChg>
      <pc:sldChg chg="addSp delSp modSp add mod">
        <pc:chgData name="NORBEY DANILO" userId="29f64d73-8b12-4c53-a9f3-1c223397a229" providerId="ADAL" clId="{41D5C782-5EAE-48FE-AC87-D0FEEA99E110}" dt="2023-03-08T00:54:41.722" v="937" actId="1076"/>
        <pc:sldMkLst>
          <pc:docMk/>
          <pc:sldMk cId="1723740037" sldId="456"/>
        </pc:sldMkLst>
        <pc:picChg chg="del mod">
          <ac:chgData name="NORBEY DANILO" userId="29f64d73-8b12-4c53-a9f3-1c223397a229" providerId="ADAL" clId="{41D5C782-5EAE-48FE-AC87-D0FEEA99E110}" dt="2023-03-08T00:54:15.367" v="932" actId="478"/>
          <ac:picMkLst>
            <pc:docMk/>
            <pc:sldMk cId="1723740037" sldId="456"/>
            <ac:picMk id="3" creationId="{F4B70E51-F081-C1CA-A92D-902387663143}"/>
          </ac:picMkLst>
        </pc:picChg>
        <pc:picChg chg="add mod">
          <ac:chgData name="NORBEY DANILO" userId="29f64d73-8b12-4c53-a9f3-1c223397a229" providerId="ADAL" clId="{41D5C782-5EAE-48FE-AC87-D0FEEA99E110}" dt="2023-03-08T00:54:41.722" v="937" actId="1076"/>
          <ac:picMkLst>
            <pc:docMk/>
            <pc:sldMk cId="1723740037" sldId="456"/>
            <ac:picMk id="4" creationId="{1F7A548E-C14B-2CA2-9C61-94DE32EFBBE1}"/>
          </ac:picMkLst>
        </pc:picChg>
      </pc:sldChg>
      <pc:sldChg chg="addSp delSp modSp add mod">
        <pc:chgData name="NORBEY DANILO" userId="29f64d73-8b12-4c53-a9f3-1c223397a229" providerId="ADAL" clId="{41D5C782-5EAE-48FE-AC87-D0FEEA99E110}" dt="2023-03-08T00:56:29.811" v="946" actId="1076"/>
        <pc:sldMkLst>
          <pc:docMk/>
          <pc:sldMk cId="3007749229" sldId="457"/>
        </pc:sldMkLst>
        <pc:spChg chg="add del mod">
          <ac:chgData name="NORBEY DANILO" userId="29f64d73-8b12-4c53-a9f3-1c223397a229" providerId="ADAL" clId="{41D5C782-5EAE-48FE-AC87-D0FEEA99E110}" dt="2023-03-08T00:55:17.802" v="941" actId="478"/>
          <ac:spMkLst>
            <pc:docMk/>
            <pc:sldMk cId="3007749229" sldId="457"/>
            <ac:spMk id="3" creationId="{035771CA-6DE8-FEBC-E29A-E6FA501A2289}"/>
          </ac:spMkLst>
        </pc:spChg>
        <pc:spChg chg="del">
          <ac:chgData name="NORBEY DANILO" userId="29f64d73-8b12-4c53-a9f3-1c223397a229" providerId="ADAL" clId="{41D5C782-5EAE-48FE-AC87-D0FEEA99E110}" dt="2023-03-08T00:55:17.037" v="940" actId="478"/>
          <ac:spMkLst>
            <pc:docMk/>
            <pc:sldMk cId="3007749229" sldId="457"/>
            <ac:spMk id="191" creationId="{00000000-0000-0000-0000-000000000000}"/>
          </ac:spMkLst>
        </pc:spChg>
        <pc:picChg chg="del">
          <ac:chgData name="NORBEY DANILO" userId="29f64d73-8b12-4c53-a9f3-1c223397a229" providerId="ADAL" clId="{41D5C782-5EAE-48FE-AC87-D0FEEA99E110}" dt="2023-03-08T00:55:16.232" v="939" actId="478"/>
          <ac:picMkLst>
            <pc:docMk/>
            <pc:sldMk cId="3007749229" sldId="457"/>
            <ac:picMk id="4" creationId="{1F7A548E-C14B-2CA2-9C61-94DE32EFBBE1}"/>
          </ac:picMkLst>
        </pc:picChg>
        <pc:picChg chg="add mod">
          <ac:chgData name="NORBEY DANILO" userId="29f64d73-8b12-4c53-a9f3-1c223397a229" providerId="ADAL" clId="{41D5C782-5EAE-48FE-AC87-D0FEEA99E110}" dt="2023-03-08T00:56:12.672" v="943" actId="1076"/>
          <ac:picMkLst>
            <pc:docMk/>
            <pc:sldMk cId="3007749229" sldId="457"/>
            <ac:picMk id="6" creationId="{236B2D2F-00CD-0613-D2BA-94ABAED6BDA7}"/>
          </ac:picMkLst>
        </pc:picChg>
        <pc:picChg chg="add mod">
          <ac:chgData name="NORBEY DANILO" userId="29f64d73-8b12-4c53-a9f3-1c223397a229" providerId="ADAL" clId="{41D5C782-5EAE-48FE-AC87-D0FEEA99E110}" dt="2023-03-08T00:56:29.811" v="946" actId="1076"/>
          <ac:picMkLst>
            <pc:docMk/>
            <pc:sldMk cId="3007749229" sldId="457"/>
            <ac:picMk id="8" creationId="{0CAA9460-E32D-46AA-AA5C-11EE7845B31F}"/>
          </ac:picMkLst>
        </pc:picChg>
      </pc:sldChg>
      <pc:sldChg chg="addSp delSp modSp add mod ord">
        <pc:chgData name="NORBEY DANILO" userId="29f64d73-8b12-4c53-a9f3-1c223397a229" providerId="ADAL" clId="{41D5C782-5EAE-48FE-AC87-D0FEEA99E110}" dt="2023-03-08T01:13:35.012" v="995" actId="1076"/>
        <pc:sldMkLst>
          <pc:docMk/>
          <pc:sldMk cId="843328866" sldId="458"/>
        </pc:sldMkLst>
        <pc:spChg chg="mod">
          <ac:chgData name="NORBEY DANILO" userId="29f64d73-8b12-4c53-a9f3-1c223397a229" providerId="ADAL" clId="{41D5C782-5EAE-48FE-AC87-D0FEEA99E110}" dt="2023-03-08T01:12:58.381" v="992" actId="20577"/>
          <ac:spMkLst>
            <pc:docMk/>
            <pc:sldMk cId="843328866" sldId="458"/>
            <ac:spMk id="7" creationId="{43F05B6E-EED9-B3C6-A0ED-CAC4253BE833}"/>
          </ac:spMkLst>
        </pc:spChg>
        <pc:spChg chg="mod">
          <ac:chgData name="NORBEY DANILO" userId="29f64d73-8b12-4c53-a9f3-1c223397a229" providerId="ADAL" clId="{41D5C782-5EAE-48FE-AC87-D0FEEA99E110}" dt="2023-03-08T00:57:57.038" v="967" actId="20577"/>
          <ac:spMkLst>
            <pc:docMk/>
            <pc:sldMk cId="843328866" sldId="458"/>
            <ac:spMk id="191" creationId="{00000000-0000-0000-0000-000000000000}"/>
          </ac:spMkLst>
        </pc:spChg>
        <pc:picChg chg="add mod">
          <ac:chgData name="NORBEY DANILO" userId="29f64d73-8b12-4c53-a9f3-1c223397a229" providerId="ADAL" clId="{41D5C782-5EAE-48FE-AC87-D0FEEA99E110}" dt="2023-03-08T01:13:35.012" v="995" actId="1076"/>
          <ac:picMkLst>
            <pc:docMk/>
            <pc:sldMk cId="843328866" sldId="458"/>
            <ac:picMk id="3" creationId="{FED50277-052C-439C-1C95-9BDFA25C3F16}"/>
          </ac:picMkLst>
        </pc:picChg>
        <pc:picChg chg="del">
          <ac:chgData name="NORBEY DANILO" userId="29f64d73-8b12-4c53-a9f3-1c223397a229" providerId="ADAL" clId="{41D5C782-5EAE-48FE-AC87-D0FEEA99E110}" dt="2023-03-08T01:11:37.542" v="969" actId="478"/>
          <ac:picMkLst>
            <pc:docMk/>
            <pc:sldMk cId="843328866" sldId="458"/>
            <ac:picMk id="5" creationId="{9F56EAF0-F398-D000-C54E-007E99BB4DBD}"/>
          </ac:picMkLst>
        </pc:picChg>
      </pc:sldChg>
      <pc:sldChg chg="add del">
        <pc:chgData name="NORBEY DANILO" userId="29f64d73-8b12-4c53-a9f3-1c223397a229" providerId="ADAL" clId="{41D5C782-5EAE-48FE-AC87-D0FEEA99E110}" dt="2023-03-08T01:12:22.194" v="982" actId="47"/>
        <pc:sldMkLst>
          <pc:docMk/>
          <pc:sldMk cId="3405037931" sldId="459"/>
        </pc:sldMkLst>
      </pc:sldChg>
      <pc:sldChg chg="addSp delSp modSp add mod">
        <pc:chgData name="NORBEY DANILO" userId="29f64d73-8b12-4c53-a9f3-1c223397a229" providerId="ADAL" clId="{41D5C782-5EAE-48FE-AC87-D0FEEA99E110}" dt="2023-03-08T01:14:20.944" v="1001" actId="1076"/>
        <pc:sldMkLst>
          <pc:docMk/>
          <pc:sldMk cId="4225134469" sldId="459"/>
        </pc:sldMkLst>
        <pc:spChg chg="del">
          <ac:chgData name="NORBEY DANILO" userId="29f64d73-8b12-4c53-a9f3-1c223397a229" providerId="ADAL" clId="{41D5C782-5EAE-48FE-AC87-D0FEEA99E110}" dt="2023-03-08T01:14:01.498" v="998" actId="478"/>
          <ac:spMkLst>
            <pc:docMk/>
            <pc:sldMk cId="4225134469" sldId="459"/>
            <ac:spMk id="7" creationId="{43F05B6E-EED9-B3C6-A0ED-CAC4253BE833}"/>
          </ac:spMkLst>
        </pc:spChg>
        <pc:picChg chg="del">
          <ac:chgData name="NORBEY DANILO" userId="29f64d73-8b12-4c53-a9f3-1c223397a229" providerId="ADAL" clId="{41D5C782-5EAE-48FE-AC87-D0FEEA99E110}" dt="2023-03-08T01:14:00.311" v="997" actId="478"/>
          <ac:picMkLst>
            <pc:docMk/>
            <pc:sldMk cId="4225134469" sldId="459"/>
            <ac:picMk id="3" creationId="{FED50277-052C-439C-1C95-9BDFA25C3F16}"/>
          </ac:picMkLst>
        </pc:picChg>
        <pc:picChg chg="add mod">
          <ac:chgData name="NORBEY DANILO" userId="29f64d73-8b12-4c53-a9f3-1c223397a229" providerId="ADAL" clId="{41D5C782-5EAE-48FE-AC87-D0FEEA99E110}" dt="2023-03-08T01:14:20.944" v="1001" actId="1076"/>
          <ac:picMkLst>
            <pc:docMk/>
            <pc:sldMk cId="4225134469" sldId="459"/>
            <ac:picMk id="4" creationId="{77513604-6EE2-6C23-8540-1C79F91173CC}"/>
          </ac:picMkLst>
        </pc:picChg>
      </pc:sldChg>
      <pc:sldChg chg="addSp delSp modSp add mod">
        <pc:chgData name="NORBEY DANILO" userId="29f64d73-8b12-4c53-a9f3-1c223397a229" providerId="ADAL" clId="{41D5C782-5EAE-48FE-AC87-D0FEEA99E110}" dt="2023-03-08T01:26:09.684" v="1007" actId="1076"/>
        <pc:sldMkLst>
          <pc:docMk/>
          <pc:sldMk cId="1218397634" sldId="460"/>
        </pc:sldMkLst>
        <pc:picChg chg="add mod">
          <ac:chgData name="NORBEY DANILO" userId="29f64d73-8b12-4c53-a9f3-1c223397a229" providerId="ADAL" clId="{41D5C782-5EAE-48FE-AC87-D0FEEA99E110}" dt="2023-03-08T01:26:09.684" v="1007" actId="1076"/>
          <ac:picMkLst>
            <pc:docMk/>
            <pc:sldMk cId="1218397634" sldId="460"/>
            <ac:picMk id="3" creationId="{051F7AD6-073B-65C5-BCCF-EFB671C3C011}"/>
          </ac:picMkLst>
        </pc:picChg>
        <pc:picChg chg="del">
          <ac:chgData name="NORBEY DANILO" userId="29f64d73-8b12-4c53-a9f3-1c223397a229" providerId="ADAL" clId="{41D5C782-5EAE-48FE-AC87-D0FEEA99E110}" dt="2023-03-08T01:15:09.788" v="1003" actId="478"/>
          <ac:picMkLst>
            <pc:docMk/>
            <pc:sldMk cId="1218397634" sldId="460"/>
            <ac:picMk id="4" creationId="{77513604-6EE2-6C23-8540-1C79F91173CC}"/>
          </ac:picMkLst>
        </pc:picChg>
      </pc:sldChg>
      <pc:sldChg chg="addSp modSp add mod">
        <pc:chgData name="NORBEY DANILO" userId="29f64d73-8b12-4c53-a9f3-1c223397a229" providerId="ADAL" clId="{41D5C782-5EAE-48FE-AC87-D0FEEA99E110}" dt="2023-03-08T01:26:29.207" v="1012" actId="14100"/>
        <pc:sldMkLst>
          <pc:docMk/>
          <pc:sldMk cId="807772450" sldId="461"/>
        </pc:sldMkLst>
        <pc:picChg chg="add mod">
          <ac:chgData name="NORBEY DANILO" userId="29f64d73-8b12-4c53-a9f3-1c223397a229" providerId="ADAL" clId="{41D5C782-5EAE-48FE-AC87-D0FEEA99E110}" dt="2023-03-08T01:26:29.207" v="1012" actId="14100"/>
          <ac:picMkLst>
            <pc:docMk/>
            <pc:sldMk cId="807772450" sldId="461"/>
            <ac:picMk id="4" creationId="{C06759F4-8698-18B3-66A3-C3967FA813D5}"/>
          </ac:picMkLst>
        </pc:picChg>
      </pc:sldChg>
      <pc:sldChg chg="addSp delSp modSp add mod">
        <pc:chgData name="NORBEY DANILO" userId="29f64d73-8b12-4c53-a9f3-1c223397a229" providerId="ADAL" clId="{41D5C782-5EAE-48FE-AC87-D0FEEA99E110}" dt="2023-03-08T01:32:19.867" v="1018" actId="1076"/>
        <pc:sldMkLst>
          <pc:docMk/>
          <pc:sldMk cId="1365818386" sldId="462"/>
        </pc:sldMkLst>
        <pc:picChg chg="del">
          <ac:chgData name="NORBEY DANILO" userId="29f64d73-8b12-4c53-a9f3-1c223397a229" providerId="ADAL" clId="{41D5C782-5EAE-48FE-AC87-D0FEEA99E110}" dt="2023-03-08T01:32:13.590" v="1014" actId="478"/>
          <ac:picMkLst>
            <pc:docMk/>
            <pc:sldMk cId="1365818386" sldId="462"/>
            <ac:picMk id="3" creationId="{051F7AD6-073B-65C5-BCCF-EFB671C3C011}"/>
          </ac:picMkLst>
        </pc:picChg>
        <pc:picChg chg="del">
          <ac:chgData name="NORBEY DANILO" userId="29f64d73-8b12-4c53-a9f3-1c223397a229" providerId="ADAL" clId="{41D5C782-5EAE-48FE-AC87-D0FEEA99E110}" dt="2023-03-08T01:32:14.095" v="1015" actId="478"/>
          <ac:picMkLst>
            <pc:docMk/>
            <pc:sldMk cId="1365818386" sldId="462"/>
            <ac:picMk id="4" creationId="{C06759F4-8698-18B3-66A3-C3967FA813D5}"/>
          </ac:picMkLst>
        </pc:picChg>
        <pc:picChg chg="add mod">
          <ac:chgData name="NORBEY DANILO" userId="29f64d73-8b12-4c53-a9f3-1c223397a229" providerId="ADAL" clId="{41D5C782-5EAE-48FE-AC87-D0FEEA99E110}" dt="2023-03-08T01:32:19.867" v="1018" actId="1076"/>
          <ac:picMkLst>
            <pc:docMk/>
            <pc:sldMk cId="1365818386" sldId="462"/>
            <ac:picMk id="5" creationId="{D0554552-81B5-3F36-E62E-637993A4B3F7}"/>
          </ac:picMkLst>
        </pc:picChg>
      </pc:sldChg>
      <pc:sldChg chg="addSp delSp modSp add mod">
        <pc:chgData name="NORBEY DANILO" userId="29f64d73-8b12-4c53-a9f3-1c223397a229" providerId="ADAL" clId="{41D5C782-5EAE-48FE-AC87-D0FEEA99E110}" dt="2023-03-08T01:33:35.884" v="1023" actId="1076"/>
        <pc:sldMkLst>
          <pc:docMk/>
          <pc:sldMk cId="2742839038" sldId="463"/>
        </pc:sldMkLst>
        <pc:picChg chg="add mod">
          <ac:chgData name="NORBEY DANILO" userId="29f64d73-8b12-4c53-a9f3-1c223397a229" providerId="ADAL" clId="{41D5C782-5EAE-48FE-AC87-D0FEEA99E110}" dt="2023-03-08T01:33:35.884" v="1023" actId="1076"/>
          <ac:picMkLst>
            <pc:docMk/>
            <pc:sldMk cId="2742839038" sldId="463"/>
            <ac:picMk id="3" creationId="{28CD00D4-6A5E-E8A3-DC95-150A255BEC33}"/>
          </ac:picMkLst>
        </pc:picChg>
        <pc:picChg chg="del">
          <ac:chgData name="NORBEY DANILO" userId="29f64d73-8b12-4c53-a9f3-1c223397a229" providerId="ADAL" clId="{41D5C782-5EAE-48FE-AC87-D0FEEA99E110}" dt="2023-03-08T01:32:41.925" v="1020" actId="478"/>
          <ac:picMkLst>
            <pc:docMk/>
            <pc:sldMk cId="2742839038" sldId="463"/>
            <ac:picMk id="5" creationId="{D0554552-81B5-3F36-E62E-637993A4B3F7}"/>
          </ac:picMkLst>
        </pc:picChg>
      </pc:sldChg>
      <pc:sldChg chg="addSp delSp modSp add mod">
        <pc:chgData name="NORBEY DANILO" userId="29f64d73-8b12-4c53-a9f3-1c223397a229" providerId="ADAL" clId="{41D5C782-5EAE-48FE-AC87-D0FEEA99E110}" dt="2023-03-08T01:37:14.159" v="1052" actId="1076"/>
        <pc:sldMkLst>
          <pc:docMk/>
          <pc:sldMk cId="1389068979" sldId="464"/>
        </pc:sldMkLst>
        <pc:picChg chg="del">
          <ac:chgData name="NORBEY DANILO" userId="29f64d73-8b12-4c53-a9f3-1c223397a229" providerId="ADAL" clId="{41D5C782-5EAE-48FE-AC87-D0FEEA99E110}" dt="2023-03-08T01:33:40.391" v="1025" actId="478"/>
          <ac:picMkLst>
            <pc:docMk/>
            <pc:sldMk cId="1389068979" sldId="464"/>
            <ac:picMk id="3" creationId="{28CD00D4-6A5E-E8A3-DC95-150A255BEC33}"/>
          </ac:picMkLst>
        </pc:picChg>
        <pc:picChg chg="add mod">
          <ac:chgData name="NORBEY DANILO" userId="29f64d73-8b12-4c53-a9f3-1c223397a229" providerId="ADAL" clId="{41D5C782-5EAE-48FE-AC87-D0FEEA99E110}" dt="2023-03-08T01:37:09.431" v="1051" actId="1076"/>
          <ac:picMkLst>
            <pc:docMk/>
            <pc:sldMk cId="1389068979" sldId="464"/>
            <ac:picMk id="4" creationId="{EBD1A6F0-C7A3-51FB-7F8E-5B4A926CEE44}"/>
          </ac:picMkLst>
        </pc:picChg>
        <pc:picChg chg="add mod">
          <ac:chgData name="NORBEY DANILO" userId="29f64d73-8b12-4c53-a9f3-1c223397a229" providerId="ADAL" clId="{41D5C782-5EAE-48FE-AC87-D0FEEA99E110}" dt="2023-03-08T01:37:09.431" v="1051" actId="1076"/>
          <ac:picMkLst>
            <pc:docMk/>
            <pc:sldMk cId="1389068979" sldId="464"/>
            <ac:picMk id="6" creationId="{C994C1E4-55DB-2FAF-8448-2B580AC4BBF2}"/>
          </ac:picMkLst>
        </pc:picChg>
        <pc:picChg chg="add mod">
          <ac:chgData name="NORBEY DANILO" userId="29f64d73-8b12-4c53-a9f3-1c223397a229" providerId="ADAL" clId="{41D5C782-5EAE-48FE-AC87-D0FEEA99E110}" dt="2023-03-08T01:37:14.159" v="1052" actId="1076"/>
          <ac:picMkLst>
            <pc:docMk/>
            <pc:sldMk cId="1389068979" sldId="464"/>
            <ac:picMk id="8" creationId="{3BB730FF-5D65-5B96-9EBE-1BFA8D2B68D8}"/>
          </ac:picMkLst>
        </pc:picChg>
      </pc:sldChg>
      <pc:sldChg chg="addSp delSp modSp add mod ord">
        <pc:chgData name="NORBEY DANILO" userId="29f64d73-8b12-4c53-a9f3-1c223397a229" providerId="ADAL" clId="{41D5C782-5EAE-48FE-AC87-D0FEEA99E110}" dt="2023-03-08T01:37:57.767" v="1061" actId="1076"/>
        <pc:sldMkLst>
          <pc:docMk/>
          <pc:sldMk cId="3164444343" sldId="465"/>
        </pc:sldMkLst>
        <pc:picChg chg="del">
          <ac:chgData name="NORBEY DANILO" userId="29f64d73-8b12-4c53-a9f3-1c223397a229" providerId="ADAL" clId="{41D5C782-5EAE-48FE-AC87-D0FEEA99E110}" dt="2023-03-08T01:37:49.078" v="1056" actId="478"/>
          <ac:picMkLst>
            <pc:docMk/>
            <pc:sldMk cId="3164444343" sldId="465"/>
            <ac:picMk id="3" creationId="{28CD00D4-6A5E-E8A3-DC95-150A255BEC33}"/>
          </ac:picMkLst>
        </pc:picChg>
        <pc:picChg chg="add mod">
          <ac:chgData name="NORBEY DANILO" userId="29f64d73-8b12-4c53-a9f3-1c223397a229" providerId="ADAL" clId="{41D5C782-5EAE-48FE-AC87-D0FEEA99E110}" dt="2023-03-08T01:37:57.767" v="1061" actId="1076"/>
          <ac:picMkLst>
            <pc:docMk/>
            <pc:sldMk cId="3164444343" sldId="465"/>
            <ac:picMk id="4" creationId="{A5F17E70-E94D-8FFC-398D-37AFD2987EC0}"/>
          </ac:picMkLst>
        </pc:picChg>
      </pc:sldChg>
      <pc:sldChg chg="addSp delSp modSp add mod">
        <pc:chgData name="NORBEY DANILO" userId="29f64d73-8b12-4c53-a9f3-1c223397a229" providerId="ADAL" clId="{41D5C782-5EAE-48FE-AC87-D0FEEA99E110}" dt="2023-03-08T01:41:03.106" v="1075" actId="1076"/>
        <pc:sldMkLst>
          <pc:docMk/>
          <pc:sldMk cId="1910929061" sldId="466"/>
        </pc:sldMkLst>
        <pc:picChg chg="add mod">
          <ac:chgData name="NORBEY DANILO" userId="29f64d73-8b12-4c53-a9f3-1c223397a229" providerId="ADAL" clId="{41D5C782-5EAE-48FE-AC87-D0FEEA99E110}" dt="2023-03-08T01:41:03.106" v="1075" actId="1076"/>
          <ac:picMkLst>
            <pc:docMk/>
            <pc:sldMk cId="1910929061" sldId="466"/>
            <ac:picMk id="3" creationId="{9581EA9A-9E90-9838-F496-044EFB1F73E8}"/>
          </ac:picMkLst>
        </pc:picChg>
        <pc:picChg chg="del">
          <ac:chgData name="NORBEY DANILO" userId="29f64d73-8b12-4c53-a9f3-1c223397a229" providerId="ADAL" clId="{41D5C782-5EAE-48FE-AC87-D0FEEA99E110}" dt="2023-03-08T01:40:08.272" v="1063" actId="478"/>
          <ac:picMkLst>
            <pc:docMk/>
            <pc:sldMk cId="1910929061" sldId="466"/>
            <ac:picMk id="4" creationId="{A5F17E70-E94D-8FFC-398D-37AFD2987EC0}"/>
          </ac:picMkLst>
        </pc:picChg>
        <pc:picChg chg="add mod">
          <ac:chgData name="NORBEY DANILO" userId="29f64d73-8b12-4c53-a9f3-1c223397a229" providerId="ADAL" clId="{41D5C782-5EAE-48FE-AC87-D0FEEA99E110}" dt="2023-03-08T01:40:57.795" v="1073" actId="1076"/>
          <ac:picMkLst>
            <pc:docMk/>
            <pc:sldMk cId="1910929061" sldId="466"/>
            <ac:picMk id="6" creationId="{9BF61580-04B6-0166-CBC4-F5AFA0FBC35D}"/>
          </ac:picMkLst>
        </pc:picChg>
      </pc:sldChg>
      <pc:sldChg chg="addSp delSp modSp add mod">
        <pc:chgData name="NORBEY DANILO" userId="29f64d73-8b12-4c53-a9f3-1c223397a229" providerId="ADAL" clId="{41D5C782-5EAE-48FE-AC87-D0FEEA99E110}" dt="2023-03-08T01:41:41.563" v="1083" actId="1076"/>
        <pc:sldMkLst>
          <pc:docMk/>
          <pc:sldMk cId="244069029" sldId="467"/>
        </pc:sldMkLst>
        <pc:picChg chg="del">
          <ac:chgData name="NORBEY DANILO" userId="29f64d73-8b12-4c53-a9f3-1c223397a229" providerId="ADAL" clId="{41D5C782-5EAE-48FE-AC87-D0FEEA99E110}" dt="2023-03-08T01:41:17.801" v="1077" actId="478"/>
          <ac:picMkLst>
            <pc:docMk/>
            <pc:sldMk cId="244069029" sldId="467"/>
            <ac:picMk id="3" creationId="{9581EA9A-9E90-9838-F496-044EFB1F73E8}"/>
          </ac:picMkLst>
        </pc:picChg>
        <pc:picChg chg="add mod">
          <ac:chgData name="NORBEY DANILO" userId="29f64d73-8b12-4c53-a9f3-1c223397a229" providerId="ADAL" clId="{41D5C782-5EAE-48FE-AC87-D0FEEA99E110}" dt="2023-03-08T01:41:41.563" v="1083" actId="1076"/>
          <ac:picMkLst>
            <pc:docMk/>
            <pc:sldMk cId="244069029" sldId="467"/>
            <ac:picMk id="4" creationId="{C332A024-3F74-4C5B-2623-2FD945C6DE8E}"/>
          </ac:picMkLst>
        </pc:picChg>
        <pc:picChg chg="del">
          <ac:chgData name="NORBEY DANILO" userId="29f64d73-8b12-4c53-a9f3-1c223397a229" providerId="ADAL" clId="{41D5C782-5EAE-48FE-AC87-D0FEEA99E110}" dt="2023-03-08T01:41:18.341" v="1078" actId="478"/>
          <ac:picMkLst>
            <pc:docMk/>
            <pc:sldMk cId="244069029" sldId="467"/>
            <ac:picMk id="6" creationId="{9BF61580-04B6-0166-CBC4-F5AFA0FBC35D}"/>
          </ac:picMkLst>
        </pc:picChg>
      </pc:sldChg>
      <pc:sldChg chg="addSp delSp modSp add mod">
        <pc:chgData name="NORBEY DANILO" userId="29f64d73-8b12-4c53-a9f3-1c223397a229" providerId="ADAL" clId="{41D5C782-5EAE-48FE-AC87-D0FEEA99E110}" dt="2023-03-08T01:42:09.419" v="1088" actId="1076"/>
        <pc:sldMkLst>
          <pc:docMk/>
          <pc:sldMk cId="3026192384" sldId="468"/>
        </pc:sldMkLst>
        <pc:picChg chg="add mod">
          <ac:chgData name="NORBEY DANILO" userId="29f64d73-8b12-4c53-a9f3-1c223397a229" providerId="ADAL" clId="{41D5C782-5EAE-48FE-AC87-D0FEEA99E110}" dt="2023-03-08T01:42:09.419" v="1088" actId="1076"/>
          <ac:picMkLst>
            <pc:docMk/>
            <pc:sldMk cId="3026192384" sldId="468"/>
            <ac:picMk id="3" creationId="{D8F231F7-0731-4FA6-73B3-A557CCAC5055}"/>
          </ac:picMkLst>
        </pc:picChg>
        <pc:picChg chg="del">
          <ac:chgData name="NORBEY DANILO" userId="29f64d73-8b12-4c53-a9f3-1c223397a229" providerId="ADAL" clId="{41D5C782-5EAE-48FE-AC87-D0FEEA99E110}" dt="2023-03-08T01:41:48.396" v="1085" actId="478"/>
          <ac:picMkLst>
            <pc:docMk/>
            <pc:sldMk cId="3026192384" sldId="468"/>
            <ac:picMk id="4" creationId="{C332A024-3F74-4C5B-2623-2FD945C6DE8E}"/>
          </ac:picMkLst>
        </pc:picChg>
      </pc:sldChg>
      <pc:sldChg chg="addSp delSp modSp add mod">
        <pc:chgData name="NORBEY DANILO" userId="29f64d73-8b12-4c53-a9f3-1c223397a229" providerId="ADAL" clId="{41D5C782-5EAE-48FE-AC87-D0FEEA99E110}" dt="2023-03-08T01:45:49.341" v="1169" actId="20577"/>
        <pc:sldMkLst>
          <pc:docMk/>
          <pc:sldMk cId="366565229" sldId="469"/>
        </pc:sldMkLst>
        <pc:spChg chg="add mod">
          <ac:chgData name="NORBEY DANILO" userId="29f64d73-8b12-4c53-a9f3-1c223397a229" providerId="ADAL" clId="{41D5C782-5EAE-48FE-AC87-D0FEEA99E110}" dt="2023-03-08T01:45:49.341" v="1169" actId="20577"/>
          <ac:spMkLst>
            <pc:docMk/>
            <pc:sldMk cId="366565229" sldId="469"/>
            <ac:spMk id="4" creationId="{9CAEF14F-F881-E7CE-B987-AF0B64579E29}"/>
          </ac:spMkLst>
        </pc:spChg>
        <pc:spChg chg="mod">
          <ac:chgData name="NORBEY DANILO" userId="29f64d73-8b12-4c53-a9f3-1c223397a229" providerId="ADAL" clId="{41D5C782-5EAE-48FE-AC87-D0FEEA99E110}" dt="2023-03-08T01:43:27.600" v="1103" actId="20577"/>
          <ac:spMkLst>
            <pc:docMk/>
            <pc:sldMk cId="366565229" sldId="469"/>
            <ac:spMk id="191" creationId="{00000000-0000-0000-0000-000000000000}"/>
          </ac:spMkLst>
        </pc:spChg>
        <pc:picChg chg="del">
          <ac:chgData name="NORBEY DANILO" userId="29f64d73-8b12-4c53-a9f3-1c223397a229" providerId="ADAL" clId="{41D5C782-5EAE-48FE-AC87-D0FEEA99E110}" dt="2023-03-08T01:43:29.299" v="1104" actId="478"/>
          <ac:picMkLst>
            <pc:docMk/>
            <pc:sldMk cId="366565229" sldId="469"/>
            <ac:picMk id="3" creationId="{D8F231F7-0731-4FA6-73B3-A557CCAC5055}"/>
          </ac:picMkLst>
        </pc:picChg>
      </pc:sldChg>
      <pc:sldChg chg="addSp delSp modSp add mod">
        <pc:chgData name="NORBEY DANILO" userId="29f64d73-8b12-4c53-a9f3-1c223397a229" providerId="ADAL" clId="{41D5C782-5EAE-48FE-AC87-D0FEEA99E110}" dt="2023-03-08T01:46:19.031" v="1175" actId="1076"/>
        <pc:sldMkLst>
          <pc:docMk/>
          <pc:sldMk cId="112345294" sldId="470"/>
        </pc:sldMkLst>
        <pc:spChg chg="del">
          <ac:chgData name="NORBEY DANILO" userId="29f64d73-8b12-4c53-a9f3-1c223397a229" providerId="ADAL" clId="{41D5C782-5EAE-48FE-AC87-D0FEEA99E110}" dt="2023-03-08T01:46:10.169" v="1171" actId="478"/>
          <ac:spMkLst>
            <pc:docMk/>
            <pc:sldMk cId="112345294" sldId="470"/>
            <ac:spMk id="4" creationId="{9CAEF14F-F881-E7CE-B987-AF0B64579E29}"/>
          </ac:spMkLst>
        </pc:spChg>
        <pc:picChg chg="add mod">
          <ac:chgData name="NORBEY DANILO" userId="29f64d73-8b12-4c53-a9f3-1c223397a229" providerId="ADAL" clId="{41D5C782-5EAE-48FE-AC87-D0FEEA99E110}" dt="2023-03-08T01:46:19.031" v="1175" actId="1076"/>
          <ac:picMkLst>
            <pc:docMk/>
            <pc:sldMk cId="112345294" sldId="470"/>
            <ac:picMk id="3" creationId="{11A1B2B7-29B3-A1AF-A27E-3B1F504801FA}"/>
          </ac:picMkLst>
        </pc:picChg>
      </pc:sldChg>
      <pc:sldChg chg="addSp delSp modSp add mod">
        <pc:chgData name="NORBEY DANILO" userId="29f64d73-8b12-4c53-a9f3-1c223397a229" providerId="ADAL" clId="{41D5C782-5EAE-48FE-AC87-D0FEEA99E110}" dt="2023-03-08T01:49:06.139" v="1185" actId="1076"/>
        <pc:sldMkLst>
          <pc:docMk/>
          <pc:sldMk cId="763465" sldId="471"/>
        </pc:sldMkLst>
        <pc:picChg chg="del">
          <ac:chgData name="NORBEY DANILO" userId="29f64d73-8b12-4c53-a9f3-1c223397a229" providerId="ADAL" clId="{41D5C782-5EAE-48FE-AC87-D0FEEA99E110}" dt="2023-03-08T01:48:30.037" v="1177" actId="478"/>
          <ac:picMkLst>
            <pc:docMk/>
            <pc:sldMk cId="763465" sldId="471"/>
            <ac:picMk id="3" creationId="{11A1B2B7-29B3-A1AF-A27E-3B1F504801FA}"/>
          </ac:picMkLst>
        </pc:picChg>
        <pc:picChg chg="add mod">
          <ac:chgData name="NORBEY DANILO" userId="29f64d73-8b12-4c53-a9f3-1c223397a229" providerId="ADAL" clId="{41D5C782-5EAE-48FE-AC87-D0FEEA99E110}" dt="2023-03-08T01:48:38.004" v="1182" actId="1076"/>
          <ac:picMkLst>
            <pc:docMk/>
            <pc:sldMk cId="763465" sldId="471"/>
            <ac:picMk id="4" creationId="{D2644F34-FABA-F09A-E137-0B8B25D722D8}"/>
          </ac:picMkLst>
        </pc:picChg>
        <pc:picChg chg="add mod">
          <ac:chgData name="NORBEY DANILO" userId="29f64d73-8b12-4c53-a9f3-1c223397a229" providerId="ADAL" clId="{41D5C782-5EAE-48FE-AC87-D0FEEA99E110}" dt="2023-03-08T01:49:06.139" v="1185" actId="1076"/>
          <ac:picMkLst>
            <pc:docMk/>
            <pc:sldMk cId="763465" sldId="471"/>
            <ac:picMk id="6" creationId="{FE972AF2-6E56-F8D6-B5B3-FAAAD0E1422C}"/>
          </ac:picMkLst>
        </pc:picChg>
      </pc:sldChg>
      <pc:sldChg chg="addSp delSp modSp add mod">
        <pc:chgData name="NORBEY DANILO" userId="29f64d73-8b12-4c53-a9f3-1c223397a229" providerId="ADAL" clId="{41D5C782-5EAE-48FE-AC87-D0FEEA99E110}" dt="2023-03-08T01:49:57.203" v="1195" actId="1076"/>
        <pc:sldMkLst>
          <pc:docMk/>
          <pc:sldMk cId="994830941" sldId="472"/>
        </pc:sldMkLst>
        <pc:picChg chg="add mod">
          <ac:chgData name="NORBEY DANILO" userId="29f64d73-8b12-4c53-a9f3-1c223397a229" providerId="ADAL" clId="{41D5C782-5EAE-48FE-AC87-D0FEEA99E110}" dt="2023-03-08T01:49:53.368" v="1192" actId="1076"/>
          <ac:picMkLst>
            <pc:docMk/>
            <pc:sldMk cId="994830941" sldId="472"/>
            <ac:picMk id="3" creationId="{91F9246B-B81D-4AA6-631F-B9525A5C627F}"/>
          </ac:picMkLst>
        </pc:picChg>
        <pc:picChg chg="del">
          <ac:chgData name="NORBEY DANILO" userId="29f64d73-8b12-4c53-a9f3-1c223397a229" providerId="ADAL" clId="{41D5C782-5EAE-48FE-AC87-D0FEEA99E110}" dt="2023-03-08T01:49:24.476" v="1187" actId="478"/>
          <ac:picMkLst>
            <pc:docMk/>
            <pc:sldMk cId="994830941" sldId="472"/>
            <ac:picMk id="4" creationId="{D2644F34-FABA-F09A-E137-0B8B25D722D8}"/>
          </ac:picMkLst>
        </pc:picChg>
        <pc:picChg chg="del">
          <ac:chgData name="NORBEY DANILO" userId="29f64d73-8b12-4c53-a9f3-1c223397a229" providerId="ADAL" clId="{41D5C782-5EAE-48FE-AC87-D0FEEA99E110}" dt="2023-03-08T01:49:25.177" v="1188" actId="478"/>
          <ac:picMkLst>
            <pc:docMk/>
            <pc:sldMk cId="994830941" sldId="472"/>
            <ac:picMk id="6" creationId="{FE972AF2-6E56-F8D6-B5B3-FAAAD0E1422C}"/>
          </ac:picMkLst>
        </pc:picChg>
        <pc:picChg chg="add mod">
          <ac:chgData name="NORBEY DANILO" userId="29f64d73-8b12-4c53-a9f3-1c223397a229" providerId="ADAL" clId="{41D5C782-5EAE-48FE-AC87-D0FEEA99E110}" dt="2023-03-08T01:49:57.203" v="1195" actId="1076"/>
          <ac:picMkLst>
            <pc:docMk/>
            <pc:sldMk cId="994830941" sldId="472"/>
            <ac:picMk id="7" creationId="{C9CD10A5-2770-ABD6-AEE0-77B28F15CAC1}"/>
          </ac:picMkLst>
        </pc:picChg>
      </pc:sldChg>
      <pc:sldChg chg="addSp delSp modSp add mod">
        <pc:chgData name="NORBEY DANILO" userId="29f64d73-8b12-4c53-a9f3-1c223397a229" providerId="ADAL" clId="{41D5C782-5EAE-48FE-AC87-D0FEEA99E110}" dt="2023-03-08T01:50:18.188" v="1200" actId="1076"/>
        <pc:sldMkLst>
          <pc:docMk/>
          <pc:sldMk cId="1266505886" sldId="473"/>
        </pc:sldMkLst>
        <pc:picChg chg="del">
          <ac:chgData name="NORBEY DANILO" userId="29f64d73-8b12-4c53-a9f3-1c223397a229" providerId="ADAL" clId="{41D5C782-5EAE-48FE-AC87-D0FEEA99E110}" dt="2023-03-08T01:50:14.249" v="1197" actId="478"/>
          <ac:picMkLst>
            <pc:docMk/>
            <pc:sldMk cId="1266505886" sldId="473"/>
            <ac:picMk id="3" creationId="{91F9246B-B81D-4AA6-631F-B9525A5C627F}"/>
          </ac:picMkLst>
        </pc:picChg>
        <pc:picChg chg="add mod">
          <ac:chgData name="NORBEY DANILO" userId="29f64d73-8b12-4c53-a9f3-1c223397a229" providerId="ADAL" clId="{41D5C782-5EAE-48FE-AC87-D0FEEA99E110}" dt="2023-03-08T01:50:18.188" v="1200" actId="1076"/>
          <ac:picMkLst>
            <pc:docMk/>
            <pc:sldMk cId="1266505886" sldId="473"/>
            <ac:picMk id="4" creationId="{E5A9C9CE-7806-8724-8D55-291B1B0CF8A4}"/>
          </ac:picMkLst>
        </pc:picChg>
        <pc:picChg chg="del">
          <ac:chgData name="NORBEY DANILO" userId="29f64d73-8b12-4c53-a9f3-1c223397a229" providerId="ADAL" clId="{41D5C782-5EAE-48FE-AC87-D0FEEA99E110}" dt="2023-03-08T01:50:14.249" v="1197" actId="478"/>
          <ac:picMkLst>
            <pc:docMk/>
            <pc:sldMk cId="1266505886" sldId="473"/>
            <ac:picMk id="7" creationId="{C9CD10A5-2770-ABD6-AEE0-77B28F15CAC1}"/>
          </ac:picMkLst>
        </pc:picChg>
      </pc:sldChg>
      <pc:sldChg chg="addSp delSp modSp add mod">
        <pc:chgData name="NORBEY DANILO" userId="29f64d73-8b12-4c53-a9f3-1c223397a229" providerId="ADAL" clId="{41D5C782-5EAE-48FE-AC87-D0FEEA99E110}" dt="2023-03-08T01:50:55.428" v="1209" actId="1076"/>
        <pc:sldMkLst>
          <pc:docMk/>
          <pc:sldMk cId="2306520847" sldId="474"/>
        </pc:sldMkLst>
        <pc:picChg chg="add mod">
          <ac:chgData name="NORBEY DANILO" userId="29f64d73-8b12-4c53-a9f3-1c223397a229" providerId="ADAL" clId="{41D5C782-5EAE-48FE-AC87-D0FEEA99E110}" dt="2023-03-08T01:50:55.428" v="1209" actId="1076"/>
          <ac:picMkLst>
            <pc:docMk/>
            <pc:sldMk cId="2306520847" sldId="474"/>
            <ac:picMk id="3" creationId="{C27A34D5-7F22-1F8E-0185-91A555503138}"/>
          </ac:picMkLst>
        </pc:picChg>
        <pc:picChg chg="del">
          <ac:chgData name="NORBEY DANILO" userId="29f64d73-8b12-4c53-a9f3-1c223397a229" providerId="ADAL" clId="{41D5C782-5EAE-48FE-AC87-D0FEEA99E110}" dt="2023-03-08T01:50:21.511" v="1202" actId="478"/>
          <ac:picMkLst>
            <pc:docMk/>
            <pc:sldMk cId="2306520847" sldId="474"/>
            <ac:picMk id="4" creationId="{E5A9C9CE-7806-8724-8D55-291B1B0CF8A4}"/>
          </ac:picMkLst>
        </pc:picChg>
      </pc:sldChg>
      <pc:sldChg chg="addSp delSp modSp add mod">
        <pc:chgData name="NORBEY DANILO" userId="29f64d73-8b12-4c53-a9f3-1c223397a229" providerId="ADAL" clId="{41D5C782-5EAE-48FE-AC87-D0FEEA99E110}" dt="2023-03-08T01:51:19.391" v="1216" actId="1076"/>
        <pc:sldMkLst>
          <pc:docMk/>
          <pc:sldMk cId="3178632903" sldId="475"/>
        </pc:sldMkLst>
        <pc:picChg chg="del">
          <ac:chgData name="NORBEY DANILO" userId="29f64d73-8b12-4c53-a9f3-1c223397a229" providerId="ADAL" clId="{41D5C782-5EAE-48FE-AC87-D0FEEA99E110}" dt="2023-03-08T01:51:04" v="1211" actId="478"/>
          <ac:picMkLst>
            <pc:docMk/>
            <pc:sldMk cId="3178632903" sldId="475"/>
            <ac:picMk id="3" creationId="{C27A34D5-7F22-1F8E-0185-91A555503138}"/>
          </ac:picMkLst>
        </pc:picChg>
        <pc:picChg chg="add mod">
          <ac:chgData name="NORBEY DANILO" userId="29f64d73-8b12-4c53-a9f3-1c223397a229" providerId="ADAL" clId="{41D5C782-5EAE-48FE-AC87-D0FEEA99E110}" dt="2023-03-08T01:51:19.391" v="1216" actId="1076"/>
          <ac:picMkLst>
            <pc:docMk/>
            <pc:sldMk cId="3178632903" sldId="475"/>
            <ac:picMk id="4" creationId="{5132A94B-4F83-6BC0-6D4D-BD203B74442F}"/>
          </ac:picMkLst>
        </pc:picChg>
      </pc:sldChg>
      <pc:sldChg chg="addSp delSp modSp add mod">
        <pc:chgData name="NORBEY DANILO" userId="29f64d73-8b12-4c53-a9f3-1c223397a229" providerId="ADAL" clId="{41D5C782-5EAE-48FE-AC87-D0FEEA99E110}" dt="2023-03-08T01:51:47.519" v="1221" actId="1076"/>
        <pc:sldMkLst>
          <pc:docMk/>
          <pc:sldMk cId="672265668" sldId="476"/>
        </pc:sldMkLst>
        <pc:picChg chg="add mod">
          <ac:chgData name="NORBEY DANILO" userId="29f64d73-8b12-4c53-a9f3-1c223397a229" providerId="ADAL" clId="{41D5C782-5EAE-48FE-AC87-D0FEEA99E110}" dt="2023-03-08T01:51:47.519" v="1221" actId="1076"/>
          <ac:picMkLst>
            <pc:docMk/>
            <pc:sldMk cId="672265668" sldId="476"/>
            <ac:picMk id="3" creationId="{76BDFAD5-9C70-4E2C-2045-E42C4B52494E}"/>
          </ac:picMkLst>
        </pc:picChg>
        <pc:picChg chg="del">
          <ac:chgData name="NORBEY DANILO" userId="29f64d73-8b12-4c53-a9f3-1c223397a229" providerId="ADAL" clId="{41D5C782-5EAE-48FE-AC87-D0FEEA99E110}" dt="2023-03-08T01:51:34.634" v="1218" actId="478"/>
          <ac:picMkLst>
            <pc:docMk/>
            <pc:sldMk cId="672265668" sldId="476"/>
            <ac:picMk id="4" creationId="{5132A94B-4F83-6BC0-6D4D-BD203B74442F}"/>
          </ac:picMkLst>
        </pc:picChg>
      </pc:sldChg>
      <pc:sldChg chg="addSp delSp modSp add mod">
        <pc:chgData name="NORBEY DANILO" userId="29f64d73-8b12-4c53-a9f3-1c223397a229" providerId="ADAL" clId="{41D5C782-5EAE-48FE-AC87-D0FEEA99E110}" dt="2023-03-08T01:52:11.268" v="1226" actId="1076"/>
        <pc:sldMkLst>
          <pc:docMk/>
          <pc:sldMk cId="1557689946" sldId="477"/>
        </pc:sldMkLst>
        <pc:picChg chg="del">
          <ac:chgData name="NORBEY DANILO" userId="29f64d73-8b12-4c53-a9f3-1c223397a229" providerId="ADAL" clId="{41D5C782-5EAE-48FE-AC87-D0FEEA99E110}" dt="2023-03-08T01:52:06.311" v="1223" actId="478"/>
          <ac:picMkLst>
            <pc:docMk/>
            <pc:sldMk cId="1557689946" sldId="477"/>
            <ac:picMk id="3" creationId="{76BDFAD5-9C70-4E2C-2045-E42C4B52494E}"/>
          </ac:picMkLst>
        </pc:picChg>
        <pc:picChg chg="add mod">
          <ac:chgData name="NORBEY DANILO" userId="29f64d73-8b12-4c53-a9f3-1c223397a229" providerId="ADAL" clId="{41D5C782-5EAE-48FE-AC87-D0FEEA99E110}" dt="2023-03-08T01:52:11.268" v="1226" actId="1076"/>
          <ac:picMkLst>
            <pc:docMk/>
            <pc:sldMk cId="1557689946" sldId="477"/>
            <ac:picMk id="4" creationId="{616EB154-0906-9EF8-73EF-0595EBB77814}"/>
          </ac:picMkLst>
        </pc:picChg>
      </pc:sldChg>
      <pc:sldChg chg="addSp delSp modSp add del mod">
        <pc:chgData name="NORBEY DANILO" userId="29f64d73-8b12-4c53-a9f3-1c223397a229" providerId="ADAL" clId="{41D5C782-5EAE-48FE-AC87-D0FEEA99E110}" dt="2023-03-08T02:04:15.372" v="1234" actId="47"/>
        <pc:sldMkLst>
          <pc:docMk/>
          <pc:sldMk cId="3700845794" sldId="478"/>
        </pc:sldMkLst>
        <pc:picChg chg="add mod">
          <ac:chgData name="NORBEY DANILO" userId="29f64d73-8b12-4c53-a9f3-1c223397a229" providerId="ADAL" clId="{41D5C782-5EAE-48FE-AC87-D0FEEA99E110}" dt="2023-03-08T02:02:57.299" v="1231" actId="1076"/>
          <ac:picMkLst>
            <pc:docMk/>
            <pc:sldMk cId="3700845794" sldId="478"/>
            <ac:picMk id="3" creationId="{89883F8E-E135-B928-6B2D-2B1C3087FD53}"/>
          </ac:picMkLst>
        </pc:picChg>
        <pc:picChg chg="del">
          <ac:chgData name="NORBEY DANILO" userId="29f64d73-8b12-4c53-a9f3-1c223397a229" providerId="ADAL" clId="{41D5C782-5EAE-48FE-AC87-D0FEEA99E110}" dt="2023-03-08T02:02:51.071" v="1228" actId="478"/>
          <ac:picMkLst>
            <pc:docMk/>
            <pc:sldMk cId="3700845794" sldId="478"/>
            <ac:picMk id="4" creationId="{616EB154-0906-9EF8-73EF-0595EBB77814}"/>
          </ac:picMkLst>
        </pc:picChg>
      </pc:sldChg>
      <pc:sldChg chg="addSp delSp modSp add mod">
        <pc:chgData name="NORBEY DANILO" userId="29f64d73-8b12-4c53-a9f3-1c223397a229" providerId="ADAL" clId="{41D5C782-5EAE-48FE-AC87-D0FEEA99E110}" dt="2023-03-08T02:04:24.979" v="1237" actId="1076"/>
        <pc:sldMkLst>
          <pc:docMk/>
          <pc:sldMk cId="2746604493" sldId="479"/>
        </pc:sldMkLst>
        <pc:picChg chg="del">
          <ac:chgData name="NORBEY DANILO" userId="29f64d73-8b12-4c53-a9f3-1c223397a229" providerId="ADAL" clId="{41D5C782-5EAE-48FE-AC87-D0FEEA99E110}" dt="2023-03-08T02:04:13.248" v="1233" actId="478"/>
          <ac:picMkLst>
            <pc:docMk/>
            <pc:sldMk cId="2746604493" sldId="479"/>
            <ac:picMk id="3" creationId="{89883F8E-E135-B928-6B2D-2B1C3087FD53}"/>
          </ac:picMkLst>
        </pc:picChg>
        <pc:picChg chg="add mod">
          <ac:chgData name="NORBEY DANILO" userId="29f64d73-8b12-4c53-a9f3-1c223397a229" providerId="ADAL" clId="{41D5C782-5EAE-48FE-AC87-D0FEEA99E110}" dt="2023-03-08T02:04:24.979" v="1237" actId="1076"/>
          <ac:picMkLst>
            <pc:docMk/>
            <pc:sldMk cId="2746604493" sldId="479"/>
            <ac:picMk id="4" creationId="{09C57DD5-290F-7B7C-1D78-64A35AE7247D}"/>
          </ac:picMkLst>
        </pc:picChg>
      </pc:sldChg>
      <pc:sldChg chg="addSp delSp modSp add mod">
        <pc:chgData name="NORBEY DANILO" userId="29f64d73-8b12-4c53-a9f3-1c223397a229" providerId="ADAL" clId="{41D5C782-5EAE-48FE-AC87-D0FEEA99E110}" dt="2023-03-08T02:04:41.016" v="1242" actId="1076"/>
        <pc:sldMkLst>
          <pc:docMk/>
          <pc:sldMk cId="621438882" sldId="480"/>
        </pc:sldMkLst>
        <pc:picChg chg="add mod">
          <ac:chgData name="NORBEY DANILO" userId="29f64d73-8b12-4c53-a9f3-1c223397a229" providerId="ADAL" clId="{41D5C782-5EAE-48FE-AC87-D0FEEA99E110}" dt="2023-03-08T02:04:41.016" v="1242" actId="1076"/>
          <ac:picMkLst>
            <pc:docMk/>
            <pc:sldMk cId="621438882" sldId="480"/>
            <ac:picMk id="3" creationId="{C82E02FC-5505-BA00-F021-B54FF840BBD4}"/>
          </ac:picMkLst>
        </pc:picChg>
        <pc:picChg chg="del">
          <ac:chgData name="NORBEY DANILO" userId="29f64d73-8b12-4c53-a9f3-1c223397a229" providerId="ADAL" clId="{41D5C782-5EAE-48FE-AC87-D0FEEA99E110}" dt="2023-03-08T02:04:29.380" v="1239" actId="478"/>
          <ac:picMkLst>
            <pc:docMk/>
            <pc:sldMk cId="621438882" sldId="480"/>
            <ac:picMk id="4" creationId="{09C57DD5-290F-7B7C-1D78-64A35AE7247D}"/>
          </ac:picMkLst>
        </pc:picChg>
      </pc:sldChg>
    </pc:docChg>
  </pc:docChgLst>
  <pc:docChgLst>
    <pc:chgData name="NORBEY DANILO MUÑOZ CAÑON" userId="29f64d73-8b12-4c53-a9f3-1c223397a229" providerId="ADAL" clId="{1FE39C1B-9EBB-4ED9-9CAA-81EE39A5A0FF}"/>
    <pc:docChg chg="undo custSel addSld delSld modSld">
      <pc:chgData name="NORBEY DANILO MUÑOZ CAÑON" userId="29f64d73-8b12-4c53-a9f3-1c223397a229" providerId="ADAL" clId="{1FE39C1B-9EBB-4ED9-9CAA-81EE39A5A0FF}" dt="2023-09-14T04:00:33.377" v="235"/>
      <pc:docMkLst>
        <pc:docMk/>
      </pc:docMkLst>
      <pc:sldChg chg="del">
        <pc:chgData name="NORBEY DANILO MUÑOZ CAÑON" userId="29f64d73-8b12-4c53-a9f3-1c223397a229" providerId="ADAL" clId="{1FE39C1B-9EBB-4ED9-9CAA-81EE39A5A0FF}" dt="2023-09-11T20:56:06.487" v="42" actId="47"/>
        <pc:sldMkLst>
          <pc:docMk/>
          <pc:sldMk cId="0" sldId="256"/>
        </pc:sldMkLst>
      </pc:sldChg>
      <pc:sldChg chg="modNotesTx">
        <pc:chgData name="NORBEY DANILO MUÑOZ CAÑON" userId="29f64d73-8b12-4c53-a9f3-1c223397a229" providerId="ADAL" clId="{1FE39C1B-9EBB-4ED9-9CAA-81EE39A5A0FF}" dt="2023-09-11T21:02:18.803" v="46"/>
        <pc:sldMkLst>
          <pc:docMk/>
          <pc:sldMk cId="0" sldId="258"/>
        </pc:sldMkLst>
      </pc:sldChg>
      <pc:sldChg chg="modNotesTx">
        <pc:chgData name="NORBEY DANILO MUÑOZ CAÑON" userId="29f64d73-8b12-4c53-a9f3-1c223397a229" providerId="ADAL" clId="{1FE39C1B-9EBB-4ED9-9CAA-81EE39A5A0FF}" dt="2023-09-11T21:07:20.053" v="55"/>
        <pc:sldMkLst>
          <pc:docMk/>
          <pc:sldMk cId="0" sldId="259"/>
        </pc:sldMkLst>
      </pc:sldChg>
      <pc:sldChg chg="modSp mod modNotesTx">
        <pc:chgData name="NORBEY DANILO MUÑOZ CAÑON" userId="29f64d73-8b12-4c53-a9f3-1c223397a229" providerId="ADAL" clId="{1FE39C1B-9EBB-4ED9-9CAA-81EE39A5A0FF}" dt="2023-09-11T21:14:24.141" v="94" actId="20577"/>
        <pc:sldMkLst>
          <pc:docMk/>
          <pc:sldMk cId="0" sldId="264"/>
        </pc:sldMkLst>
        <pc:spChg chg="mod">
          <ac:chgData name="NORBEY DANILO MUÑOZ CAÑON" userId="29f64d73-8b12-4c53-a9f3-1c223397a229" providerId="ADAL" clId="{1FE39C1B-9EBB-4ED9-9CAA-81EE39A5A0FF}" dt="2023-09-11T21:14:24.141" v="94" actId="20577"/>
          <ac:spMkLst>
            <pc:docMk/>
            <pc:sldMk cId="0" sldId="264"/>
            <ac:spMk id="50" creationId="{00000000-0000-0000-0000-000000000000}"/>
          </ac:spMkLst>
        </pc:spChg>
      </pc:sldChg>
      <pc:sldChg chg="modNotesTx">
        <pc:chgData name="NORBEY DANILO MUÑOZ CAÑON" userId="29f64d73-8b12-4c53-a9f3-1c223397a229" providerId="ADAL" clId="{1FE39C1B-9EBB-4ED9-9CAA-81EE39A5A0FF}" dt="2023-09-11T21:17:00.040" v="165"/>
        <pc:sldMkLst>
          <pc:docMk/>
          <pc:sldMk cId="0" sldId="265"/>
        </pc:sldMkLst>
      </pc:sldChg>
      <pc:sldChg chg="modSp mod">
        <pc:chgData name="NORBEY DANILO MUÑOZ CAÑON" userId="29f64d73-8b12-4c53-a9f3-1c223397a229" providerId="ADAL" clId="{1FE39C1B-9EBB-4ED9-9CAA-81EE39A5A0FF}" dt="2023-09-14T03:42:01.746" v="192" actId="20577"/>
        <pc:sldMkLst>
          <pc:docMk/>
          <pc:sldMk cId="0" sldId="272"/>
        </pc:sldMkLst>
        <pc:spChg chg="mod">
          <ac:chgData name="NORBEY DANILO MUÑOZ CAÑON" userId="29f64d73-8b12-4c53-a9f3-1c223397a229" providerId="ADAL" clId="{1FE39C1B-9EBB-4ED9-9CAA-81EE39A5A0FF}" dt="2023-09-14T03:41:53.895" v="182" actId="5793"/>
          <ac:spMkLst>
            <pc:docMk/>
            <pc:sldMk cId="0" sldId="272"/>
            <ac:spMk id="6" creationId="{00000000-0000-0000-0000-000000000000}"/>
          </ac:spMkLst>
        </pc:spChg>
        <pc:spChg chg="mod">
          <ac:chgData name="NORBEY DANILO MUÑOZ CAÑON" userId="29f64d73-8b12-4c53-a9f3-1c223397a229" providerId="ADAL" clId="{1FE39C1B-9EBB-4ED9-9CAA-81EE39A5A0FF}" dt="2023-09-14T03:42:01.746" v="192" actId="20577"/>
          <ac:spMkLst>
            <pc:docMk/>
            <pc:sldMk cId="0" sldId="272"/>
            <ac:spMk id="15" creationId="{00000000-0000-0000-0000-000000000000}"/>
          </ac:spMkLst>
        </pc:spChg>
      </pc:sldChg>
      <pc:sldChg chg="modSp mod">
        <pc:chgData name="NORBEY DANILO MUÑOZ CAÑON" userId="29f64d73-8b12-4c53-a9f3-1c223397a229" providerId="ADAL" clId="{1FE39C1B-9EBB-4ED9-9CAA-81EE39A5A0FF}" dt="2023-09-14T03:42:42.823" v="193" actId="20577"/>
        <pc:sldMkLst>
          <pc:docMk/>
          <pc:sldMk cId="0" sldId="273"/>
        </pc:sldMkLst>
        <pc:spChg chg="mod">
          <ac:chgData name="NORBEY DANILO MUÑOZ CAÑON" userId="29f64d73-8b12-4c53-a9f3-1c223397a229" providerId="ADAL" clId="{1FE39C1B-9EBB-4ED9-9CAA-81EE39A5A0FF}" dt="2023-09-14T03:42:42.823" v="193" actId="20577"/>
          <ac:spMkLst>
            <pc:docMk/>
            <pc:sldMk cId="0" sldId="273"/>
            <ac:spMk id="42" creationId="{00000000-0000-0000-0000-000000000000}"/>
          </ac:spMkLst>
        </pc:spChg>
      </pc:sldChg>
      <pc:sldChg chg="modSp add mod setBg">
        <pc:chgData name="NORBEY DANILO MUÑOZ CAÑON" userId="29f64d73-8b12-4c53-a9f3-1c223397a229" providerId="ADAL" clId="{1FE39C1B-9EBB-4ED9-9CAA-81EE39A5A0FF}" dt="2023-09-11T20:56:01.236" v="41" actId="20577"/>
        <pc:sldMkLst>
          <pc:docMk/>
          <pc:sldMk cId="0" sldId="294"/>
        </pc:sldMkLst>
        <pc:spChg chg="mod">
          <ac:chgData name="NORBEY DANILO MUÑOZ CAÑON" userId="29f64d73-8b12-4c53-a9f3-1c223397a229" providerId="ADAL" clId="{1FE39C1B-9EBB-4ED9-9CAA-81EE39A5A0FF}" dt="2023-09-11T20:55:54.782" v="28" actId="20577"/>
          <ac:spMkLst>
            <pc:docMk/>
            <pc:sldMk cId="0" sldId="294"/>
            <ac:spMk id="91" creationId="{00000000-0000-0000-0000-000000000000}"/>
          </ac:spMkLst>
        </pc:spChg>
        <pc:spChg chg="mod">
          <ac:chgData name="NORBEY DANILO MUÑOZ CAÑON" userId="29f64d73-8b12-4c53-a9f3-1c223397a229" providerId="ADAL" clId="{1FE39C1B-9EBB-4ED9-9CAA-81EE39A5A0FF}" dt="2023-09-11T20:56:01.236" v="41" actId="20577"/>
          <ac:spMkLst>
            <pc:docMk/>
            <pc:sldMk cId="0" sldId="294"/>
            <ac:spMk id="98" creationId="{00000000-0000-0000-0000-000000000000}"/>
          </ac:spMkLst>
        </pc:spChg>
      </pc:sldChg>
      <pc:sldChg chg="modNotesTx">
        <pc:chgData name="NORBEY DANILO MUÑOZ CAÑON" userId="29f64d73-8b12-4c53-a9f3-1c223397a229" providerId="ADAL" clId="{1FE39C1B-9EBB-4ED9-9CAA-81EE39A5A0FF}" dt="2023-09-11T21:21:08.382" v="171"/>
        <pc:sldMkLst>
          <pc:docMk/>
          <pc:sldMk cId="1937748922" sldId="412"/>
        </pc:sldMkLst>
      </pc:sldChg>
      <pc:sldChg chg="modNotesTx">
        <pc:chgData name="NORBEY DANILO MUÑOZ CAÑON" userId="29f64d73-8b12-4c53-a9f3-1c223397a229" providerId="ADAL" clId="{1FE39C1B-9EBB-4ED9-9CAA-81EE39A5A0FF}" dt="2023-09-14T03:43:25.343" v="194"/>
        <pc:sldMkLst>
          <pc:docMk/>
          <pc:sldMk cId="290647687" sldId="418"/>
        </pc:sldMkLst>
      </pc:sldChg>
      <pc:sldChg chg="modSp mod">
        <pc:chgData name="NORBEY DANILO MUÑOZ CAÑON" userId="29f64d73-8b12-4c53-a9f3-1c223397a229" providerId="ADAL" clId="{1FE39C1B-9EBB-4ED9-9CAA-81EE39A5A0FF}" dt="2023-09-14T03:51:47.442" v="195" actId="20577"/>
        <pc:sldMkLst>
          <pc:docMk/>
          <pc:sldMk cId="110690283" sldId="419"/>
        </pc:sldMkLst>
        <pc:spChg chg="mod">
          <ac:chgData name="NORBEY DANILO MUÑOZ CAÑON" userId="29f64d73-8b12-4c53-a9f3-1c223397a229" providerId="ADAL" clId="{1FE39C1B-9EBB-4ED9-9CAA-81EE39A5A0FF}" dt="2023-09-14T03:51:47.442" v="195" actId="20577"/>
          <ac:spMkLst>
            <pc:docMk/>
            <pc:sldMk cId="110690283" sldId="419"/>
            <ac:spMk id="3" creationId="{8C6D799F-0B81-D1FB-656E-18190E354A05}"/>
          </ac:spMkLst>
        </pc:spChg>
      </pc:sldChg>
      <pc:sldChg chg="modNotesTx">
        <pc:chgData name="NORBEY DANILO MUÑOZ CAÑON" userId="29f64d73-8b12-4c53-a9f3-1c223397a229" providerId="ADAL" clId="{1FE39C1B-9EBB-4ED9-9CAA-81EE39A5A0FF}" dt="2023-09-11T21:22:11.582" v="174" actId="20577"/>
        <pc:sldMkLst>
          <pc:docMk/>
          <pc:sldMk cId="3090436788" sldId="498"/>
        </pc:sldMkLst>
      </pc:sldChg>
      <pc:sldChg chg="modSp mod">
        <pc:chgData name="NORBEY DANILO MUÑOZ CAÑON" userId="29f64d73-8b12-4c53-a9f3-1c223397a229" providerId="ADAL" clId="{1FE39C1B-9EBB-4ED9-9CAA-81EE39A5A0FF}" dt="2023-09-14T03:56:16.283" v="209" actId="20577"/>
        <pc:sldMkLst>
          <pc:docMk/>
          <pc:sldMk cId="247837516" sldId="503"/>
        </pc:sldMkLst>
        <pc:spChg chg="mod">
          <ac:chgData name="NORBEY DANILO MUÑOZ CAÑON" userId="29f64d73-8b12-4c53-a9f3-1c223397a229" providerId="ADAL" clId="{1FE39C1B-9EBB-4ED9-9CAA-81EE39A5A0FF}" dt="2023-09-14T03:56:16.283" v="209" actId="20577"/>
          <ac:spMkLst>
            <pc:docMk/>
            <pc:sldMk cId="247837516" sldId="503"/>
            <ac:spMk id="191" creationId="{00000000-0000-0000-0000-000000000000}"/>
          </ac:spMkLst>
        </pc:spChg>
      </pc:sldChg>
      <pc:sldChg chg="modNotesTx">
        <pc:chgData name="NORBEY DANILO MUÑOZ CAÑON" userId="29f64d73-8b12-4c53-a9f3-1c223397a229" providerId="ADAL" clId="{1FE39C1B-9EBB-4ED9-9CAA-81EE39A5A0FF}" dt="2023-09-14T03:54:49.490" v="203" actId="20577"/>
        <pc:sldMkLst>
          <pc:docMk/>
          <pc:sldMk cId="3528150278" sldId="523"/>
        </pc:sldMkLst>
      </pc:sldChg>
      <pc:sldChg chg="modSp mod">
        <pc:chgData name="NORBEY DANILO MUÑOZ CAÑON" userId="29f64d73-8b12-4c53-a9f3-1c223397a229" providerId="ADAL" clId="{1FE39C1B-9EBB-4ED9-9CAA-81EE39A5A0FF}" dt="2023-09-14T03:55:12.760" v="204" actId="27107"/>
        <pc:sldMkLst>
          <pc:docMk/>
          <pc:sldMk cId="3499216708" sldId="525"/>
        </pc:sldMkLst>
        <pc:spChg chg="mod">
          <ac:chgData name="NORBEY DANILO MUÑOZ CAÑON" userId="29f64d73-8b12-4c53-a9f3-1c223397a229" providerId="ADAL" clId="{1FE39C1B-9EBB-4ED9-9CAA-81EE39A5A0FF}" dt="2023-09-14T03:55:12.760" v="204" actId="27107"/>
          <ac:spMkLst>
            <pc:docMk/>
            <pc:sldMk cId="3499216708" sldId="525"/>
            <ac:spMk id="2" creationId="{88F210A3-C33A-DA36-92A8-3FB641808065}"/>
          </ac:spMkLst>
        </pc:spChg>
      </pc:sldChg>
      <pc:sldChg chg="modSp mod">
        <pc:chgData name="NORBEY DANILO MUÑOZ CAÑON" userId="29f64d73-8b12-4c53-a9f3-1c223397a229" providerId="ADAL" clId="{1FE39C1B-9EBB-4ED9-9CAA-81EE39A5A0FF}" dt="2023-09-14T03:56:33.661" v="212" actId="20577"/>
        <pc:sldMkLst>
          <pc:docMk/>
          <pc:sldMk cId="3119810693" sldId="529"/>
        </pc:sldMkLst>
        <pc:spChg chg="mod">
          <ac:chgData name="NORBEY DANILO MUÑOZ CAÑON" userId="29f64d73-8b12-4c53-a9f3-1c223397a229" providerId="ADAL" clId="{1FE39C1B-9EBB-4ED9-9CAA-81EE39A5A0FF}" dt="2023-09-14T03:56:33.661" v="212" actId="20577"/>
          <ac:spMkLst>
            <pc:docMk/>
            <pc:sldMk cId="3119810693" sldId="529"/>
            <ac:spMk id="191" creationId="{00000000-0000-0000-0000-000000000000}"/>
          </ac:spMkLst>
        </pc:spChg>
      </pc:sldChg>
      <pc:sldChg chg="modSp mod">
        <pc:chgData name="NORBEY DANILO MUÑOZ CAÑON" userId="29f64d73-8b12-4c53-a9f3-1c223397a229" providerId="ADAL" clId="{1FE39C1B-9EBB-4ED9-9CAA-81EE39A5A0FF}" dt="2023-09-14T03:56:43.281" v="215" actId="20577"/>
        <pc:sldMkLst>
          <pc:docMk/>
          <pc:sldMk cId="891241755" sldId="536"/>
        </pc:sldMkLst>
        <pc:spChg chg="mod">
          <ac:chgData name="NORBEY DANILO MUÑOZ CAÑON" userId="29f64d73-8b12-4c53-a9f3-1c223397a229" providerId="ADAL" clId="{1FE39C1B-9EBB-4ED9-9CAA-81EE39A5A0FF}" dt="2023-09-14T03:56:43.281" v="215" actId="20577"/>
          <ac:spMkLst>
            <pc:docMk/>
            <pc:sldMk cId="891241755" sldId="536"/>
            <ac:spMk id="191" creationId="{00000000-0000-0000-0000-000000000000}"/>
          </ac:spMkLst>
        </pc:spChg>
      </pc:sldChg>
      <pc:sldChg chg="modSp mod">
        <pc:chgData name="NORBEY DANILO MUÑOZ CAÑON" userId="29f64d73-8b12-4c53-a9f3-1c223397a229" providerId="ADAL" clId="{1FE39C1B-9EBB-4ED9-9CAA-81EE39A5A0FF}" dt="2023-09-14T03:56:57.063" v="218" actId="20577"/>
        <pc:sldMkLst>
          <pc:docMk/>
          <pc:sldMk cId="1783482317" sldId="545"/>
        </pc:sldMkLst>
        <pc:spChg chg="mod">
          <ac:chgData name="NORBEY DANILO MUÑOZ CAÑON" userId="29f64d73-8b12-4c53-a9f3-1c223397a229" providerId="ADAL" clId="{1FE39C1B-9EBB-4ED9-9CAA-81EE39A5A0FF}" dt="2023-09-14T03:56:57.063" v="218" actId="20577"/>
          <ac:spMkLst>
            <pc:docMk/>
            <pc:sldMk cId="1783482317" sldId="545"/>
            <ac:spMk id="191" creationId="{00000000-0000-0000-0000-000000000000}"/>
          </ac:spMkLst>
        </pc:spChg>
      </pc:sldChg>
      <pc:sldChg chg="modNotesTx">
        <pc:chgData name="NORBEY DANILO MUÑOZ CAÑON" userId="29f64d73-8b12-4c53-a9f3-1c223397a229" providerId="ADAL" clId="{1FE39C1B-9EBB-4ED9-9CAA-81EE39A5A0FF}" dt="2023-09-14T04:00:33.377" v="235"/>
        <pc:sldMkLst>
          <pc:docMk/>
          <pc:sldMk cId="3394888186" sldId="556"/>
        </pc:sldMkLst>
      </pc:sldChg>
      <pc:sldMasterChg chg="delSldLayout">
        <pc:chgData name="NORBEY DANILO MUÑOZ CAÑON" userId="29f64d73-8b12-4c53-a9f3-1c223397a229" providerId="ADAL" clId="{1FE39C1B-9EBB-4ED9-9CAA-81EE39A5A0FF}" dt="2023-09-11T20:56:06.487" v="42" actId="47"/>
        <pc:sldMasterMkLst>
          <pc:docMk/>
          <pc:sldMasterMk cId="0" sldId="2147483675"/>
        </pc:sldMasterMkLst>
        <pc:sldLayoutChg chg="del">
          <pc:chgData name="NORBEY DANILO MUÑOZ CAÑON" userId="29f64d73-8b12-4c53-a9f3-1c223397a229" providerId="ADAL" clId="{1FE39C1B-9EBB-4ED9-9CAA-81EE39A5A0FF}" dt="2023-09-11T20:56:06.487" v="42" actId="47"/>
          <pc:sldLayoutMkLst>
            <pc:docMk/>
            <pc:sldMasterMk cId="0" sldId="2147483675"/>
            <pc:sldLayoutMk cId="0" sldId="2147483648"/>
          </pc:sldLayoutMkLst>
        </pc:sldLayoutChg>
      </pc:sldMasterChg>
    </pc:docChg>
  </pc:docChgLst>
  <pc:docChgLst>
    <pc:chgData name="NORBEY DANILO" userId="29f64d73-8b12-4c53-a9f3-1c223397a229" providerId="ADAL" clId="{1FE39C1B-9EBB-4ED9-9CAA-81EE39A5A0FF}"/>
    <pc:docChg chg="undo custSel addSld delSld modSld sldOrd">
      <pc:chgData name="NORBEY DANILO" userId="29f64d73-8b12-4c53-a9f3-1c223397a229" providerId="ADAL" clId="{1FE39C1B-9EBB-4ED9-9CAA-81EE39A5A0FF}" dt="2023-03-16T21:20:46.539" v="2725" actId="20577"/>
      <pc:docMkLst>
        <pc:docMk/>
      </pc:docMkLst>
      <pc:sldChg chg="modSp mod">
        <pc:chgData name="NORBEY DANILO" userId="29f64d73-8b12-4c53-a9f3-1c223397a229" providerId="ADAL" clId="{1FE39C1B-9EBB-4ED9-9CAA-81EE39A5A0FF}" dt="2023-03-15T16:22:28.212" v="26" actId="20577"/>
        <pc:sldMkLst>
          <pc:docMk/>
          <pc:sldMk cId="0" sldId="256"/>
        </pc:sldMkLst>
        <pc:spChg chg="mod">
          <ac:chgData name="NORBEY DANILO" userId="29f64d73-8b12-4c53-a9f3-1c223397a229" providerId="ADAL" clId="{1FE39C1B-9EBB-4ED9-9CAA-81EE39A5A0FF}" dt="2023-03-15T16:22:15.992" v="12" actId="20577"/>
          <ac:spMkLst>
            <pc:docMk/>
            <pc:sldMk cId="0" sldId="256"/>
            <ac:spMk id="185" creationId="{00000000-0000-0000-0000-000000000000}"/>
          </ac:spMkLst>
        </pc:spChg>
        <pc:spChg chg="mod">
          <ac:chgData name="NORBEY DANILO" userId="29f64d73-8b12-4c53-a9f3-1c223397a229" providerId="ADAL" clId="{1FE39C1B-9EBB-4ED9-9CAA-81EE39A5A0FF}" dt="2023-03-15T16:22:28.212" v="26" actId="20577"/>
          <ac:spMkLst>
            <pc:docMk/>
            <pc:sldMk cId="0" sldId="256"/>
            <ac:spMk id="186" creationId="{00000000-0000-0000-0000-000000000000}"/>
          </ac:spMkLst>
        </pc:spChg>
      </pc:sldChg>
      <pc:sldChg chg="modSp add mod">
        <pc:chgData name="NORBEY DANILO" userId="29f64d73-8b12-4c53-a9f3-1c223397a229" providerId="ADAL" clId="{1FE39C1B-9EBB-4ED9-9CAA-81EE39A5A0FF}" dt="2023-03-15T17:45:47.148" v="297" actId="14734"/>
        <pc:sldMkLst>
          <pc:docMk/>
          <pc:sldMk cId="0" sldId="258"/>
        </pc:sldMkLst>
        <pc:spChg chg="mod">
          <ac:chgData name="NORBEY DANILO" userId="29f64d73-8b12-4c53-a9f3-1c223397a229" providerId="ADAL" clId="{1FE39C1B-9EBB-4ED9-9CAA-81EE39A5A0FF}" dt="2023-03-15T17:45:24.889" v="296" actId="122"/>
          <ac:spMkLst>
            <pc:docMk/>
            <pc:sldMk cId="0" sldId="258"/>
            <ac:spMk id="2" creationId="{00000000-0000-0000-0000-000000000000}"/>
          </ac:spMkLst>
        </pc:spChg>
        <pc:graphicFrameChg chg="mod modGraphic">
          <ac:chgData name="NORBEY DANILO" userId="29f64d73-8b12-4c53-a9f3-1c223397a229" providerId="ADAL" clId="{1FE39C1B-9EBB-4ED9-9CAA-81EE39A5A0FF}" dt="2023-03-15T17:45:47.148" v="297" actId="14734"/>
          <ac:graphicFrameMkLst>
            <pc:docMk/>
            <pc:sldMk cId="0" sldId="258"/>
            <ac:graphicFrameMk id="890" creationId="{00000000-0000-0000-0000-000000000000}"/>
          </ac:graphicFrameMkLst>
        </pc:graphicFrameChg>
      </pc:sldChg>
      <pc:sldChg chg="modSp add mod">
        <pc:chgData name="NORBEY DANILO" userId="29f64d73-8b12-4c53-a9f3-1c223397a229" providerId="ADAL" clId="{1FE39C1B-9EBB-4ED9-9CAA-81EE39A5A0FF}" dt="2023-03-15T18:08:49.228" v="303" actId="20577"/>
        <pc:sldMkLst>
          <pc:docMk/>
          <pc:sldMk cId="0" sldId="259"/>
        </pc:sldMkLst>
        <pc:spChg chg="mod">
          <ac:chgData name="NORBEY DANILO" userId="29f64d73-8b12-4c53-a9f3-1c223397a229" providerId="ADAL" clId="{1FE39C1B-9EBB-4ED9-9CAA-81EE39A5A0FF}" dt="2023-03-15T18:06:36.900" v="298" actId="108"/>
          <ac:spMkLst>
            <pc:docMk/>
            <pc:sldMk cId="0" sldId="259"/>
            <ac:spMk id="2" creationId="{00000000-0000-0000-0000-000000000000}"/>
          </ac:spMkLst>
        </pc:spChg>
        <pc:spChg chg="mod">
          <ac:chgData name="NORBEY DANILO" userId="29f64d73-8b12-4c53-a9f3-1c223397a229" providerId="ADAL" clId="{1FE39C1B-9EBB-4ED9-9CAA-81EE39A5A0FF}" dt="2023-03-15T18:08:49.228" v="303" actId="20577"/>
          <ac:spMkLst>
            <pc:docMk/>
            <pc:sldMk cId="0" sldId="259"/>
            <ac:spMk id="25" creationId="{00000000-0000-0000-0000-000000000000}"/>
          </ac:spMkLst>
        </pc:spChg>
      </pc:sldChg>
      <pc:sldChg chg="modSp add mod">
        <pc:chgData name="NORBEY DANILO" userId="29f64d73-8b12-4c53-a9f3-1c223397a229" providerId="ADAL" clId="{1FE39C1B-9EBB-4ED9-9CAA-81EE39A5A0FF}" dt="2023-03-15T18:08:59.617" v="323" actId="20577"/>
        <pc:sldMkLst>
          <pc:docMk/>
          <pc:sldMk cId="0" sldId="260"/>
        </pc:sldMkLst>
        <pc:spChg chg="mod">
          <ac:chgData name="NORBEY DANILO" userId="29f64d73-8b12-4c53-a9f3-1c223397a229" providerId="ADAL" clId="{1FE39C1B-9EBB-4ED9-9CAA-81EE39A5A0FF}" dt="2023-03-15T18:06:40.603" v="299" actId="108"/>
          <ac:spMkLst>
            <pc:docMk/>
            <pc:sldMk cId="0" sldId="260"/>
            <ac:spMk id="2" creationId="{00000000-0000-0000-0000-000000000000}"/>
          </ac:spMkLst>
        </pc:spChg>
        <pc:spChg chg="mod">
          <ac:chgData name="NORBEY DANILO" userId="29f64d73-8b12-4c53-a9f3-1c223397a229" providerId="ADAL" clId="{1FE39C1B-9EBB-4ED9-9CAA-81EE39A5A0FF}" dt="2023-03-15T18:08:59.617" v="323" actId="20577"/>
          <ac:spMkLst>
            <pc:docMk/>
            <pc:sldMk cId="0" sldId="260"/>
            <ac:spMk id="3" creationId="{00000000-0000-0000-0000-000000000000}"/>
          </ac:spMkLst>
        </pc:spChg>
      </pc:sldChg>
      <pc:sldChg chg="modSp add mod">
        <pc:chgData name="NORBEY DANILO" userId="29f64d73-8b12-4c53-a9f3-1c223397a229" providerId="ADAL" clId="{1FE39C1B-9EBB-4ED9-9CAA-81EE39A5A0FF}" dt="2023-03-15T18:09:33.062" v="327" actId="20577"/>
        <pc:sldMkLst>
          <pc:docMk/>
          <pc:sldMk cId="0" sldId="261"/>
        </pc:sldMkLst>
        <pc:spChg chg="mod">
          <ac:chgData name="NORBEY DANILO" userId="29f64d73-8b12-4c53-a9f3-1c223397a229" providerId="ADAL" clId="{1FE39C1B-9EBB-4ED9-9CAA-81EE39A5A0FF}" dt="2023-03-15T18:09:33.062" v="327" actId="20577"/>
          <ac:spMkLst>
            <pc:docMk/>
            <pc:sldMk cId="0" sldId="261"/>
            <ac:spMk id="2" creationId="{00000000-0000-0000-0000-000000000000}"/>
          </ac:spMkLst>
        </pc:spChg>
        <pc:picChg chg="mod">
          <ac:chgData name="NORBEY DANILO" userId="29f64d73-8b12-4c53-a9f3-1c223397a229" providerId="ADAL" clId="{1FE39C1B-9EBB-4ED9-9CAA-81EE39A5A0FF}" dt="2023-03-15T18:09:11.467" v="324" actId="1076"/>
          <ac:picMkLst>
            <pc:docMk/>
            <pc:sldMk cId="0" sldId="261"/>
            <ac:picMk id="3" creationId="{00000000-0000-0000-0000-000000000000}"/>
          </ac:picMkLst>
        </pc:picChg>
      </pc:sldChg>
      <pc:sldChg chg="modSp add mod">
        <pc:chgData name="NORBEY DANILO" userId="29f64d73-8b12-4c53-a9f3-1c223397a229" providerId="ADAL" clId="{1FE39C1B-9EBB-4ED9-9CAA-81EE39A5A0FF}" dt="2023-03-15T18:17:04.693" v="398" actId="20577"/>
        <pc:sldMkLst>
          <pc:docMk/>
          <pc:sldMk cId="0" sldId="262"/>
        </pc:sldMkLst>
        <pc:spChg chg="mod">
          <ac:chgData name="NORBEY DANILO" userId="29f64d73-8b12-4c53-a9f3-1c223397a229" providerId="ADAL" clId="{1FE39C1B-9EBB-4ED9-9CAA-81EE39A5A0FF}" dt="2023-03-15T18:09:46.867" v="330" actId="1076"/>
          <ac:spMkLst>
            <pc:docMk/>
            <pc:sldMk cId="0" sldId="262"/>
            <ac:spMk id="2" creationId="{00000000-0000-0000-0000-000000000000}"/>
          </ac:spMkLst>
        </pc:spChg>
        <pc:graphicFrameChg chg="modGraphic">
          <ac:chgData name="NORBEY DANILO" userId="29f64d73-8b12-4c53-a9f3-1c223397a229" providerId="ADAL" clId="{1FE39C1B-9EBB-4ED9-9CAA-81EE39A5A0FF}" dt="2023-03-15T18:17:04.693" v="398" actId="20577"/>
          <ac:graphicFrameMkLst>
            <pc:docMk/>
            <pc:sldMk cId="0" sldId="262"/>
            <ac:graphicFrameMk id="85" creationId="{00000000-0000-0000-0000-000000000000}"/>
          </ac:graphicFrameMkLst>
        </pc:graphicFrameChg>
      </pc:sldChg>
      <pc:sldChg chg="modSp add mod">
        <pc:chgData name="NORBEY DANILO" userId="29f64d73-8b12-4c53-a9f3-1c223397a229" providerId="ADAL" clId="{1FE39C1B-9EBB-4ED9-9CAA-81EE39A5A0FF}" dt="2023-03-15T18:12:18.504" v="358" actId="20577"/>
        <pc:sldMkLst>
          <pc:docMk/>
          <pc:sldMk cId="0" sldId="263"/>
        </pc:sldMkLst>
        <pc:spChg chg="mod">
          <ac:chgData name="NORBEY DANILO" userId="29f64d73-8b12-4c53-a9f3-1c223397a229" providerId="ADAL" clId="{1FE39C1B-9EBB-4ED9-9CAA-81EE39A5A0FF}" dt="2023-03-15T18:11:34.614" v="351" actId="790"/>
          <ac:spMkLst>
            <pc:docMk/>
            <pc:sldMk cId="0" sldId="263"/>
            <ac:spMk id="2" creationId="{00000000-0000-0000-0000-000000000000}"/>
          </ac:spMkLst>
        </pc:spChg>
        <pc:spChg chg="mod">
          <ac:chgData name="NORBEY DANILO" userId="29f64d73-8b12-4c53-a9f3-1c223397a229" providerId="ADAL" clId="{1FE39C1B-9EBB-4ED9-9CAA-81EE39A5A0FF}" dt="2023-03-15T18:12:18.504" v="358" actId="20577"/>
          <ac:spMkLst>
            <pc:docMk/>
            <pc:sldMk cId="0" sldId="263"/>
            <ac:spMk id="9" creationId="{00000000-0000-0000-0000-000000000000}"/>
          </ac:spMkLst>
        </pc:spChg>
        <pc:picChg chg="mod">
          <ac:chgData name="NORBEY DANILO" userId="29f64d73-8b12-4c53-a9f3-1c223397a229" providerId="ADAL" clId="{1FE39C1B-9EBB-4ED9-9CAA-81EE39A5A0FF}" dt="2023-03-15T18:11:57.778" v="353" actId="1076"/>
          <ac:picMkLst>
            <pc:docMk/>
            <pc:sldMk cId="0" sldId="263"/>
            <ac:picMk id="3" creationId="{00000000-0000-0000-0000-000000000000}"/>
          </ac:picMkLst>
        </pc:picChg>
      </pc:sldChg>
      <pc:sldChg chg="modSp add mod">
        <pc:chgData name="NORBEY DANILO" userId="29f64d73-8b12-4c53-a9f3-1c223397a229" providerId="ADAL" clId="{1FE39C1B-9EBB-4ED9-9CAA-81EE39A5A0FF}" dt="2023-03-15T18:13:38.422" v="381" actId="20577"/>
        <pc:sldMkLst>
          <pc:docMk/>
          <pc:sldMk cId="0" sldId="264"/>
        </pc:sldMkLst>
        <pc:spChg chg="mod">
          <ac:chgData name="NORBEY DANILO" userId="29f64d73-8b12-4c53-a9f3-1c223397a229" providerId="ADAL" clId="{1FE39C1B-9EBB-4ED9-9CAA-81EE39A5A0FF}" dt="2023-03-15T18:12:45.601" v="359" actId="108"/>
          <ac:spMkLst>
            <pc:docMk/>
            <pc:sldMk cId="0" sldId="264"/>
            <ac:spMk id="2" creationId="{00000000-0000-0000-0000-000000000000}"/>
          </ac:spMkLst>
        </pc:spChg>
        <pc:spChg chg="mod">
          <ac:chgData name="NORBEY DANILO" userId="29f64d73-8b12-4c53-a9f3-1c223397a229" providerId="ADAL" clId="{1FE39C1B-9EBB-4ED9-9CAA-81EE39A5A0FF}" dt="2023-03-15T18:13:32.782" v="379" actId="1076"/>
          <ac:spMkLst>
            <pc:docMk/>
            <pc:sldMk cId="0" sldId="264"/>
            <ac:spMk id="44" creationId="{00000000-0000-0000-0000-000000000000}"/>
          </ac:spMkLst>
        </pc:spChg>
        <pc:spChg chg="mod">
          <ac:chgData name="NORBEY DANILO" userId="29f64d73-8b12-4c53-a9f3-1c223397a229" providerId="ADAL" clId="{1FE39C1B-9EBB-4ED9-9CAA-81EE39A5A0FF}" dt="2023-03-15T18:13:38.422" v="381" actId="20577"/>
          <ac:spMkLst>
            <pc:docMk/>
            <pc:sldMk cId="0" sldId="264"/>
            <ac:spMk id="45" creationId="{00000000-0000-0000-0000-000000000000}"/>
          </ac:spMkLst>
        </pc:spChg>
      </pc:sldChg>
      <pc:sldChg chg="modSp add mod">
        <pc:chgData name="NORBEY DANILO" userId="29f64d73-8b12-4c53-a9f3-1c223397a229" providerId="ADAL" clId="{1FE39C1B-9EBB-4ED9-9CAA-81EE39A5A0FF}" dt="2023-03-15T18:23:14.272" v="423" actId="1076"/>
        <pc:sldMkLst>
          <pc:docMk/>
          <pc:sldMk cId="0" sldId="265"/>
        </pc:sldMkLst>
        <pc:spChg chg="mod">
          <ac:chgData name="NORBEY DANILO" userId="29f64d73-8b12-4c53-a9f3-1c223397a229" providerId="ADAL" clId="{1FE39C1B-9EBB-4ED9-9CAA-81EE39A5A0FF}" dt="2023-03-15T18:16:35.985" v="388" actId="1076"/>
          <ac:spMkLst>
            <pc:docMk/>
            <pc:sldMk cId="0" sldId="265"/>
            <ac:spMk id="2" creationId="{00000000-0000-0000-0000-000000000000}"/>
          </ac:spMkLst>
        </pc:spChg>
        <pc:spChg chg="mod">
          <ac:chgData name="NORBEY DANILO" userId="29f64d73-8b12-4c53-a9f3-1c223397a229" providerId="ADAL" clId="{1FE39C1B-9EBB-4ED9-9CAA-81EE39A5A0FF}" dt="2023-03-15T18:19:42.092" v="415" actId="1076"/>
          <ac:spMkLst>
            <pc:docMk/>
            <pc:sldMk cId="0" sldId="265"/>
            <ac:spMk id="18" creationId="{00000000-0000-0000-0000-000000000000}"/>
          </ac:spMkLst>
        </pc:spChg>
        <pc:spChg chg="mod">
          <ac:chgData name="NORBEY DANILO" userId="29f64d73-8b12-4c53-a9f3-1c223397a229" providerId="ADAL" clId="{1FE39C1B-9EBB-4ED9-9CAA-81EE39A5A0FF}" dt="2023-03-15T18:18:16.194" v="405" actId="20577"/>
          <ac:spMkLst>
            <pc:docMk/>
            <pc:sldMk cId="0" sldId="265"/>
            <ac:spMk id="24" creationId="{00000000-0000-0000-0000-000000000000}"/>
          </ac:spMkLst>
        </pc:spChg>
        <pc:spChg chg="mod">
          <ac:chgData name="NORBEY DANILO" userId="29f64d73-8b12-4c53-a9f3-1c223397a229" providerId="ADAL" clId="{1FE39C1B-9EBB-4ED9-9CAA-81EE39A5A0FF}" dt="2023-03-15T18:19:27.570" v="414" actId="20577"/>
          <ac:spMkLst>
            <pc:docMk/>
            <pc:sldMk cId="0" sldId="265"/>
            <ac:spMk id="28" creationId="{00000000-0000-0000-0000-000000000000}"/>
          </ac:spMkLst>
        </pc:spChg>
        <pc:spChg chg="mod">
          <ac:chgData name="NORBEY DANILO" userId="29f64d73-8b12-4c53-a9f3-1c223397a229" providerId="ADAL" clId="{1FE39C1B-9EBB-4ED9-9CAA-81EE39A5A0FF}" dt="2023-03-15T18:23:14.272" v="423" actId="1076"/>
          <ac:spMkLst>
            <pc:docMk/>
            <pc:sldMk cId="0" sldId="265"/>
            <ac:spMk id="36" creationId="{00000000-0000-0000-0000-000000000000}"/>
          </ac:spMkLst>
        </pc:spChg>
        <pc:grpChg chg="mod">
          <ac:chgData name="NORBEY DANILO" userId="29f64d73-8b12-4c53-a9f3-1c223397a229" providerId="ADAL" clId="{1FE39C1B-9EBB-4ED9-9CAA-81EE39A5A0FF}" dt="2023-03-15T18:19:21.273" v="407" actId="1076"/>
          <ac:grpSpMkLst>
            <pc:docMk/>
            <pc:sldMk cId="0" sldId="265"/>
            <ac:grpSpMk id="25" creationId="{00000000-0000-0000-0000-000000000000}"/>
          </ac:grpSpMkLst>
        </pc:grpChg>
        <pc:grpChg chg="mod">
          <ac:chgData name="NORBEY DANILO" userId="29f64d73-8b12-4c53-a9f3-1c223397a229" providerId="ADAL" clId="{1FE39C1B-9EBB-4ED9-9CAA-81EE39A5A0FF}" dt="2023-03-15T18:23:03.987" v="420" actId="1076"/>
          <ac:grpSpMkLst>
            <pc:docMk/>
            <pc:sldMk cId="0" sldId="265"/>
            <ac:grpSpMk id="33" creationId="{00000000-0000-0000-0000-000000000000}"/>
          </ac:grpSpMkLst>
        </pc:grpChg>
      </pc:sldChg>
      <pc:sldChg chg="modSp add mod">
        <pc:chgData name="NORBEY DANILO" userId="29f64d73-8b12-4c53-a9f3-1c223397a229" providerId="ADAL" clId="{1FE39C1B-9EBB-4ED9-9CAA-81EE39A5A0FF}" dt="2023-03-15T18:24:13.919" v="426" actId="1076"/>
        <pc:sldMkLst>
          <pc:docMk/>
          <pc:sldMk cId="0" sldId="266"/>
        </pc:sldMkLst>
        <pc:spChg chg="mod">
          <ac:chgData name="NORBEY DANILO" userId="29f64d73-8b12-4c53-a9f3-1c223397a229" providerId="ADAL" clId="{1FE39C1B-9EBB-4ED9-9CAA-81EE39A5A0FF}" dt="2023-03-15T18:24:13.919" v="426" actId="1076"/>
          <ac:spMkLst>
            <pc:docMk/>
            <pc:sldMk cId="0" sldId="266"/>
            <ac:spMk id="2" creationId="{00000000-0000-0000-0000-000000000000}"/>
          </ac:spMkLst>
        </pc:spChg>
      </pc:sldChg>
      <pc:sldChg chg="modSp add mod">
        <pc:chgData name="NORBEY DANILO" userId="29f64d73-8b12-4c53-a9f3-1c223397a229" providerId="ADAL" clId="{1FE39C1B-9EBB-4ED9-9CAA-81EE39A5A0FF}" dt="2023-03-15T18:25:11.572" v="428" actId="1076"/>
        <pc:sldMkLst>
          <pc:docMk/>
          <pc:sldMk cId="0" sldId="267"/>
        </pc:sldMkLst>
        <pc:spChg chg="mod">
          <ac:chgData name="NORBEY DANILO" userId="29f64d73-8b12-4c53-a9f3-1c223397a229" providerId="ADAL" clId="{1FE39C1B-9EBB-4ED9-9CAA-81EE39A5A0FF}" dt="2023-03-15T18:25:11.572" v="428" actId="1076"/>
          <ac:spMkLst>
            <pc:docMk/>
            <pc:sldMk cId="0" sldId="267"/>
            <ac:spMk id="2" creationId="{00000000-0000-0000-0000-000000000000}"/>
          </ac:spMkLst>
        </pc:spChg>
      </pc:sldChg>
      <pc:sldChg chg="add">
        <pc:chgData name="NORBEY DANILO" userId="29f64d73-8b12-4c53-a9f3-1c223397a229" providerId="ADAL" clId="{1FE39C1B-9EBB-4ED9-9CAA-81EE39A5A0FF}" dt="2023-03-15T16:48:43.717" v="288"/>
        <pc:sldMkLst>
          <pc:docMk/>
          <pc:sldMk cId="0" sldId="268"/>
        </pc:sldMkLst>
      </pc:sldChg>
      <pc:sldChg chg="modSp add mod">
        <pc:chgData name="NORBEY DANILO" userId="29f64d73-8b12-4c53-a9f3-1c223397a229" providerId="ADAL" clId="{1FE39C1B-9EBB-4ED9-9CAA-81EE39A5A0FF}" dt="2023-03-15T18:25:56.666" v="430" actId="1076"/>
        <pc:sldMkLst>
          <pc:docMk/>
          <pc:sldMk cId="0" sldId="269"/>
        </pc:sldMkLst>
        <pc:spChg chg="mod">
          <ac:chgData name="NORBEY DANILO" userId="29f64d73-8b12-4c53-a9f3-1c223397a229" providerId="ADAL" clId="{1FE39C1B-9EBB-4ED9-9CAA-81EE39A5A0FF}" dt="2023-03-15T18:25:56.666" v="430" actId="1076"/>
          <ac:spMkLst>
            <pc:docMk/>
            <pc:sldMk cId="0" sldId="269"/>
            <ac:spMk id="2" creationId="{00000000-0000-0000-0000-000000000000}"/>
          </ac:spMkLst>
        </pc:spChg>
      </pc:sldChg>
      <pc:sldChg chg="modSp add mod">
        <pc:chgData name="NORBEY DANILO" userId="29f64d73-8b12-4c53-a9f3-1c223397a229" providerId="ADAL" clId="{1FE39C1B-9EBB-4ED9-9CAA-81EE39A5A0FF}" dt="2023-03-16T15:13:22.187" v="958" actId="20577"/>
        <pc:sldMkLst>
          <pc:docMk/>
          <pc:sldMk cId="0" sldId="270"/>
        </pc:sldMkLst>
        <pc:spChg chg="mod">
          <ac:chgData name="NORBEY DANILO" userId="29f64d73-8b12-4c53-a9f3-1c223397a229" providerId="ADAL" clId="{1FE39C1B-9EBB-4ED9-9CAA-81EE39A5A0FF}" dt="2023-03-15T18:26:10.480" v="431" actId="108"/>
          <ac:spMkLst>
            <pc:docMk/>
            <pc:sldMk cId="0" sldId="270"/>
            <ac:spMk id="2" creationId="{00000000-0000-0000-0000-000000000000}"/>
          </ac:spMkLst>
        </pc:spChg>
        <pc:spChg chg="mod">
          <ac:chgData name="NORBEY DANILO" userId="29f64d73-8b12-4c53-a9f3-1c223397a229" providerId="ADAL" clId="{1FE39C1B-9EBB-4ED9-9CAA-81EE39A5A0FF}" dt="2023-03-16T15:13:22.187" v="958" actId="20577"/>
          <ac:spMkLst>
            <pc:docMk/>
            <pc:sldMk cId="0" sldId="270"/>
            <ac:spMk id="3" creationId="{00000000-0000-0000-0000-000000000000}"/>
          </ac:spMkLst>
        </pc:spChg>
      </pc:sldChg>
      <pc:sldChg chg="modSp add mod">
        <pc:chgData name="NORBEY DANILO" userId="29f64d73-8b12-4c53-a9f3-1c223397a229" providerId="ADAL" clId="{1FE39C1B-9EBB-4ED9-9CAA-81EE39A5A0FF}" dt="2023-03-15T18:26:31.288" v="433" actId="1076"/>
        <pc:sldMkLst>
          <pc:docMk/>
          <pc:sldMk cId="0" sldId="271"/>
        </pc:sldMkLst>
        <pc:spChg chg="mod">
          <ac:chgData name="NORBEY DANILO" userId="29f64d73-8b12-4c53-a9f3-1c223397a229" providerId="ADAL" clId="{1FE39C1B-9EBB-4ED9-9CAA-81EE39A5A0FF}" dt="2023-03-15T18:26:31.288" v="433" actId="1076"/>
          <ac:spMkLst>
            <pc:docMk/>
            <pc:sldMk cId="0" sldId="271"/>
            <ac:spMk id="2" creationId="{00000000-0000-0000-0000-000000000000}"/>
          </ac:spMkLst>
        </pc:spChg>
      </pc:sldChg>
      <pc:sldChg chg="modSp add mod">
        <pc:chgData name="NORBEY DANILO" userId="29f64d73-8b12-4c53-a9f3-1c223397a229" providerId="ADAL" clId="{1FE39C1B-9EBB-4ED9-9CAA-81EE39A5A0FF}" dt="2023-03-15T18:26:48.104" v="434" actId="108"/>
        <pc:sldMkLst>
          <pc:docMk/>
          <pc:sldMk cId="0" sldId="272"/>
        </pc:sldMkLst>
        <pc:spChg chg="mod">
          <ac:chgData name="NORBEY DANILO" userId="29f64d73-8b12-4c53-a9f3-1c223397a229" providerId="ADAL" clId="{1FE39C1B-9EBB-4ED9-9CAA-81EE39A5A0FF}" dt="2023-03-15T18:26:48.104" v="434" actId="108"/>
          <ac:spMkLst>
            <pc:docMk/>
            <pc:sldMk cId="0" sldId="272"/>
            <ac:spMk id="2" creationId="{00000000-0000-0000-0000-000000000000}"/>
          </ac:spMkLst>
        </pc:spChg>
      </pc:sldChg>
      <pc:sldChg chg="modSp add mod">
        <pc:chgData name="NORBEY DANILO" userId="29f64d73-8b12-4c53-a9f3-1c223397a229" providerId="ADAL" clId="{1FE39C1B-9EBB-4ED9-9CAA-81EE39A5A0FF}" dt="2023-03-15T18:27:37.643" v="440" actId="122"/>
        <pc:sldMkLst>
          <pc:docMk/>
          <pc:sldMk cId="0" sldId="273"/>
        </pc:sldMkLst>
        <pc:spChg chg="mod">
          <ac:chgData name="NORBEY DANILO" userId="29f64d73-8b12-4c53-a9f3-1c223397a229" providerId="ADAL" clId="{1FE39C1B-9EBB-4ED9-9CAA-81EE39A5A0FF}" dt="2023-03-15T18:26:56.364" v="436" actId="122"/>
          <ac:spMkLst>
            <pc:docMk/>
            <pc:sldMk cId="0" sldId="273"/>
            <ac:spMk id="2" creationId="{00000000-0000-0000-0000-000000000000}"/>
          </ac:spMkLst>
        </pc:spChg>
        <pc:spChg chg="mod">
          <ac:chgData name="NORBEY DANILO" userId="29f64d73-8b12-4c53-a9f3-1c223397a229" providerId="ADAL" clId="{1FE39C1B-9EBB-4ED9-9CAA-81EE39A5A0FF}" dt="2023-03-15T18:27:37.643" v="440" actId="122"/>
          <ac:spMkLst>
            <pc:docMk/>
            <pc:sldMk cId="0" sldId="273"/>
            <ac:spMk id="11" creationId="{00000000-0000-0000-0000-000000000000}"/>
          </ac:spMkLst>
        </pc:spChg>
      </pc:sldChg>
      <pc:sldChg chg="modSp add mod">
        <pc:chgData name="NORBEY DANILO" userId="29f64d73-8b12-4c53-a9f3-1c223397a229" providerId="ADAL" clId="{1FE39C1B-9EBB-4ED9-9CAA-81EE39A5A0FF}" dt="2023-03-15T18:28:30.489" v="441" actId="108"/>
        <pc:sldMkLst>
          <pc:docMk/>
          <pc:sldMk cId="0" sldId="274"/>
        </pc:sldMkLst>
        <pc:spChg chg="mod">
          <ac:chgData name="NORBEY DANILO" userId="29f64d73-8b12-4c53-a9f3-1c223397a229" providerId="ADAL" clId="{1FE39C1B-9EBB-4ED9-9CAA-81EE39A5A0FF}" dt="2023-03-15T18:28:30.489" v="441" actId="108"/>
          <ac:spMkLst>
            <pc:docMk/>
            <pc:sldMk cId="0" sldId="274"/>
            <ac:spMk id="2" creationId="{00000000-0000-0000-0000-000000000000}"/>
          </ac:spMkLst>
        </pc:spChg>
      </pc:sldChg>
      <pc:sldChg chg="add del">
        <pc:chgData name="NORBEY DANILO" userId="29f64d73-8b12-4c53-a9f3-1c223397a229" providerId="ADAL" clId="{1FE39C1B-9EBB-4ED9-9CAA-81EE39A5A0FF}" dt="2023-03-15T18:28:51.811" v="442" actId="47"/>
        <pc:sldMkLst>
          <pc:docMk/>
          <pc:sldMk cId="0" sldId="275"/>
        </pc:sldMkLst>
      </pc:sldChg>
      <pc:sldChg chg="delSp modSp mod">
        <pc:chgData name="NORBEY DANILO" userId="29f64d73-8b12-4c53-a9f3-1c223397a229" providerId="ADAL" clId="{1FE39C1B-9EBB-4ED9-9CAA-81EE39A5A0FF}" dt="2023-03-15T16:24:07.587" v="97" actId="20577"/>
        <pc:sldMkLst>
          <pc:docMk/>
          <pc:sldMk cId="2252551699" sldId="367"/>
        </pc:sldMkLst>
        <pc:spChg chg="mod">
          <ac:chgData name="NORBEY DANILO" userId="29f64d73-8b12-4c53-a9f3-1c223397a229" providerId="ADAL" clId="{1FE39C1B-9EBB-4ED9-9CAA-81EE39A5A0FF}" dt="2023-03-15T16:22:48.564" v="35" actId="20577"/>
          <ac:spMkLst>
            <pc:docMk/>
            <pc:sldMk cId="2252551699" sldId="367"/>
            <ac:spMk id="191" creationId="{00000000-0000-0000-0000-000000000000}"/>
          </ac:spMkLst>
        </pc:spChg>
        <pc:spChg chg="mod">
          <ac:chgData name="NORBEY DANILO" userId="29f64d73-8b12-4c53-a9f3-1c223397a229" providerId="ADAL" clId="{1FE39C1B-9EBB-4ED9-9CAA-81EE39A5A0FF}" dt="2023-03-15T16:24:07.587" v="97" actId="20577"/>
          <ac:spMkLst>
            <pc:docMk/>
            <pc:sldMk cId="2252551699" sldId="367"/>
            <ac:spMk id="192" creationId="{00000000-0000-0000-0000-000000000000}"/>
          </ac:spMkLst>
        </pc:spChg>
        <pc:picChg chg="del">
          <ac:chgData name="NORBEY DANILO" userId="29f64d73-8b12-4c53-a9f3-1c223397a229" providerId="ADAL" clId="{1FE39C1B-9EBB-4ED9-9CAA-81EE39A5A0FF}" dt="2023-03-15T16:22:50.825" v="36" actId="478"/>
          <ac:picMkLst>
            <pc:docMk/>
            <pc:sldMk cId="2252551699" sldId="367"/>
            <ac:picMk id="3" creationId="{91331CF3-4BFD-DB61-207F-D827AB5A361B}"/>
          </ac:picMkLst>
        </pc:picChg>
      </pc:sldChg>
      <pc:sldChg chg="addSp delSp modSp mod">
        <pc:chgData name="NORBEY DANILO" userId="29f64d73-8b12-4c53-a9f3-1c223397a229" providerId="ADAL" clId="{1FE39C1B-9EBB-4ED9-9CAA-81EE39A5A0FF}" dt="2023-03-15T18:46:56.131" v="731" actId="1076"/>
        <pc:sldMkLst>
          <pc:docMk/>
          <pc:sldMk cId="2414942149" sldId="368"/>
        </pc:sldMkLst>
        <pc:spChg chg="mod">
          <ac:chgData name="NORBEY DANILO" userId="29f64d73-8b12-4c53-a9f3-1c223397a229" providerId="ADAL" clId="{1FE39C1B-9EBB-4ED9-9CAA-81EE39A5A0FF}" dt="2023-03-15T18:46:41.248" v="727" actId="20577"/>
          <ac:spMkLst>
            <pc:docMk/>
            <pc:sldMk cId="2414942149" sldId="368"/>
            <ac:spMk id="191" creationId="{00000000-0000-0000-0000-000000000000}"/>
          </ac:spMkLst>
        </pc:spChg>
        <pc:picChg chg="add mod">
          <ac:chgData name="NORBEY DANILO" userId="29f64d73-8b12-4c53-a9f3-1c223397a229" providerId="ADAL" clId="{1FE39C1B-9EBB-4ED9-9CAA-81EE39A5A0FF}" dt="2023-03-15T18:46:56.131" v="731" actId="1076"/>
          <ac:picMkLst>
            <pc:docMk/>
            <pc:sldMk cId="2414942149" sldId="368"/>
            <ac:picMk id="3" creationId="{D1B74C24-024A-F9C0-C3E2-0578629B842D}"/>
          </ac:picMkLst>
        </pc:picChg>
        <pc:picChg chg="del">
          <ac:chgData name="NORBEY DANILO" userId="29f64d73-8b12-4c53-a9f3-1c223397a229" providerId="ADAL" clId="{1FE39C1B-9EBB-4ED9-9CAA-81EE39A5A0FF}" dt="2023-03-15T18:46:43.170" v="728" actId="478"/>
          <ac:picMkLst>
            <pc:docMk/>
            <pc:sldMk cId="2414942149" sldId="368"/>
            <ac:picMk id="4" creationId="{974FB8DB-885A-9B54-14B3-57EBC993B31E}"/>
          </ac:picMkLst>
        </pc:picChg>
      </pc:sldChg>
      <pc:sldChg chg="addSp delSp modSp mod">
        <pc:chgData name="NORBEY DANILO" userId="29f64d73-8b12-4c53-a9f3-1c223397a229" providerId="ADAL" clId="{1FE39C1B-9EBB-4ED9-9CAA-81EE39A5A0FF}" dt="2023-03-16T14:52:03.680" v="936"/>
        <pc:sldMkLst>
          <pc:docMk/>
          <pc:sldMk cId="1937748922" sldId="412"/>
        </pc:sldMkLst>
        <pc:spChg chg="add del">
          <ac:chgData name="NORBEY DANILO" userId="29f64d73-8b12-4c53-a9f3-1c223397a229" providerId="ADAL" clId="{1FE39C1B-9EBB-4ED9-9CAA-81EE39A5A0FF}" dt="2023-03-15T18:53:31.373" v="756" actId="478"/>
          <ac:spMkLst>
            <pc:docMk/>
            <pc:sldMk cId="1937748922" sldId="412"/>
            <ac:spMk id="2" creationId="{162A597E-46B6-5507-87B9-28AF2E5E8F77}"/>
          </ac:spMkLst>
        </pc:spChg>
        <pc:spChg chg="add mod">
          <ac:chgData name="NORBEY DANILO" userId="29f64d73-8b12-4c53-a9f3-1c223397a229" providerId="ADAL" clId="{1FE39C1B-9EBB-4ED9-9CAA-81EE39A5A0FF}" dt="2023-03-15T18:53:46.749" v="759" actId="166"/>
          <ac:spMkLst>
            <pc:docMk/>
            <pc:sldMk cId="1937748922" sldId="412"/>
            <ac:spMk id="3" creationId="{C7A53938-7718-ED5E-FE3D-AD40BACE89E1}"/>
          </ac:spMkLst>
        </pc:spChg>
        <pc:spChg chg="mod">
          <ac:chgData name="NORBEY DANILO" userId="29f64d73-8b12-4c53-a9f3-1c223397a229" providerId="ADAL" clId="{1FE39C1B-9EBB-4ED9-9CAA-81EE39A5A0FF}" dt="2023-03-16T14:52:03.680" v="936"/>
          <ac:spMkLst>
            <pc:docMk/>
            <pc:sldMk cId="1937748922" sldId="412"/>
            <ac:spMk id="191" creationId="{00000000-0000-0000-0000-000000000000}"/>
          </ac:spMkLst>
        </pc:spChg>
        <pc:picChg chg="del">
          <ac:chgData name="NORBEY DANILO" userId="29f64d73-8b12-4c53-a9f3-1c223397a229" providerId="ADAL" clId="{1FE39C1B-9EBB-4ED9-9CAA-81EE39A5A0FF}" dt="2023-03-15T18:53:27.146" v="754" actId="478"/>
          <ac:picMkLst>
            <pc:docMk/>
            <pc:sldMk cId="1937748922" sldId="412"/>
            <ac:picMk id="5" creationId="{40C6C3D5-3F14-0FBB-7DD9-50D9E9A73AF6}"/>
          </ac:picMkLst>
        </pc:picChg>
        <pc:picChg chg="add mod">
          <ac:chgData name="NORBEY DANILO" userId="29f64d73-8b12-4c53-a9f3-1c223397a229" providerId="ADAL" clId="{1FE39C1B-9EBB-4ED9-9CAA-81EE39A5A0FF}" dt="2023-03-15T18:54:06.641" v="762" actId="1076"/>
          <ac:picMkLst>
            <pc:docMk/>
            <pc:sldMk cId="1937748922" sldId="412"/>
            <ac:picMk id="6" creationId="{13DAE3E8-F242-A0C9-03CF-B02F48CBB605}"/>
          </ac:picMkLst>
        </pc:picChg>
      </pc:sldChg>
      <pc:sldChg chg="modSp mod">
        <pc:chgData name="NORBEY DANILO" userId="29f64d73-8b12-4c53-a9f3-1c223397a229" providerId="ADAL" clId="{1FE39C1B-9EBB-4ED9-9CAA-81EE39A5A0FF}" dt="2023-03-16T15:18:11.465" v="1076" actId="20577"/>
        <pc:sldMkLst>
          <pc:docMk/>
          <pc:sldMk cId="290647687" sldId="418"/>
        </pc:sldMkLst>
        <pc:spChg chg="mod">
          <ac:chgData name="NORBEY DANILO" userId="29f64d73-8b12-4c53-a9f3-1c223397a229" providerId="ADAL" clId="{1FE39C1B-9EBB-4ED9-9CAA-81EE39A5A0FF}" dt="2023-03-16T15:15:22.343" v="1021" actId="20577"/>
          <ac:spMkLst>
            <pc:docMk/>
            <pc:sldMk cId="290647687" sldId="418"/>
            <ac:spMk id="191" creationId="{00000000-0000-0000-0000-000000000000}"/>
          </ac:spMkLst>
        </pc:spChg>
        <pc:spChg chg="mod">
          <ac:chgData name="NORBEY DANILO" userId="29f64d73-8b12-4c53-a9f3-1c223397a229" providerId="ADAL" clId="{1FE39C1B-9EBB-4ED9-9CAA-81EE39A5A0FF}" dt="2023-03-16T15:18:11.465" v="1076" actId="20577"/>
          <ac:spMkLst>
            <pc:docMk/>
            <pc:sldMk cId="290647687" sldId="418"/>
            <ac:spMk id="192" creationId="{00000000-0000-0000-0000-000000000000}"/>
          </ac:spMkLst>
        </pc:spChg>
      </pc:sldChg>
      <pc:sldChg chg="addSp delSp modSp mod">
        <pc:chgData name="NORBEY DANILO" userId="29f64d73-8b12-4c53-a9f3-1c223397a229" providerId="ADAL" clId="{1FE39C1B-9EBB-4ED9-9CAA-81EE39A5A0FF}" dt="2023-03-15T18:59:06.123" v="931" actId="14100"/>
        <pc:sldMkLst>
          <pc:docMk/>
          <pc:sldMk cId="110690283" sldId="419"/>
        </pc:sldMkLst>
        <pc:spChg chg="add mod">
          <ac:chgData name="NORBEY DANILO" userId="29f64d73-8b12-4c53-a9f3-1c223397a229" providerId="ADAL" clId="{1FE39C1B-9EBB-4ED9-9CAA-81EE39A5A0FF}" dt="2023-03-15T18:59:06.123" v="931" actId="14100"/>
          <ac:spMkLst>
            <pc:docMk/>
            <pc:sldMk cId="110690283" sldId="419"/>
            <ac:spMk id="3" creationId="{8C6D799F-0B81-D1FB-656E-18190E354A05}"/>
          </ac:spMkLst>
        </pc:spChg>
        <pc:spChg chg="mod">
          <ac:chgData name="NORBEY DANILO" userId="29f64d73-8b12-4c53-a9f3-1c223397a229" providerId="ADAL" clId="{1FE39C1B-9EBB-4ED9-9CAA-81EE39A5A0FF}" dt="2023-03-15T18:57:18.085" v="896" actId="20577"/>
          <ac:spMkLst>
            <pc:docMk/>
            <pc:sldMk cId="110690283" sldId="419"/>
            <ac:spMk id="191" creationId="{00000000-0000-0000-0000-000000000000}"/>
          </ac:spMkLst>
        </pc:spChg>
        <pc:picChg chg="del">
          <ac:chgData name="NORBEY DANILO" userId="29f64d73-8b12-4c53-a9f3-1c223397a229" providerId="ADAL" clId="{1FE39C1B-9EBB-4ED9-9CAA-81EE39A5A0FF}" dt="2023-03-15T18:57:36.027" v="897" actId="478"/>
          <ac:picMkLst>
            <pc:docMk/>
            <pc:sldMk cId="110690283" sldId="419"/>
            <ac:picMk id="4" creationId="{943C8400-7C36-963C-51D7-641110504D7A}"/>
          </ac:picMkLst>
        </pc:picChg>
      </pc:sldChg>
      <pc:sldChg chg="del">
        <pc:chgData name="NORBEY DANILO" userId="29f64d73-8b12-4c53-a9f3-1c223397a229" providerId="ADAL" clId="{1FE39C1B-9EBB-4ED9-9CAA-81EE39A5A0FF}" dt="2023-03-15T19:00:01.485" v="934" actId="47"/>
        <pc:sldMkLst>
          <pc:docMk/>
          <pc:sldMk cId="3934344230" sldId="420"/>
        </pc:sldMkLst>
      </pc:sldChg>
      <pc:sldChg chg="del">
        <pc:chgData name="NORBEY DANILO" userId="29f64d73-8b12-4c53-a9f3-1c223397a229" providerId="ADAL" clId="{1FE39C1B-9EBB-4ED9-9CAA-81EE39A5A0FF}" dt="2023-03-15T19:00:02.248" v="935" actId="47"/>
        <pc:sldMkLst>
          <pc:docMk/>
          <pc:sldMk cId="3788969096" sldId="421"/>
        </pc:sldMkLst>
      </pc:sldChg>
      <pc:sldChg chg="del">
        <pc:chgData name="NORBEY DANILO" userId="29f64d73-8b12-4c53-a9f3-1c223397a229" providerId="ADAL" clId="{1FE39C1B-9EBB-4ED9-9CAA-81EE39A5A0FF}" dt="2023-03-15T19:00:00.174" v="932" actId="47"/>
        <pc:sldMkLst>
          <pc:docMk/>
          <pc:sldMk cId="4000503241" sldId="423"/>
        </pc:sldMkLst>
      </pc:sldChg>
      <pc:sldChg chg="del">
        <pc:chgData name="NORBEY DANILO" userId="29f64d73-8b12-4c53-a9f3-1c223397a229" providerId="ADAL" clId="{1FE39C1B-9EBB-4ED9-9CAA-81EE39A5A0FF}" dt="2023-03-15T19:00:00.656" v="933" actId="47"/>
        <pc:sldMkLst>
          <pc:docMk/>
          <pc:sldMk cId="1258943398" sldId="424"/>
        </pc:sldMkLst>
      </pc:sldChg>
      <pc:sldChg chg="addSp delSp modSp mod">
        <pc:chgData name="NORBEY DANILO" userId="29f64d73-8b12-4c53-a9f3-1c223397a229" providerId="ADAL" clId="{1FE39C1B-9EBB-4ED9-9CAA-81EE39A5A0FF}" dt="2023-03-15T16:26:09.768" v="140" actId="1076"/>
        <pc:sldMkLst>
          <pc:docMk/>
          <pc:sldMk cId="2311200648" sldId="482"/>
        </pc:sldMkLst>
        <pc:spChg chg="mod">
          <ac:chgData name="NORBEY DANILO" userId="29f64d73-8b12-4c53-a9f3-1c223397a229" providerId="ADAL" clId="{1FE39C1B-9EBB-4ED9-9CAA-81EE39A5A0FF}" dt="2023-03-15T16:25:24.773" v="120" actId="20577"/>
          <ac:spMkLst>
            <pc:docMk/>
            <pc:sldMk cId="2311200648" sldId="482"/>
            <ac:spMk id="191" creationId="{00000000-0000-0000-0000-000000000000}"/>
          </ac:spMkLst>
        </pc:spChg>
        <pc:spChg chg="mod">
          <ac:chgData name="NORBEY DANILO" userId="29f64d73-8b12-4c53-a9f3-1c223397a229" providerId="ADAL" clId="{1FE39C1B-9EBB-4ED9-9CAA-81EE39A5A0FF}" dt="2023-03-15T16:25:50.813" v="138" actId="20577"/>
          <ac:spMkLst>
            <pc:docMk/>
            <pc:sldMk cId="2311200648" sldId="482"/>
            <ac:spMk id="192" creationId="{00000000-0000-0000-0000-000000000000}"/>
          </ac:spMkLst>
        </pc:spChg>
        <pc:picChg chg="add mod">
          <ac:chgData name="NORBEY DANILO" userId="29f64d73-8b12-4c53-a9f3-1c223397a229" providerId="ADAL" clId="{1FE39C1B-9EBB-4ED9-9CAA-81EE39A5A0FF}" dt="2023-03-15T16:26:09.768" v="140" actId="1076"/>
          <ac:picMkLst>
            <pc:docMk/>
            <pc:sldMk cId="2311200648" sldId="482"/>
            <ac:picMk id="3" creationId="{2E52D757-3E6E-D8CB-90FE-A665FA144A29}"/>
          </ac:picMkLst>
        </pc:picChg>
        <pc:picChg chg="del">
          <ac:chgData name="NORBEY DANILO" userId="29f64d73-8b12-4c53-a9f3-1c223397a229" providerId="ADAL" clId="{1FE39C1B-9EBB-4ED9-9CAA-81EE39A5A0FF}" dt="2023-03-15T16:25:41.331" v="130" actId="478"/>
          <ac:picMkLst>
            <pc:docMk/>
            <pc:sldMk cId="2311200648" sldId="482"/>
            <ac:picMk id="4" creationId="{86462BA7-36B4-1303-0E91-6FD3CED74FFE}"/>
          </ac:picMkLst>
        </pc:picChg>
      </pc:sldChg>
      <pc:sldChg chg="addSp delSp modSp mod">
        <pc:chgData name="NORBEY DANILO" userId="29f64d73-8b12-4c53-a9f3-1c223397a229" providerId="ADAL" clId="{1FE39C1B-9EBB-4ED9-9CAA-81EE39A5A0FF}" dt="2023-03-15T16:48:57.421" v="290" actId="20577"/>
        <pc:sldMkLst>
          <pc:docMk/>
          <pc:sldMk cId="2859305867" sldId="483"/>
        </pc:sldMkLst>
        <pc:spChg chg="add mod">
          <ac:chgData name="NORBEY DANILO" userId="29f64d73-8b12-4c53-a9f3-1c223397a229" providerId="ADAL" clId="{1FE39C1B-9EBB-4ED9-9CAA-81EE39A5A0FF}" dt="2023-03-15T16:48:57.421" v="290" actId="20577"/>
          <ac:spMkLst>
            <pc:docMk/>
            <pc:sldMk cId="2859305867" sldId="483"/>
            <ac:spMk id="2" creationId="{425A654D-90C1-3DD5-3DF7-094F2DA81F37}"/>
          </ac:spMkLst>
        </pc:spChg>
        <pc:spChg chg="mod">
          <ac:chgData name="NORBEY DANILO" userId="29f64d73-8b12-4c53-a9f3-1c223397a229" providerId="ADAL" clId="{1FE39C1B-9EBB-4ED9-9CAA-81EE39A5A0FF}" dt="2023-03-15T16:27:26.328" v="186" actId="20577"/>
          <ac:spMkLst>
            <pc:docMk/>
            <pc:sldMk cId="2859305867" sldId="483"/>
            <ac:spMk id="191" creationId="{00000000-0000-0000-0000-000000000000}"/>
          </ac:spMkLst>
        </pc:spChg>
        <pc:picChg chg="del">
          <ac:chgData name="NORBEY DANILO" userId="29f64d73-8b12-4c53-a9f3-1c223397a229" providerId="ADAL" clId="{1FE39C1B-9EBB-4ED9-9CAA-81EE39A5A0FF}" dt="2023-03-15T16:26:23.461" v="157" actId="478"/>
          <ac:picMkLst>
            <pc:docMk/>
            <pc:sldMk cId="2859305867" sldId="483"/>
            <ac:picMk id="6" creationId="{5877D92B-9446-AACE-12F1-6016E520385B}"/>
          </ac:picMkLst>
        </pc:picChg>
        <pc:picChg chg="del">
          <ac:chgData name="NORBEY DANILO" userId="29f64d73-8b12-4c53-a9f3-1c223397a229" providerId="ADAL" clId="{1FE39C1B-9EBB-4ED9-9CAA-81EE39A5A0FF}" dt="2023-03-15T16:26:24.102" v="158" actId="478"/>
          <ac:picMkLst>
            <pc:docMk/>
            <pc:sldMk cId="2859305867" sldId="483"/>
            <ac:picMk id="8" creationId="{2DD739C7-925B-64BE-3B49-E19E48525B5E}"/>
          </ac:picMkLst>
        </pc:picChg>
      </pc:sldChg>
      <pc:sldChg chg="addSp delSp modSp mod">
        <pc:chgData name="NORBEY DANILO" userId="29f64d73-8b12-4c53-a9f3-1c223397a229" providerId="ADAL" clId="{1FE39C1B-9EBB-4ED9-9CAA-81EE39A5A0FF}" dt="2023-03-15T18:32:14.314" v="520" actId="20577"/>
        <pc:sldMkLst>
          <pc:docMk/>
          <pc:sldMk cId="1520544656" sldId="484"/>
        </pc:sldMkLst>
        <pc:spChg chg="add mod">
          <ac:chgData name="NORBEY DANILO" userId="29f64d73-8b12-4c53-a9f3-1c223397a229" providerId="ADAL" clId="{1FE39C1B-9EBB-4ED9-9CAA-81EE39A5A0FF}" dt="2023-03-15T18:32:14.314" v="520" actId="20577"/>
          <ac:spMkLst>
            <pc:docMk/>
            <pc:sldMk cId="1520544656" sldId="484"/>
            <ac:spMk id="2" creationId="{19CE883F-E765-6F69-AEF9-1B059E239827}"/>
          </ac:spMkLst>
        </pc:spChg>
        <pc:spChg chg="mod">
          <ac:chgData name="NORBEY DANILO" userId="29f64d73-8b12-4c53-a9f3-1c223397a229" providerId="ADAL" clId="{1FE39C1B-9EBB-4ED9-9CAA-81EE39A5A0FF}" dt="2023-03-15T18:31:18.399" v="482" actId="20577"/>
          <ac:spMkLst>
            <pc:docMk/>
            <pc:sldMk cId="1520544656" sldId="484"/>
            <ac:spMk id="191" creationId="{00000000-0000-0000-0000-000000000000}"/>
          </ac:spMkLst>
        </pc:spChg>
        <pc:picChg chg="del">
          <ac:chgData name="NORBEY DANILO" userId="29f64d73-8b12-4c53-a9f3-1c223397a229" providerId="ADAL" clId="{1FE39C1B-9EBB-4ED9-9CAA-81EE39A5A0FF}" dt="2023-03-15T18:31:19.543" v="483" actId="478"/>
          <ac:picMkLst>
            <pc:docMk/>
            <pc:sldMk cId="1520544656" sldId="484"/>
            <ac:picMk id="3" creationId="{BBDD0128-C573-A05F-5B52-C888AE08862F}"/>
          </ac:picMkLst>
        </pc:picChg>
        <pc:picChg chg="del">
          <ac:chgData name="NORBEY DANILO" userId="29f64d73-8b12-4c53-a9f3-1c223397a229" providerId="ADAL" clId="{1FE39C1B-9EBB-4ED9-9CAA-81EE39A5A0FF}" dt="2023-03-15T18:31:20.608" v="484" actId="478"/>
          <ac:picMkLst>
            <pc:docMk/>
            <pc:sldMk cId="1520544656" sldId="484"/>
            <ac:picMk id="5" creationId="{6DC36B16-9C71-4540-C02E-CD57FE6D11C9}"/>
          </ac:picMkLst>
        </pc:picChg>
      </pc:sldChg>
      <pc:sldChg chg="addSp delSp modSp mod">
        <pc:chgData name="NORBEY DANILO" userId="29f64d73-8b12-4c53-a9f3-1c223397a229" providerId="ADAL" clId="{1FE39C1B-9EBB-4ED9-9CAA-81EE39A5A0FF}" dt="2023-03-15T18:37:15.956" v="563" actId="20577"/>
        <pc:sldMkLst>
          <pc:docMk/>
          <pc:sldMk cId="2126343035" sldId="485"/>
        </pc:sldMkLst>
        <pc:spChg chg="add mod">
          <ac:chgData name="NORBEY DANILO" userId="29f64d73-8b12-4c53-a9f3-1c223397a229" providerId="ADAL" clId="{1FE39C1B-9EBB-4ED9-9CAA-81EE39A5A0FF}" dt="2023-03-15T18:37:15.956" v="563" actId="20577"/>
          <ac:spMkLst>
            <pc:docMk/>
            <pc:sldMk cId="2126343035" sldId="485"/>
            <ac:spMk id="2" creationId="{EF6C38E9-815A-06C7-4C0C-865F51057816}"/>
          </ac:spMkLst>
        </pc:spChg>
        <pc:spChg chg="mod">
          <ac:chgData name="NORBEY DANILO" userId="29f64d73-8b12-4c53-a9f3-1c223397a229" providerId="ADAL" clId="{1FE39C1B-9EBB-4ED9-9CAA-81EE39A5A0FF}" dt="2023-03-15T18:36:20.864" v="545" actId="20577"/>
          <ac:spMkLst>
            <pc:docMk/>
            <pc:sldMk cId="2126343035" sldId="485"/>
            <ac:spMk id="191" creationId="{00000000-0000-0000-0000-000000000000}"/>
          </ac:spMkLst>
        </pc:spChg>
        <pc:picChg chg="del">
          <ac:chgData name="NORBEY DANILO" userId="29f64d73-8b12-4c53-a9f3-1c223397a229" providerId="ADAL" clId="{1FE39C1B-9EBB-4ED9-9CAA-81EE39A5A0FF}" dt="2023-03-15T18:36:22.350" v="546" actId="478"/>
          <ac:picMkLst>
            <pc:docMk/>
            <pc:sldMk cId="2126343035" sldId="485"/>
            <ac:picMk id="4" creationId="{CCFBA0ED-6153-9406-56B6-A6C178A8B33E}"/>
          </ac:picMkLst>
        </pc:picChg>
        <pc:picChg chg="del">
          <ac:chgData name="NORBEY DANILO" userId="29f64d73-8b12-4c53-a9f3-1c223397a229" providerId="ADAL" clId="{1FE39C1B-9EBB-4ED9-9CAA-81EE39A5A0FF}" dt="2023-03-15T18:36:22.776" v="547" actId="478"/>
          <ac:picMkLst>
            <pc:docMk/>
            <pc:sldMk cId="2126343035" sldId="485"/>
            <ac:picMk id="7" creationId="{8C304887-C8A1-3296-A4CC-EB7B04E25AFC}"/>
          </ac:picMkLst>
        </pc:picChg>
        <pc:picChg chg="del">
          <ac:chgData name="NORBEY DANILO" userId="29f64d73-8b12-4c53-a9f3-1c223397a229" providerId="ADAL" clId="{1FE39C1B-9EBB-4ED9-9CAA-81EE39A5A0FF}" dt="2023-03-15T18:36:24.163" v="548" actId="478"/>
          <ac:picMkLst>
            <pc:docMk/>
            <pc:sldMk cId="2126343035" sldId="485"/>
            <ac:picMk id="9" creationId="{462204D3-1082-3BF6-ADDA-06A466C813B3}"/>
          </ac:picMkLst>
        </pc:picChg>
      </pc:sldChg>
      <pc:sldChg chg="addSp delSp modSp mod">
        <pc:chgData name="NORBEY DANILO" userId="29f64d73-8b12-4c53-a9f3-1c223397a229" providerId="ADAL" clId="{1FE39C1B-9EBB-4ED9-9CAA-81EE39A5A0FF}" dt="2023-03-15T18:43:00.908" v="697" actId="113"/>
        <pc:sldMkLst>
          <pc:docMk/>
          <pc:sldMk cId="2908785072" sldId="486"/>
        </pc:sldMkLst>
        <pc:spChg chg="add mod">
          <ac:chgData name="NORBEY DANILO" userId="29f64d73-8b12-4c53-a9f3-1c223397a229" providerId="ADAL" clId="{1FE39C1B-9EBB-4ED9-9CAA-81EE39A5A0FF}" dt="2023-03-15T18:43:00.908" v="697" actId="113"/>
          <ac:spMkLst>
            <pc:docMk/>
            <pc:sldMk cId="2908785072" sldId="486"/>
            <ac:spMk id="2" creationId="{FDBA6FA0-AAF8-2E60-BE4E-BC952F399D6B}"/>
          </ac:spMkLst>
        </pc:spChg>
        <pc:spChg chg="mod">
          <ac:chgData name="NORBEY DANILO" userId="29f64d73-8b12-4c53-a9f3-1c223397a229" providerId="ADAL" clId="{1FE39C1B-9EBB-4ED9-9CAA-81EE39A5A0FF}" dt="2023-03-15T18:37:37.266" v="594" actId="20577"/>
          <ac:spMkLst>
            <pc:docMk/>
            <pc:sldMk cId="2908785072" sldId="486"/>
            <ac:spMk id="191" creationId="{00000000-0000-0000-0000-000000000000}"/>
          </ac:spMkLst>
        </pc:spChg>
        <pc:picChg chg="del">
          <ac:chgData name="NORBEY DANILO" userId="29f64d73-8b12-4c53-a9f3-1c223397a229" providerId="ADAL" clId="{1FE39C1B-9EBB-4ED9-9CAA-81EE39A5A0FF}" dt="2023-03-15T18:37:39.180" v="595" actId="478"/>
          <ac:picMkLst>
            <pc:docMk/>
            <pc:sldMk cId="2908785072" sldId="486"/>
            <ac:picMk id="3" creationId="{860A3877-CDCA-BEA3-9B48-E109496A0CD7}"/>
          </ac:picMkLst>
        </pc:picChg>
        <pc:picChg chg="del">
          <ac:chgData name="NORBEY DANILO" userId="29f64d73-8b12-4c53-a9f3-1c223397a229" providerId="ADAL" clId="{1FE39C1B-9EBB-4ED9-9CAA-81EE39A5A0FF}" dt="2023-03-15T18:37:39.772" v="596" actId="478"/>
          <ac:picMkLst>
            <pc:docMk/>
            <pc:sldMk cId="2908785072" sldId="486"/>
            <ac:picMk id="6" creationId="{65E7DD07-1D06-0851-4AB6-9DBBDFDA3680}"/>
          </ac:picMkLst>
        </pc:picChg>
        <pc:picChg chg="del">
          <ac:chgData name="NORBEY DANILO" userId="29f64d73-8b12-4c53-a9f3-1c223397a229" providerId="ADAL" clId="{1FE39C1B-9EBB-4ED9-9CAA-81EE39A5A0FF}" dt="2023-03-15T18:37:40.270" v="597" actId="478"/>
          <ac:picMkLst>
            <pc:docMk/>
            <pc:sldMk cId="2908785072" sldId="486"/>
            <ac:picMk id="10" creationId="{77703C47-C5AC-4E81-9C11-6F537112916E}"/>
          </ac:picMkLst>
        </pc:picChg>
      </pc:sldChg>
      <pc:sldChg chg="addSp delSp modSp mod">
        <pc:chgData name="NORBEY DANILO" userId="29f64d73-8b12-4c53-a9f3-1c223397a229" providerId="ADAL" clId="{1FE39C1B-9EBB-4ED9-9CAA-81EE39A5A0FF}" dt="2023-03-15T18:43:12.043" v="699" actId="1076"/>
        <pc:sldMkLst>
          <pc:docMk/>
          <pc:sldMk cId="4103089755" sldId="487"/>
        </pc:sldMkLst>
        <pc:spChg chg="mod">
          <ac:chgData name="NORBEY DANILO" userId="29f64d73-8b12-4c53-a9f3-1c223397a229" providerId="ADAL" clId="{1FE39C1B-9EBB-4ED9-9CAA-81EE39A5A0FF}" dt="2023-03-15T18:41:10.895" v="655" actId="20577"/>
          <ac:spMkLst>
            <pc:docMk/>
            <pc:sldMk cId="4103089755" sldId="487"/>
            <ac:spMk id="191" creationId="{00000000-0000-0000-0000-000000000000}"/>
          </ac:spMkLst>
        </pc:spChg>
        <pc:picChg chg="add mod">
          <ac:chgData name="NORBEY DANILO" userId="29f64d73-8b12-4c53-a9f3-1c223397a229" providerId="ADAL" clId="{1FE39C1B-9EBB-4ED9-9CAA-81EE39A5A0FF}" dt="2023-03-15T18:43:12.043" v="699" actId="1076"/>
          <ac:picMkLst>
            <pc:docMk/>
            <pc:sldMk cId="4103089755" sldId="487"/>
            <ac:picMk id="3" creationId="{666BFE39-B373-DE75-4875-04BFF6E5B57D}"/>
          </ac:picMkLst>
        </pc:picChg>
        <pc:picChg chg="del">
          <ac:chgData name="NORBEY DANILO" userId="29f64d73-8b12-4c53-a9f3-1c223397a229" providerId="ADAL" clId="{1FE39C1B-9EBB-4ED9-9CAA-81EE39A5A0FF}" dt="2023-03-15T18:41:13.306" v="656" actId="478"/>
          <ac:picMkLst>
            <pc:docMk/>
            <pc:sldMk cId="4103089755" sldId="487"/>
            <ac:picMk id="4" creationId="{8B66BE5D-B6DA-DB00-D038-BD34641E6EE9}"/>
          </ac:picMkLst>
        </pc:picChg>
      </pc:sldChg>
      <pc:sldChg chg="delSp modSp mod">
        <pc:chgData name="NORBEY DANILO" userId="29f64d73-8b12-4c53-a9f3-1c223397a229" providerId="ADAL" clId="{1FE39C1B-9EBB-4ED9-9CAA-81EE39A5A0FF}" dt="2023-03-15T18:58:26.577" v="927" actId="20577"/>
        <pc:sldMkLst>
          <pc:docMk/>
          <pc:sldMk cId="1680245368" sldId="488"/>
        </pc:sldMkLst>
        <pc:spChg chg="mod">
          <ac:chgData name="NORBEY DANILO" userId="29f64d73-8b12-4c53-a9f3-1c223397a229" providerId="ADAL" clId="{1FE39C1B-9EBB-4ED9-9CAA-81EE39A5A0FF}" dt="2023-03-15T18:57:08.958" v="874" actId="20577"/>
          <ac:spMkLst>
            <pc:docMk/>
            <pc:sldMk cId="1680245368" sldId="488"/>
            <ac:spMk id="191" creationId="{00000000-0000-0000-0000-000000000000}"/>
          </ac:spMkLst>
        </pc:spChg>
        <pc:spChg chg="mod">
          <ac:chgData name="NORBEY DANILO" userId="29f64d73-8b12-4c53-a9f3-1c223397a229" providerId="ADAL" clId="{1FE39C1B-9EBB-4ED9-9CAA-81EE39A5A0FF}" dt="2023-03-15T18:58:26.577" v="927" actId="20577"/>
          <ac:spMkLst>
            <pc:docMk/>
            <pc:sldMk cId="1680245368" sldId="488"/>
            <ac:spMk id="192" creationId="{00000000-0000-0000-0000-000000000000}"/>
          </ac:spMkLst>
        </pc:spChg>
        <pc:picChg chg="del">
          <ac:chgData name="NORBEY DANILO" userId="29f64d73-8b12-4c53-a9f3-1c223397a229" providerId="ADAL" clId="{1FE39C1B-9EBB-4ED9-9CAA-81EE39A5A0FF}" dt="2023-03-15T18:57:37.724" v="898" actId="478"/>
          <ac:picMkLst>
            <pc:docMk/>
            <pc:sldMk cId="1680245368" sldId="488"/>
            <ac:picMk id="3" creationId="{976A9F12-6653-6DB2-7189-A9661B901A1A}"/>
          </ac:picMkLst>
        </pc:picChg>
      </pc:sldChg>
      <pc:sldChg chg="addSp delSp modSp add mod">
        <pc:chgData name="NORBEY DANILO" userId="29f64d73-8b12-4c53-a9f3-1c223397a229" providerId="ADAL" clId="{1FE39C1B-9EBB-4ED9-9CAA-81EE39A5A0FF}" dt="2023-03-15T18:40:34.202" v="641" actId="22"/>
        <pc:sldMkLst>
          <pc:docMk/>
          <pc:sldMk cId="1774499207" sldId="489"/>
        </pc:sldMkLst>
        <pc:spChg chg="del">
          <ac:chgData name="NORBEY DANILO" userId="29f64d73-8b12-4c53-a9f3-1c223397a229" providerId="ADAL" clId="{1FE39C1B-9EBB-4ED9-9CAA-81EE39A5A0FF}" dt="2023-03-15T18:40:29.016" v="638" actId="478"/>
          <ac:spMkLst>
            <pc:docMk/>
            <pc:sldMk cId="1774499207" sldId="489"/>
            <ac:spMk id="2" creationId="{00000000-0000-0000-0000-000000000000}"/>
          </ac:spMkLst>
        </pc:spChg>
        <pc:spChg chg="del">
          <ac:chgData name="NORBEY DANILO" userId="29f64d73-8b12-4c53-a9f3-1c223397a229" providerId="ADAL" clId="{1FE39C1B-9EBB-4ED9-9CAA-81EE39A5A0FF}" dt="2023-03-15T18:40:32.998" v="640" actId="478"/>
          <ac:spMkLst>
            <pc:docMk/>
            <pc:sldMk cId="1774499207" sldId="489"/>
            <ac:spMk id="10" creationId="{00000000-0000-0000-0000-000000000000}"/>
          </ac:spMkLst>
        </pc:spChg>
        <pc:spChg chg="add del mod">
          <ac:chgData name="NORBEY DANILO" userId="29f64d73-8b12-4c53-a9f3-1c223397a229" providerId="ADAL" clId="{1FE39C1B-9EBB-4ED9-9CAA-81EE39A5A0FF}" dt="2023-03-15T18:40:30.282" v="639" actId="478"/>
          <ac:spMkLst>
            <pc:docMk/>
            <pc:sldMk cId="1774499207" sldId="489"/>
            <ac:spMk id="12" creationId="{EF192BA8-A553-E934-2B77-B8552FB6C866}"/>
          </ac:spMkLst>
        </pc:spChg>
        <pc:grpChg chg="del">
          <ac:chgData name="NORBEY DANILO" userId="29f64d73-8b12-4c53-a9f3-1c223397a229" providerId="ADAL" clId="{1FE39C1B-9EBB-4ED9-9CAA-81EE39A5A0FF}" dt="2023-03-15T18:40:32.998" v="640" actId="478"/>
          <ac:grpSpMkLst>
            <pc:docMk/>
            <pc:sldMk cId="1774499207" sldId="489"/>
            <ac:grpSpMk id="3" creationId="{00000000-0000-0000-0000-000000000000}"/>
          </ac:grpSpMkLst>
        </pc:grpChg>
        <pc:picChg chg="add">
          <ac:chgData name="NORBEY DANILO" userId="29f64d73-8b12-4c53-a9f3-1c223397a229" providerId="ADAL" clId="{1FE39C1B-9EBB-4ED9-9CAA-81EE39A5A0FF}" dt="2023-03-15T18:40:34.202" v="641" actId="22"/>
          <ac:picMkLst>
            <pc:docMk/>
            <pc:sldMk cId="1774499207" sldId="489"/>
            <ac:picMk id="14" creationId="{D23D33BE-0B6E-F9BC-E891-3FA69EA1E896}"/>
          </ac:picMkLst>
        </pc:picChg>
      </pc:sldChg>
      <pc:sldChg chg="addSp delSp modSp add mod">
        <pc:chgData name="NORBEY DANILO" userId="29f64d73-8b12-4c53-a9f3-1c223397a229" providerId="ADAL" clId="{1FE39C1B-9EBB-4ED9-9CAA-81EE39A5A0FF}" dt="2023-03-15T18:48:39.510" v="736" actId="1076"/>
        <pc:sldMkLst>
          <pc:docMk/>
          <pc:sldMk cId="1523367118" sldId="490"/>
        </pc:sldMkLst>
        <pc:picChg chg="del">
          <ac:chgData name="NORBEY DANILO" userId="29f64d73-8b12-4c53-a9f3-1c223397a229" providerId="ADAL" clId="{1FE39C1B-9EBB-4ED9-9CAA-81EE39A5A0FF}" dt="2023-03-15T18:47:46.809" v="733" actId="478"/>
          <ac:picMkLst>
            <pc:docMk/>
            <pc:sldMk cId="1523367118" sldId="490"/>
            <ac:picMk id="3" creationId="{D1B74C24-024A-F9C0-C3E2-0578629B842D}"/>
          </ac:picMkLst>
        </pc:picChg>
        <pc:picChg chg="add mod">
          <ac:chgData name="NORBEY DANILO" userId="29f64d73-8b12-4c53-a9f3-1c223397a229" providerId="ADAL" clId="{1FE39C1B-9EBB-4ED9-9CAA-81EE39A5A0FF}" dt="2023-03-15T18:48:39.510" v="736" actId="1076"/>
          <ac:picMkLst>
            <pc:docMk/>
            <pc:sldMk cId="1523367118" sldId="490"/>
            <ac:picMk id="1026" creationId="{01D68531-D287-FDE0-0A67-79691DF83BA9}"/>
          </ac:picMkLst>
        </pc:picChg>
      </pc:sldChg>
      <pc:sldChg chg="addSp delSp modSp add">
        <pc:chgData name="NORBEY DANILO" userId="29f64d73-8b12-4c53-a9f3-1c223397a229" providerId="ADAL" clId="{1FE39C1B-9EBB-4ED9-9CAA-81EE39A5A0FF}" dt="2023-03-15T18:50:41.861" v="746" actId="1076"/>
        <pc:sldMkLst>
          <pc:docMk/>
          <pc:sldMk cId="4064861236" sldId="491"/>
        </pc:sldMkLst>
        <pc:spChg chg="add del">
          <ac:chgData name="NORBEY DANILO" userId="29f64d73-8b12-4c53-a9f3-1c223397a229" providerId="ADAL" clId="{1FE39C1B-9EBB-4ED9-9CAA-81EE39A5A0FF}" dt="2023-03-15T18:48:46.663" v="741" actId="478"/>
          <ac:spMkLst>
            <pc:docMk/>
            <pc:sldMk cId="4064861236" sldId="491"/>
            <ac:spMk id="2" creationId="{7EF6F186-7603-A4BD-53E1-E8D964E8C333}"/>
          </ac:spMkLst>
        </pc:spChg>
        <pc:spChg chg="add del">
          <ac:chgData name="NORBEY DANILO" userId="29f64d73-8b12-4c53-a9f3-1c223397a229" providerId="ADAL" clId="{1FE39C1B-9EBB-4ED9-9CAA-81EE39A5A0FF}" dt="2023-03-15T18:48:52.737" v="743" actId="478"/>
          <ac:spMkLst>
            <pc:docMk/>
            <pc:sldMk cId="4064861236" sldId="491"/>
            <ac:spMk id="3" creationId="{55BDDE31-DA98-75EB-3D2F-D918A452B723}"/>
          </ac:spMkLst>
        </pc:spChg>
        <pc:picChg chg="del mod">
          <ac:chgData name="NORBEY DANILO" userId="29f64d73-8b12-4c53-a9f3-1c223397a229" providerId="ADAL" clId="{1FE39C1B-9EBB-4ED9-9CAA-81EE39A5A0FF}" dt="2023-03-15T18:48:43.673" v="739" actId="478"/>
          <ac:picMkLst>
            <pc:docMk/>
            <pc:sldMk cId="4064861236" sldId="491"/>
            <ac:picMk id="1026" creationId="{01D68531-D287-FDE0-0A67-79691DF83BA9}"/>
          </ac:picMkLst>
        </pc:picChg>
        <pc:picChg chg="add mod">
          <ac:chgData name="NORBEY DANILO" userId="29f64d73-8b12-4c53-a9f3-1c223397a229" providerId="ADAL" clId="{1FE39C1B-9EBB-4ED9-9CAA-81EE39A5A0FF}" dt="2023-03-15T18:50:41.861" v="746" actId="1076"/>
          <ac:picMkLst>
            <pc:docMk/>
            <pc:sldMk cId="4064861236" sldId="491"/>
            <ac:picMk id="2054" creationId="{BEEF0B04-4372-A946-312C-B690E3C6CA24}"/>
          </ac:picMkLst>
        </pc:picChg>
      </pc:sldChg>
      <pc:sldChg chg="addSp delSp modSp add mod">
        <pc:chgData name="NORBEY DANILO" userId="29f64d73-8b12-4c53-a9f3-1c223397a229" providerId="ADAL" clId="{1FE39C1B-9EBB-4ED9-9CAA-81EE39A5A0FF}" dt="2023-03-15T18:52:07.282" v="753" actId="1076"/>
        <pc:sldMkLst>
          <pc:docMk/>
          <pc:sldMk cId="907271210" sldId="492"/>
        </pc:sldMkLst>
        <pc:spChg chg="add del">
          <ac:chgData name="NORBEY DANILO" userId="29f64d73-8b12-4c53-a9f3-1c223397a229" providerId="ADAL" clId="{1FE39C1B-9EBB-4ED9-9CAA-81EE39A5A0FF}" dt="2023-03-15T18:51:52.147" v="750" actId="478"/>
          <ac:spMkLst>
            <pc:docMk/>
            <pc:sldMk cId="907271210" sldId="492"/>
            <ac:spMk id="2" creationId="{72A6ACF3-88BD-8655-E46F-282FDBC34637}"/>
          </ac:spMkLst>
        </pc:spChg>
        <pc:picChg chg="add mod">
          <ac:chgData name="NORBEY DANILO" userId="29f64d73-8b12-4c53-a9f3-1c223397a229" providerId="ADAL" clId="{1FE39C1B-9EBB-4ED9-9CAA-81EE39A5A0FF}" dt="2023-03-15T18:52:07.282" v="753" actId="1076"/>
          <ac:picMkLst>
            <pc:docMk/>
            <pc:sldMk cId="907271210" sldId="492"/>
            <ac:picMk id="4" creationId="{A15FA384-4F8F-850C-6E8B-87240B6AFDAD}"/>
          </ac:picMkLst>
        </pc:picChg>
        <pc:picChg chg="del">
          <ac:chgData name="NORBEY DANILO" userId="29f64d73-8b12-4c53-a9f3-1c223397a229" providerId="ADAL" clId="{1FE39C1B-9EBB-4ED9-9CAA-81EE39A5A0FF}" dt="2023-03-15T18:50:44.748" v="748" actId="478"/>
          <ac:picMkLst>
            <pc:docMk/>
            <pc:sldMk cId="907271210" sldId="492"/>
            <ac:picMk id="2054" creationId="{BEEF0B04-4372-A946-312C-B690E3C6CA24}"/>
          </ac:picMkLst>
        </pc:picChg>
      </pc:sldChg>
      <pc:sldChg chg="modSp add mod ord">
        <pc:chgData name="NORBEY DANILO" userId="29f64d73-8b12-4c53-a9f3-1c223397a229" providerId="ADAL" clId="{1FE39C1B-9EBB-4ED9-9CAA-81EE39A5A0FF}" dt="2023-03-15T18:56:32.157" v="831" actId="20577"/>
        <pc:sldMkLst>
          <pc:docMk/>
          <pc:sldMk cId="679462485" sldId="493"/>
        </pc:sldMkLst>
        <pc:spChg chg="mod">
          <ac:chgData name="NORBEY DANILO" userId="29f64d73-8b12-4c53-a9f3-1c223397a229" providerId="ADAL" clId="{1FE39C1B-9EBB-4ED9-9CAA-81EE39A5A0FF}" dt="2023-03-15T18:56:32.157" v="831" actId="20577"/>
          <ac:spMkLst>
            <pc:docMk/>
            <pc:sldMk cId="679462485" sldId="493"/>
            <ac:spMk id="2" creationId="{FDBA6FA0-AAF8-2E60-BE4E-BC952F399D6B}"/>
          </ac:spMkLst>
        </pc:spChg>
      </pc:sldChg>
      <pc:sldChg chg="addSp delSp modSp add mod">
        <pc:chgData name="NORBEY DANILO" userId="29f64d73-8b12-4c53-a9f3-1c223397a229" providerId="ADAL" clId="{1FE39C1B-9EBB-4ED9-9CAA-81EE39A5A0FF}" dt="2023-03-16T16:10:15.523" v="1214" actId="1076"/>
        <pc:sldMkLst>
          <pc:docMk/>
          <pc:sldMk cId="993270266" sldId="494"/>
        </pc:sldMkLst>
        <pc:spChg chg="del">
          <ac:chgData name="NORBEY DANILO" userId="29f64d73-8b12-4c53-a9f3-1c223397a229" providerId="ADAL" clId="{1FE39C1B-9EBB-4ED9-9CAA-81EE39A5A0FF}" dt="2023-03-16T15:05:22.034" v="947" actId="478"/>
          <ac:spMkLst>
            <pc:docMk/>
            <pc:sldMk cId="993270266" sldId="494"/>
            <ac:spMk id="3" creationId="{8C6D799F-0B81-D1FB-656E-18190E354A05}"/>
          </ac:spMkLst>
        </pc:spChg>
        <pc:spChg chg="add del mod">
          <ac:chgData name="NORBEY DANILO" userId="29f64d73-8b12-4c53-a9f3-1c223397a229" providerId="ADAL" clId="{1FE39C1B-9EBB-4ED9-9CAA-81EE39A5A0FF}" dt="2023-03-16T15:05:20.885" v="946" actId="478"/>
          <ac:spMkLst>
            <pc:docMk/>
            <pc:sldMk cId="993270266" sldId="494"/>
            <ac:spMk id="4" creationId="{6919A015-88C9-8059-B7FC-E5EBA11C1070}"/>
          </ac:spMkLst>
        </pc:spChg>
        <pc:spChg chg="del">
          <ac:chgData name="NORBEY DANILO" userId="29f64d73-8b12-4c53-a9f3-1c223397a229" providerId="ADAL" clId="{1FE39C1B-9EBB-4ED9-9CAA-81EE39A5A0FF}" dt="2023-03-16T15:05:19.485" v="945" actId="478"/>
          <ac:spMkLst>
            <pc:docMk/>
            <pc:sldMk cId="993270266" sldId="494"/>
            <ac:spMk id="191" creationId="{00000000-0000-0000-0000-000000000000}"/>
          </ac:spMkLst>
        </pc:spChg>
        <pc:picChg chg="add mod">
          <ac:chgData name="NORBEY DANILO" userId="29f64d73-8b12-4c53-a9f3-1c223397a229" providerId="ADAL" clId="{1FE39C1B-9EBB-4ED9-9CAA-81EE39A5A0FF}" dt="2023-03-16T16:10:07.235" v="1212" actId="1076"/>
          <ac:picMkLst>
            <pc:docMk/>
            <pc:sldMk cId="993270266" sldId="494"/>
            <ac:picMk id="6" creationId="{0AED7F1C-F44E-14FB-44D2-EE7747497431}"/>
          </ac:picMkLst>
        </pc:picChg>
        <pc:picChg chg="add mod">
          <ac:chgData name="NORBEY DANILO" userId="29f64d73-8b12-4c53-a9f3-1c223397a229" providerId="ADAL" clId="{1FE39C1B-9EBB-4ED9-9CAA-81EE39A5A0FF}" dt="2023-03-16T16:10:12.502" v="1213" actId="1076"/>
          <ac:picMkLst>
            <pc:docMk/>
            <pc:sldMk cId="993270266" sldId="494"/>
            <ac:picMk id="8" creationId="{4AEFAE67-EBF5-2626-FE4E-37514CC52E88}"/>
          </ac:picMkLst>
        </pc:picChg>
        <pc:picChg chg="add mod">
          <ac:chgData name="NORBEY DANILO" userId="29f64d73-8b12-4c53-a9f3-1c223397a229" providerId="ADAL" clId="{1FE39C1B-9EBB-4ED9-9CAA-81EE39A5A0FF}" dt="2023-03-16T16:10:15.523" v="1214" actId="1076"/>
          <ac:picMkLst>
            <pc:docMk/>
            <pc:sldMk cId="993270266" sldId="494"/>
            <ac:picMk id="10" creationId="{19F7E07A-048E-4A7A-E3BD-31B6136DCAC2}"/>
          </ac:picMkLst>
        </pc:picChg>
      </pc:sldChg>
      <pc:sldChg chg="addSp delSp modSp add del mod">
        <pc:chgData name="NORBEY DANILO" userId="29f64d73-8b12-4c53-a9f3-1c223397a229" providerId="ADAL" clId="{1FE39C1B-9EBB-4ED9-9CAA-81EE39A5A0FF}" dt="2023-03-16T14:59:58.049" v="943" actId="47"/>
        <pc:sldMkLst>
          <pc:docMk/>
          <pc:sldMk cId="1790160598" sldId="494"/>
        </pc:sldMkLst>
        <pc:spChg chg="del">
          <ac:chgData name="NORBEY DANILO" userId="29f64d73-8b12-4c53-a9f3-1c223397a229" providerId="ADAL" clId="{1FE39C1B-9EBB-4ED9-9CAA-81EE39A5A0FF}" dt="2023-03-16T14:59:37.978" v="938" actId="478"/>
          <ac:spMkLst>
            <pc:docMk/>
            <pc:sldMk cId="1790160598" sldId="494"/>
            <ac:spMk id="3" creationId="{8C6D799F-0B81-D1FB-656E-18190E354A05}"/>
          </ac:spMkLst>
        </pc:spChg>
        <pc:spChg chg="add del mod">
          <ac:chgData name="NORBEY DANILO" userId="29f64d73-8b12-4c53-a9f3-1c223397a229" providerId="ADAL" clId="{1FE39C1B-9EBB-4ED9-9CAA-81EE39A5A0FF}" dt="2023-03-16T14:59:41.439" v="940" actId="478"/>
          <ac:spMkLst>
            <pc:docMk/>
            <pc:sldMk cId="1790160598" sldId="494"/>
            <ac:spMk id="4" creationId="{BCF8E53E-ED08-D4DE-E6AC-C61443BD77BC}"/>
          </ac:spMkLst>
        </pc:spChg>
        <pc:spChg chg="del">
          <ac:chgData name="NORBEY DANILO" userId="29f64d73-8b12-4c53-a9f3-1c223397a229" providerId="ADAL" clId="{1FE39C1B-9EBB-4ED9-9CAA-81EE39A5A0FF}" dt="2023-03-16T14:59:39.397" v="939" actId="478"/>
          <ac:spMkLst>
            <pc:docMk/>
            <pc:sldMk cId="1790160598" sldId="494"/>
            <ac:spMk id="191" creationId="{00000000-0000-0000-0000-000000000000}"/>
          </ac:spMkLst>
        </pc:spChg>
        <pc:picChg chg="add del">
          <ac:chgData name="NORBEY DANILO" userId="29f64d73-8b12-4c53-a9f3-1c223397a229" providerId="ADAL" clId="{1FE39C1B-9EBB-4ED9-9CAA-81EE39A5A0FF}" dt="2023-03-16T14:59:46.651" v="942" actId="478"/>
          <ac:picMkLst>
            <pc:docMk/>
            <pc:sldMk cId="1790160598" sldId="494"/>
            <ac:picMk id="1026" creationId="{DC04C91A-65CF-8738-7609-238DAF784912}"/>
          </ac:picMkLst>
        </pc:picChg>
      </pc:sldChg>
      <pc:sldChg chg="addSp delSp modSp add mod ord">
        <pc:chgData name="NORBEY DANILO" userId="29f64d73-8b12-4c53-a9f3-1c223397a229" providerId="ADAL" clId="{1FE39C1B-9EBB-4ED9-9CAA-81EE39A5A0FF}" dt="2023-03-16T15:15:10.795" v="995" actId="1076"/>
        <pc:sldMkLst>
          <pc:docMk/>
          <pc:sldMk cId="1605612418" sldId="495"/>
        </pc:sldMkLst>
        <pc:spChg chg="mod">
          <ac:chgData name="NORBEY DANILO" userId="29f64d73-8b12-4c53-a9f3-1c223397a229" providerId="ADAL" clId="{1FE39C1B-9EBB-4ED9-9CAA-81EE39A5A0FF}" dt="2023-03-16T15:14:11.468" v="988" actId="20577"/>
          <ac:spMkLst>
            <pc:docMk/>
            <pc:sldMk cId="1605612418" sldId="495"/>
            <ac:spMk id="191" creationId="{00000000-0000-0000-0000-000000000000}"/>
          </ac:spMkLst>
        </pc:spChg>
        <pc:picChg chg="del">
          <ac:chgData name="NORBEY DANILO" userId="29f64d73-8b12-4c53-a9f3-1c223397a229" providerId="ADAL" clId="{1FE39C1B-9EBB-4ED9-9CAA-81EE39A5A0FF}" dt="2023-03-16T15:14:13.861" v="989" actId="478"/>
          <ac:picMkLst>
            <pc:docMk/>
            <pc:sldMk cId="1605612418" sldId="495"/>
            <ac:picMk id="6" creationId="{13DAE3E8-F242-A0C9-03CF-B02F48CBB605}"/>
          </ac:picMkLst>
        </pc:picChg>
        <pc:picChg chg="add mod">
          <ac:chgData name="NORBEY DANILO" userId="29f64d73-8b12-4c53-a9f3-1c223397a229" providerId="ADAL" clId="{1FE39C1B-9EBB-4ED9-9CAA-81EE39A5A0FF}" dt="2023-03-16T15:14:51.863" v="992" actId="1076"/>
          <ac:picMkLst>
            <pc:docMk/>
            <pc:sldMk cId="1605612418" sldId="495"/>
            <ac:picMk id="2050" creationId="{30705711-B08B-2A1E-26CF-5312A95FF1FD}"/>
          </ac:picMkLst>
        </pc:picChg>
        <pc:picChg chg="add mod">
          <ac:chgData name="NORBEY DANILO" userId="29f64d73-8b12-4c53-a9f3-1c223397a229" providerId="ADAL" clId="{1FE39C1B-9EBB-4ED9-9CAA-81EE39A5A0FF}" dt="2023-03-16T15:15:10.795" v="995" actId="1076"/>
          <ac:picMkLst>
            <pc:docMk/>
            <pc:sldMk cId="1605612418" sldId="495"/>
            <ac:picMk id="2052" creationId="{20A781F9-4650-0E4E-17CE-26E692FE810F}"/>
          </ac:picMkLst>
        </pc:picChg>
      </pc:sldChg>
      <pc:sldChg chg="add">
        <pc:chgData name="NORBEY DANILO" userId="29f64d73-8b12-4c53-a9f3-1c223397a229" providerId="ADAL" clId="{1FE39C1B-9EBB-4ED9-9CAA-81EE39A5A0FF}" dt="2023-03-16T15:15:13.648" v="996" actId="2890"/>
        <pc:sldMkLst>
          <pc:docMk/>
          <pc:sldMk cId="1906016849" sldId="496"/>
        </pc:sldMkLst>
      </pc:sldChg>
      <pc:sldChg chg="addSp delSp modSp add mod ord">
        <pc:chgData name="NORBEY DANILO" userId="29f64d73-8b12-4c53-a9f3-1c223397a229" providerId="ADAL" clId="{1FE39C1B-9EBB-4ED9-9CAA-81EE39A5A0FF}" dt="2023-03-16T15:21:02.163" v="1133" actId="1076"/>
        <pc:sldMkLst>
          <pc:docMk/>
          <pc:sldMk cId="3641320246" sldId="497"/>
        </pc:sldMkLst>
        <pc:spChg chg="add del mod">
          <ac:chgData name="NORBEY DANILO" userId="29f64d73-8b12-4c53-a9f3-1c223397a229" providerId="ADAL" clId="{1FE39C1B-9EBB-4ED9-9CAA-81EE39A5A0FF}" dt="2023-03-16T15:18:59.186" v="1111" actId="22"/>
          <ac:spMkLst>
            <pc:docMk/>
            <pc:sldMk cId="3641320246" sldId="497"/>
            <ac:spMk id="4" creationId="{CB7B915D-57DC-F4AB-79CE-E4D5B20ACB1A}"/>
          </ac:spMkLst>
        </pc:spChg>
        <pc:spChg chg="add del">
          <ac:chgData name="NORBEY DANILO" userId="29f64d73-8b12-4c53-a9f3-1c223397a229" providerId="ADAL" clId="{1FE39C1B-9EBB-4ED9-9CAA-81EE39A5A0FF}" dt="2023-03-16T15:19:44.573" v="1121" actId="478"/>
          <ac:spMkLst>
            <pc:docMk/>
            <pc:sldMk cId="3641320246" sldId="497"/>
            <ac:spMk id="5" creationId="{CE3A2720-0272-3292-19B0-74AFCE2870EC}"/>
          </ac:spMkLst>
        </pc:spChg>
        <pc:spChg chg="add del">
          <ac:chgData name="NORBEY DANILO" userId="29f64d73-8b12-4c53-a9f3-1c223397a229" providerId="ADAL" clId="{1FE39C1B-9EBB-4ED9-9CAA-81EE39A5A0FF}" dt="2023-03-16T15:19:49.653" v="1123" actId="478"/>
          <ac:spMkLst>
            <pc:docMk/>
            <pc:sldMk cId="3641320246" sldId="497"/>
            <ac:spMk id="6" creationId="{18C8C729-2C06-88DB-5995-CC900D66D156}"/>
          </ac:spMkLst>
        </pc:spChg>
        <pc:spChg chg="add">
          <ac:chgData name="NORBEY DANILO" userId="29f64d73-8b12-4c53-a9f3-1c223397a229" providerId="ADAL" clId="{1FE39C1B-9EBB-4ED9-9CAA-81EE39A5A0FF}" dt="2023-03-16T15:20:13.525" v="1124"/>
          <ac:spMkLst>
            <pc:docMk/>
            <pc:sldMk cId="3641320246" sldId="497"/>
            <ac:spMk id="7" creationId="{2BC57E28-D06D-7B38-62E1-A57F727C421F}"/>
          </ac:spMkLst>
        </pc:spChg>
        <pc:spChg chg="mod">
          <ac:chgData name="NORBEY DANILO" userId="29f64d73-8b12-4c53-a9f3-1c223397a229" providerId="ADAL" clId="{1FE39C1B-9EBB-4ED9-9CAA-81EE39A5A0FF}" dt="2023-03-16T15:18:28.796" v="1105" actId="20577"/>
          <ac:spMkLst>
            <pc:docMk/>
            <pc:sldMk cId="3641320246" sldId="497"/>
            <ac:spMk id="191" creationId="{00000000-0000-0000-0000-000000000000}"/>
          </ac:spMkLst>
        </pc:spChg>
        <pc:picChg chg="add mod">
          <ac:chgData name="NORBEY DANILO" userId="29f64d73-8b12-4c53-a9f3-1c223397a229" providerId="ADAL" clId="{1FE39C1B-9EBB-4ED9-9CAA-81EE39A5A0FF}" dt="2023-03-16T15:21:02.163" v="1133" actId="1076"/>
          <ac:picMkLst>
            <pc:docMk/>
            <pc:sldMk cId="3641320246" sldId="497"/>
            <ac:picMk id="9" creationId="{7C712C29-C88E-8BAA-C19F-D770F2CA8905}"/>
          </ac:picMkLst>
        </pc:picChg>
        <pc:picChg chg="del">
          <ac:chgData name="NORBEY DANILO" userId="29f64d73-8b12-4c53-a9f3-1c223397a229" providerId="ADAL" clId="{1FE39C1B-9EBB-4ED9-9CAA-81EE39A5A0FF}" dt="2023-03-16T15:18:54.872" v="1106" actId="478"/>
          <ac:picMkLst>
            <pc:docMk/>
            <pc:sldMk cId="3641320246" sldId="497"/>
            <ac:picMk id="2050" creationId="{30705711-B08B-2A1E-26CF-5312A95FF1FD}"/>
          </ac:picMkLst>
        </pc:picChg>
        <pc:picChg chg="del">
          <ac:chgData name="NORBEY DANILO" userId="29f64d73-8b12-4c53-a9f3-1c223397a229" providerId="ADAL" clId="{1FE39C1B-9EBB-4ED9-9CAA-81EE39A5A0FF}" dt="2023-03-16T15:18:55.390" v="1107" actId="478"/>
          <ac:picMkLst>
            <pc:docMk/>
            <pc:sldMk cId="3641320246" sldId="497"/>
            <ac:picMk id="2052" creationId="{20A781F9-4650-0E4E-17CE-26E692FE810F}"/>
          </ac:picMkLst>
        </pc:picChg>
        <pc:picChg chg="add mod">
          <ac:chgData name="NORBEY DANILO" userId="29f64d73-8b12-4c53-a9f3-1c223397a229" providerId="ADAL" clId="{1FE39C1B-9EBB-4ED9-9CAA-81EE39A5A0FF}" dt="2023-03-16T15:21:00.350" v="1132" actId="1076"/>
          <ac:picMkLst>
            <pc:docMk/>
            <pc:sldMk cId="3641320246" sldId="497"/>
            <ac:picMk id="3074" creationId="{D2C68E0C-F16E-6AB8-2D35-9AF354D607C1}"/>
          </ac:picMkLst>
        </pc:picChg>
      </pc:sldChg>
      <pc:sldChg chg="modSp add mod ord">
        <pc:chgData name="NORBEY DANILO" userId="29f64d73-8b12-4c53-a9f3-1c223397a229" providerId="ADAL" clId="{1FE39C1B-9EBB-4ED9-9CAA-81EE39A5A0FF}" dt="2023-03-16T15:26:07.275" v="1166" actId="20577"/>
        <pc:sldMkLst>
          <pc:docMk/>
          <pc:sldMk cId="3090436788" sldId="498"/>
        </pc:sldMkLst>
        <pc:spChg chg="mod">
          <ac:chgData name="NORBEY DANILO" userId="29f64d73-8b12-4c53-a9f3-1c223397a229" providerId="ADAL" clId="{1FE39C1B-9EBB-4ED9-9CAA-81EE39A5A0FF}" dt="2023-03-16T15:22:50.723" v="1137"/>
          <ac:spMkLst>
            <pc:docMk/>
            <pc:sldMk cId="3090436788" sldId="498"/>
            <ac:spMk id="191" creationId="{00000000-0000-0000-0000-000000000000}"/>
          </ac:spMkLst>
        </pc:spChg>
        <pc:spChg chg="mod">
          <ac:chgData name="NORBEY DANILO" userId="29f64d73-8b12-4c53-a9f3-1c223397a229" providerId="ADAL" clId="{1FE39C1B-9EBB-4ED9-9CAA-81EE39A5A0FF}" dt="2023-03-16T15:26:07.275" v="1166" actId="20577"/>
          <ac:spMkLst>
            <pc:docMk/>
            <pc:sldMk cId="3090436788" sldId="498"/>
            <ac:spMk id="192" creationId="{00000000-0000-0000-0000-000000000000}"/>
          </ac:spMkLst>
        </pc:spChg>
      </pc:sldChg>
      <pc:sldChg chg="addSp modSp add mod modAnim">
        <pc:chgData name="NORBEY DANILO" userId="29f64d73-8b12-4c53-a9f3-1c223397a229" providerId="ADAL" clId="{1FE39C1B-9EBB-4ED9-9CAA-81EE39A5A0FF}" dt="2023-03-16T16:02:26.335" v="1173" actId="1076"/>
        <pc:sldMkLst>
          <pc:docMk/>
          <pc:sldMk cId="1248938072" sldId="499"/>
        </pc:sldMkLst>
        <pc:spChg chg="mod">
          <ac:chgData name="NORBEY DANILO" userId="29f64d73-8b12-4c53-a9f3-1c223397a229" providerId="ADAL" clId="{1FE39C1B-9EBB-4ED9-9CAA-81EE39A5A0FF}" dt="2023-03-16T15:26:16.567" v="1169" actId="20577"/>
          <ac:spMkLst>
            <pc:docMk/>
            <pc:sldMk cId="1248938072" sldId="499"/>
            <ac:spMk id="192" creationId="{00000000-0000-0000-0000-000000000000}"/>
          </ac:spMkLst>
        </pc:spChg>
        <pc:picChg chg="add mod">
          <ac:chgData name="NORBEY DANILO" userId="29f64d73-8b12-4c53-a9f3-1c223397a229" providerId="ADAL" clId="{1FE39C1B-9EBB-4ED9-9CAA-81EE39A5A0FF}" dt="2023-03-16T16:02:26.335" v="1173" actId="1076"/>
          <ac:picMkLst>
            <pc:docMk/>
            <pc:sldMk cId="1248938072" sldId="499"/>
            <ac:picMk id="2" creationId="{86016C18-1906-6564-02AA-AAE5CE3F6186}"/>
          </ac:picMkLst>
        </pc:picChg>
      </pc:sldChg>
      <pc:sldChg chg="addSp modSp add mod ord">
        <pc:chgData name="NORBEY DANILO" userId="29f64d73-8b12-4c53-a9f3-1c223397a229" providerId="ADAL" clId="{1FE39C1B-9EBB-4ED9-9CAA-81EE39A5A0FF}" dt="2023-03-16T16:08:53.875" v="1204" actId="1076"/>
        <pc:sldMkLst>
          <pc:docMk/>
          <pc:sldMk cId="865399567" sldId="500"/>
        </pc:sldMkLst>
        <pc:spChg chg="mod">
          <ac:chgData name="NORBEY DANILO" userId="29f64d73-8b12-4c53-a9f3-1c223397a229" providerId="ADAL" clId="{1FE39C1B-9EBB-4ED9-9CAA-81EE39A5A0FF}" dt="2023-03-16T16:03:46.869" v="1195" actId="20577"/>
          <ac:spMkLst>
            <pc:docMk/>
            <pc:sldMk cId="865399567" sldId="500"/>
            <ac:spMk id="191" creationId="{00000000-0000-0000-0000-000000000000}"/>
          </ac:spMkLst>
        </pc:spChg>
        <pc:spChg chg="mod">
          <ac:chgData name="NORBEY DANILO" userId="29f64d73-8b12-4c53-a9f3-1c223397a229" providerId="ADAL" clId="{1FE39C1B-9EBB-4ED9-9CAA-81EE39A5A0FF}" dt="2023-03-16T16:08:49.828" v="1203"/>
          <ac:spMkLst>
            <pc:docMk/>
            <pc:sldMk cId="865399567" sldId="500"/>
            <ac:spMk id="192" creationId="{00000000-0000-0000-0000-000000000000}"/>
          </ac:spMkLst>
        </pc:spChg>
        <pc:picChg chg="add mod">
          <ac:chgData name="NORBEY DANILO" userId="29f64d73-8b12-4c53-a9f3-1c223397a229" providerId="ADAL" clId="{1FE39C1B-9EBB-4ED9-9CAA-81EE39A5A0FF}" dt="2023-03-16T16:08:53.875" v="1204" actId="1076"/>
          <ac:picMkLst>
            <pc:docMk/>
            <pc:sldMk cId="865399567" sldId="500"/>
            <ac:picMk id="4098" creationId="{1B0B40FF-531F-6BCD-DE3D-23DF8D3BDCAB}"/>
          </ac:picMkLst>
        </pc:picChg>
      </pc:sldChg>
      <pc:sldChg chg="modSp add mod">
        <pc:chgData name="NORBEY DANILO" userId="29f64d73-8b12-4c53-a9f3-1c223397a229" providerId="ADAL" clId="{1FE39C1B-9EBB-4ED9-9CAA-81EE39A5A0FF}" dt="2023-03-16T16:17:26.881" v="1353" actId="20577"/>
        <pc:sldMkLst>
          <pc:docMk/>
          <pc:sldMk cId="3718973705" sldId="501"/>
        </pc:sldMkLst>
        <pc:spChg chg="mod">
          <ac:chgData name="NORBEY DANILO" userId="29f64d73-8b12-4c53-a9f3-1c223397a229" providerId="ADAL" clId="{1FE39C1B-9EBB-4ED9-9CAA-81EE39A5A0FF}" dt="2023-03-16T16:17:26.881" v="1353" actId="20577"/>
          <ac:spMkLst>
            <pc:docMk/>
            <pc:sldMk cId="3718973705" sldId="501"/>
            <ac:spMk id="3" creationId="{8C6D799F-0B81-D1FB-656E-18190E354A05}"/>
          </ac:spMkLst>
        </pc:spChg>
        <pc:spChg chg="mod">
          <ac:chgData name="NORBEY DANILO" userId="29f64d73-8b12-4c53-a9f3-1c223397a229" providerId="ADAL" clId="{1FE39C1B-9EBB-4ED9-9CAA-81EE39A5A0FF}" dt="2023-03-16T16:12:50.687" v="1241" actId="20577"/>
          <ac:spMkLst>
            <pc:docMk/>
            <pc:sldMk cId="3718973705" sldId="501"/>
            <ac:spMk id="191" creationId="{00000000-0000-0000-0000-000000000000}"/>
          </ac:spMkLst>
        </pc:spChg>
      </pc:sldChg>
      <pc:sldChg chg="addSp modSp add mod">
        <pc:chgData name="NORBEY DANILO" userId="29f64d73-8b12-4c53-a9f3-1c223397a229" providerId="ADAL" clId="{1FE39C1B-9EBB-4ED9-9CAA-81EE39A5A0FF}" dt="2023-03-16T16:25:48.983" v="1386" actId="1076"/>
        <pc:sldMkLst>
          <pc:docMk/>
          <pc:sldMk cId="2489690586" sldId="502"/>
        </pc:sldMkLst>
        <pc:spChg chg="mod">
          <ac:chgData name="NORBEY DANILO" userId="29f64d73-8b12-4c53-a9f3-1c223397a229" providerId="ADAL" clId="{1FE39C1B-9EBB-4ED9-9CAA-81EE39A5A0FF}" dt="2023-03-16T16:24:04.144" v="1382" actId="20577"/>
          <ac:spMkLst>
            <pc:docMk/>
            <pc:sldMk cId="2489690586" sldId="502"/>
            <ac:spMk id="3" creationId="{8C6D799F-0B81-D1FB-656E-18190E354A05}"/>
          </ac:spMkLst>
        </pc:spChg>
        <pc:spChg chg="mod">
          <ac:chgData name="NORBEY DANILO" userId="29f64d73-8b12-4c53-a9f3-1c223397a229" providerId="ADAL" clId="{1FE39C1B-9EBB-4ED9-9CAA-81EE39A5A0FF}" dt="2023-03-16T16:17:50.638" v="1367" actId="20577"/>
          <ac:spMkLst>
            <pc:docMk/>
            <pc:sldMk cId="2489690586" sldId="502"/>
            <ac:spMk id="191" creationId="{00000000-0000-0000-0000-000000000000}"/>
          </ac:spMkLst>
        </pc:spChg>
        <pc:picChg chg="add mod">
          <ac:chgData name="NORBEY DANILO" userId="29f64d73-8b12-4c53-a9f3-1c223397a229" providerId="ADAL" clId="{1FE39C1B-9EBB-4ED9-9CAA-81EE39A5A0FF}" dt="2023-03-16T16:25:48.983" v="1386" actId="1076"/>
          <ac:picMkLst>
            <pc:docMk/>
            <pc:sldMk cId="2489690586" sldId="502"/>
            <ac:picMk id="6146" creationId="{8F88D6A9-1629-941C-89E7-6F96AB5C0165}"/>
          </ac:picMkLst>
        </pc:picChg>
      </pc:sldChg>
      <pc:sldChg chg="addSp modSp add mod ord">
        <pc:chgData name="NORBEY DANILO" userId="29f64d73-8b12-4c53-a9f3-1c223397a229" providerId="ADAL" clId="{1FE39C1B-9EBB-4ED9-9CAA-81EE39A5A0FF}" dt="2023-03-16T16:23:37.209" v="1379"/>
        <pc:sldMkLst>
          <pc:docMk/>
          <pc:sldMk cId="247837516" sldId="503"/>
        </pc:sldMkLst>
        <pc:spChg chg="mod">
          <ac:chgData name="NORBEY DANILO" userId="29f64d73-8b12-4c53-a9f3-1c223397a229" providerId="ADAL" clId="{1FE39C1B-9EBB-4ED9-9CAA-81EE39A5A0FF}" dt="2023-03-16T16:23:02.697" v="1374" actId="20577"/>
          <ac:spMkLst>
            <pc:docMk/>
            <pc:sldMk cId="247837516" sldId="503"/>
            <ac:spMk id="3" creationId="{8C6D799F-0B81-D1FB-656E-18190E354A05}"/>
          </ac:spMkLst>
        </pc:spChg>
        <pc:picChg chg="add mod">
          <ac:chgData name="NORBEY DANILO" userId="29f64d73-8b12-4c53-a9f3-1c223397a229" providerId="ADAL" clId="{1FE39C1B-9EBB-4ED9-9CAA-81EE39A5A0FF}" dt="2023-03-16T16:23:18.114" v="1377" actId="1076"/>
          <ac:picMkLst>
            <pc:docMk/>
            <pc:sldMk cId="247837516" sldId="503"/>
            <ac:picMk id="5122" creationId="{A19C9C10-129B-287F-1515-6DA7951BB34E}"/>
          </ac:picMkLst>
        </pc:picChg>
      </pc:sldChg>
      <pc:sldChg chg="addSp delSp modSp add mod">
        <pc:chgData name="NORBEY DANILO" userId="29f64d73-8b12-4c53-a9f3-1c223397a229" providerId="ADAL" clId="{1FE39C1B-9EBB-4ED9-9CAA-81EE39A5A0FF}" dt="2023-03-16T16:26:25.371" v="1394" actId="1076"/>
        <pc:sldMkLst>
          <pc:docMk/>
          <pc:sldMk cId="969032091" sldId="504"/>
        </pc:sldMkLst>
        <pc:spChg chg="del">
          <ac:chgData name="NORBEY DANILO" userId="29f64d73-8b12-4c53-a9f3-1c223397a229" providerId="ADAL" clId="{1FE39C1B-9EBB-4ED9-9CAA-81EE39A5A0FF}" dt="2023-03-16T16:26:07.170" v="1389" actId="478"/>
          <ac:spMkLst>
            <pc:docMk/>
            <pc:sldMk cId="969032091" sldId="504"/>
            <ac:spMk id="3" creationId="{8C6D799F-0B81-D1FB-656E-18190E354A05}"/>
          </ac:spMkLst>
        </pc:spChg>
        <pc:picChg chg="del">
          <ac:chgData name="NORBEY DANILO" userId="29f64d73-8b12-4c53-a9f3-1c223397a229" providerId="ADAL" clId="{1FE39C1B-9EBB-4ED9-9CAA-81EE39A5A0FF}" dt="2023-03-16T16:26:05.690" v="1388" actId="478"/>
          <ac:picMkLst>
            <pc:docMk/>
            <pc:sldMk cId="969032091" sldId="504"/>
            <ac:picMk id="6146" creationId="{8F88D6A9-1629-941C-89E7-6F96AB5C0165}"/>
          </ac:picMkLst>
        </pc:picChg>
        <pc:picChg chg="add mod">
          <ac:chgData name="NORBEY DANILO" userId="29f64d73-8b12-4c53-a9f3-1c223397a229" providerId="ADAL" clId="{1FE39C1B-9EBB-4ED9-9CAA-81EE39A5A0FF}" dt="2023-03-16T16:26:25.371" v="1394" actId="1076"/>
          <ac:picMkLst>
            <pc:docMk/>
            <pc:sldMk cId="969032091" sldId="504"/>
            <ac:picMk id="7170" creationId="{9B959284-B509-063E-7E8E-AB9BC67D82F3}"/>
          </ac:picMkLst>
        </pc:picChg>
      </pc:sldChg>
      <pc:sldChg chg="addSp delSp modSp add mod modAnim">
        <pc:chgData name="NORBEY DANILO" userId="29f64d73-8b12-4c53-a9f3-1c223397a229" providerId="ADAL" clId="{1FE39C1B-9EBB-4ED9-9CAA-81EE39A5A0FF}" dt="2023-03-16T16:29:30.708" v="1399" actId="1076"/>
        <pc:sldMkLst>
          <pc:docMk/>
          <pc:sldMk cId="895764593" sldId="505"/>
        </pc:sldMkLst>
        <pc:picChg chg="add mod">
          <ac:chgData name="NORBEY DANILO" userId="29f64d73-8b12-4c53-a9f3-1c223397a229" providerId="ADAL" clId="{1FE39C1B-9EBB-4ED9-9CAA-81EE39A5A0FF}" dt="2023-03-16T16:29:30.708" v="1399" actId="1076"/>
          <ac:picMkLst>
            <pc:docMk/>
            <pc:sldMk cId="895764593" sldId="505"/>
            <ac:picMk id="2" creationId="{4CB457B5-AF03-2555-B294-B32EA5EADBB1}"/>
          </ac:picMkLst>
        </pc:picChg>
        <pc:picChg chg="del">
          <ac:chgData name="NORBEY DANILO" userId="29f64d73-8b12-4c53-a9f3-1c223397a229" providerId="ADAL" clId="{1FE39C1B-9EBB-4ED9-9CAA-81EE39A5A0FF}" dt="2023-03-16T16:29:07.756" v="1396" actId="478"/>
          <ac:picMkLst>
            <pc:docMk/>
            <pc:sldMk cId="895764593" sldId="505"/>
            <ac:picMk id="7170" creationId="{9B959284-B509-063E-7E8E-AB9BC67D82F3}"/>
          </ac:picMkLst>
        </pc:picChg>
      </pc:sldChg>
      <pc:sldChg chg="addSp delSp modSp add mod ord">
        <pc:chgData name="NORBEY DANILO" userId="29f64d73-8b12-4c53-a9f3-1c223397a229" providerId="ADAL" clId="{1FE39C1B-9EBB-4ED9-9CAA-81EE39A5A0FF}" dt="2023-03-16T16:32:30.767" v="1423" actId="1076"/>
        <pc:sldMkLst>
          <pc:docMk/>
          <pc:sldMk cId="54272063" sldId="506"/>
        </pc:sldMkLst>
        <pc:spChg chg="mod">
          <ac:chgData name="NORBEY DANILO" userId="29f64d73-8b12-4c53-a9f3-1c223397a229" providerId="ADAL" clId="{1FE39C1B-9EBB-4ED9-9CAA-81EE39A5A0FF}" dt="2023-03-16T16:30:28.177" v="1405" actId="20577"/>
          <ac:spMkLst>
            <pc:docMk/>
            <pc:sldMk cId="54272063" sldId="506"/>
            <ac:spMk id="3" creationId="{8C6D799F-0B81-D1FB-656E-18190E354A05}"/>
          </ac:spMkLst>
        </pc:spChg>
        <pc:spChg chg="add mod">
          <ac:chgData name="NORBEY DANILO" userId="29f64d73-8b12-4c53-a9f3-1c223397a229" providerId="ADAL" clId="{1FE39C1B-9EBB-4ED9-9CAA-81EE39A5A0FF}" dt="2023-03-16T16:32:26.091" v="1421" actId="1076"/>
          <ac:spMkLst>
            <pc:docMk/>
            <pc:sldMk cId="54272063" sldId="506"/>
            <ac:spMk id="6" creationId="{81DA8D5F-0134-FD97-DB64-CACEAE6C3D86}"/>
          </ac:spMkLst>
        </pc:spChg>
        <pc:picChg chg="add mod">
          <ac:chgData name="NORBEY DANILO" userId="29f64d73-8b12-4c53-a9f3-1c223397a229" providerId="ADAL" clId="{1FE39C1B-9EBB-4ED9-9CAA-81EE39A5A0FF}" dt="2023-03-16T16:32:30.767" v="1423" actId="1076"/>
          <ac:picMkLst>
            <pc:docMk/>
            <pc:sldMk cId="54272063" sldId="506"/>
            <ac:picMk id="4" creationId="{543C6046-286F-F7D7-0813-2FDAD94D17D6}"/>
          </ac:picMkLst>
        </pc:picChg>
        <pc:picChg chg="del">
          <ac:chgData name="NORBEY DANILO" userId="29f64d73-8b12-4c53-a9f3-1c223397a229" providerId="ADAL" clId="{1FE39C1B-9EBB-4ED9-9CAA-81EE39A5A0FF}" dt="2023-03-16T16:30:18.826" v="1404" actId="478"/>
          <ac:picMkLst>
            <pc:docMk/>
            <pc:sldMk cId="54272063" sldId="506"/>
            <ac:picMk id="6146" creationId="{8F88D6A9-1629-941C-89E7-6F96AB5C0165}"/>
          </ac:picMkLst>
        </pc:picChg>
      </pc:sldChg>
      <pc:sldChg chg="delSp modSp add mod">
        <pc:chgData name="NORBEY DANILO" userId="29f64d73-8b12-4c53-a9f3-1c223397a229" providerId="ADAL" clId="{1FE39C1B-9EBB-4ED9-9CAA-81EE39A5A0FF}" dt="2023-03-16T16:33:16.925" v="1446"/>
        <pc:sldMkLst>
          <pc:docMk/>
          <pc:sldMk cId="1981119451" sldId="507"/>
        </pc:sldMkLst>
        <pc:spChg chg="mod">
          <ac:chgData name="NORBEY DANILO" userId="29f64d73-8b12-4c53-a9f3-1c223397a229" providerId="ADAL" clId="{1FE39C1B-9EBB-4ED9-9CAA-81EE39A5A0FF}" dt="2023-03-16T16:33:16.925" v="1446"/>
          <ac:spMkLst>
            <pc:docMk/>
            <pc:sldMk cId="1981119451" sldId="507"/>
            <ac:spMk id="3" creationId="{8C6D799F-0B81-D1FB-656E-18190E354A05}"/>
          </ac:spMkLst>
        </pc:spChg>
        <pc:spChg chg="mod">
          <ac:chgData name="NORBEY DANILO" userId="29f64d73-8b12-4c53-a9f3-1c223397a229" providerId="ADAL" clId="{1FE39C1B-9EBB-4ED9-9CAA-81EE39A5A0FF}" dt="2023-03-16T16:32:49.863" v="1445" actId="20577"/>
          <ac:spMkLst>
            <pc:docMk/>
            <pc:sldMk cId="1981119451" sldId="507"/>
            <ac:spMk id="191" creationId="{00000000-0000-0000-0000-000000000000}"/>
          </ac:spMkLst>
        </pc:spChg>
        <pc:picChg chg="del mod">
          <ac:chgData name="NORBEY DANILO" userId="29f64d73-8b12-4c53-a9f3-1c223397a229" providerId="ADAL" clId="{1FE39C1B-9EBB-4ED9-9CAA-81EE39A5A0FF}" dt="2023-03-16T16:31:37.997" v="1411" actId="478"/>
          <ac:picMkLst>
            <pc:docMk/>
            <pc:sldMk cId="1981119451" sldId="507"/>
            <ac:picMk id="4" creationId="{543C6046-286F-F7D7-0813-2FDAD94D17D6}"/>
          </ac:picMkLst>
        </pc:picChg>
      </pc:sldChg>
      <pc:sldChg chg="add del">
        <pc:chgData name="NORBEY DANILO" userId="29f64d73-8b12-4c53-a9f3-1c223397a229" providerId="ADAL" clId="{1FE39C1B-9EBB-4ED9-9CAA-81EE39A5A0FF}" dt="2023-03-16T16:36:22.827" v="1448" actId="47"/>
        <pc:sldMkLst>
          <pc:docMk/>
          <pc:sldMk cId="835941130" sldId="508"/>
        </pc:sldMkLst>
      </pc:sldChg>
      <pc:sldChg chg="addSp modSp add mod">
        <pc:chgData name="NORBEY DANILO" userId="29f64d73-8b12-4c53-a9f3-1c223397a229" providerId="ADAL" clId="{1FE39C1B-9EBB-4ED9-9CAA-81EE39A5A0FF}" dt="2023-03-16T16:36:46.198" v="1451" actId="1076"/>
        <pc:sldMkLst>
          <pc:docMk/>
          <pc:sldMk cId="247878145" sldId="509"/>
        </pc:sldMkLst>
        <pc:spChg chg="mod">
          <ac:chgData name="NORBEY DANILO" userId="29f64d73-8b12-4c53-a9f3-1c223397a229" providerId="ADAL" clId="{1FE39C1B-9EBB-4ED9-9CAA-81EE39A5A0FF}" dt="2023-03-16T16:36:27.518" v="1449"/>
          <ac:spMkLst>
            <pc:docMk/>
            <pc:sldMk cId="247878145" sldId="509"/>
            <ac:spMk id="3" creationId="{8C6D799F-0B81-D1FB-656E-18190E354A05}"/>
          </ac:spMkLst>
        </pc:spChg>
        <pc:picChg chg="add mod">
          <ac:chgData name="NORBEY DANILO" userId="29f64d73-8b12-4c53-a9f3-1c223397a229" providerId="ADAL" clId="{1FE39C1B-9EBB-4ED9-9CAA-81EE39A5A0FF}" dt="2023-03-16T16:36:46.198" v="1451" actId="1076"/>
          <ac:picMkLst>
            <pc:docMk/>
            <pc:sldMk cId="247878145" sldId="509"/>
            <ac:picMk id="4" creationId="{2D254109-F6CD-B1B3-5A86-D29921D74302}"/>
          </ac:picMkLst>
        </pc:picChg>
      </pc:sldChg>
      <pc:sldChg chg="delSp modSp add mod">
        <pc:chgData name="NORBEY DANILO" userId="29f64d73-8b12-4c53-a9f3-1c223397a229" providerId="ADAL" clId="{1FE39C1B-9EBB-4ED9-9CAA-81EE39A5A0FF}" dt="2023-03-16T16:38:12.687" v="1468" actId="20577"/>
        <pc:sldMkLst>
          <pc:docMk/>
          <pc:sldMk cId="3912228351" sldId="510"/>
        </pc:sldMkLst>
        <pc:spChg chg="mod">
          <ac:chgData name="NORBEY DANILO" userId="29f64d73-8b12-4c53-a9f3-1c223397a229" providerId="ADAL" clId="{1FE39C1B-9EBB-4ED9-9CAA-81EE39A5A0FF}" dt="2023-03-16T16:38:12.687" v="1468" actId="20577"/>
          <ac:spMkLst>
            <pc:docMk/>
            <pc:sldMk cId="3912228351" sldId="510"/>
            <ac:spMk id="3" creationId="{8C6D799F-0B81-D1FB-656E-18190E354A05}"/>
          </ac:spMkLst>
        </pc:spChg>
        <pc:picChg chg="del">
          <ac:chgData name="NORBEY DANILO" userId="29f64d73-8b12-4c53-a9f3-1c223397a229" providerId="ADAL" clId="{1FE39C1B-9EBB-4ED9-9CAA-81EE39A5A0FF}" dt="2023-03-16T16:37:23.632" v="1453" actId="478"/>
          <ac:picMkLst>
            <pc:docMk/>
            <pc:sldMk cId="3912228351" sldId="510"/>
            <ac:picMk id="4" creationId="{2D254109-F6CD-B1B3-5A86-D29921D74302}"/>
          </ac:picMkLst>
        </pc:picChg>
      </pc:sldChg>
      <pc:sldChg chg="addSp modSp add mod">
        <pc:chgData name="NORBEY DANILO" userId="29f64d73-8b12-4c53-a9f3-1c223397a229" providerId="ADAL" clId="{1FE39C1B-9EBB-4ED9-9CAA-81EE39A5A0FF}" dt="2023-03-16T16:39:17.546" v="1495" actId="1076"/>
        <pc:sldMkLst>
          <pc:docMk/>
          <pc:sldMk cId="4038753433" sldId="511"/>
        </pc:sldMkLst>
        <pc:spChg chg="mod">
          <ac:chgData name="NORBEY DANILO" userId="29f64d73-8b12-4c53-a9f3-1c223397a229" providerId="ADAL" clId="{1FE39C1B-9EBB-4ED9-9CAA-81EE39A5A0FF}" dt="2023-03-16T16:39:05.347" v="1493" actId="20577"/>
          <ac:spMkLst>
            <pc:docMk/>
            <pc:sldMk cId="4038753433" sldId="511"/>
            <ac:spMk id="3" creationId="{8C6D799F-0B81-D1FB-656E-18190E354A05}"/>
          </ac:spMkLst>
        </pc:spChg>
        <pc:picChg chg="add mod">
          <ac:chgData name="NORBEY DANILO" userId="29f64d73-8b12-4c53-a9f3-1c223397a229" providerId="ADAL" clId="{1FE39C1B-9EBB-4ED9-9CAA-81EE39A5A0FF}" dt="2023-03-16T16:39:17.546" v="1495" actId="1076"/>
          <ac:picMkLst>
            <pc:docMk/>
            <pc:sldMk cId="4038753433" sldId="511"/>
            <ac:picMk id="4" creationId="{3C05865B-0D3C-D17C-5138-38F6E26C8F03}"/>
          </ac:picMkLst>
        </pc:picChg>
      </pc:sldChg>
      <pc:sldChg chg="addSp delSp modSp add mod">
        <pc:chgData name="NORBEY DANILO" userId="29f64d73-8b12-4c53-a9f3-1c223397a229" providerId="ADAL" clId="{1FE39C1B-9EBB-4ED9-9CAA-81EE39A5A0FF}" dt="2023-03-16T16:41:31.477" v="1512" actId="20577"/>
        <pc:sldMkLst>
          <pc:docMk/>
          <pc:sldMk cId="1038440852" sldId="512"/>
        </pc:sldMkLst>
        <pc:spChg chg="mod">
          <ac:chgData name="NORBEY DANILO" userId="29f64d73-8b12-4c53-a9f3-1c223397a229" providerId="ADAL" clId="{1FE39C1B-9EBB-4ED9-9CAA-81EE39A5A0FF}" dt="2023-03-16T16:41:31.477" v="1512" actId="20577"/>
          <ac:spMkLst>
            <pc:docMk/>
            <pc:sldMk cId="1038440852" sldId="512"/>
            <ac:spMk id="3" creationId="{8C6D799F-0B81-D1FB-656E-18190E354A05}"/>
          </ac:spMkLst>
        </pc:spChg>
        <pc:picChg chg="add mod">
          <ac:chgData name="NORBEY DANILO" userId="29f64d73-8b12-4c53-a9f3-1c223397a229" providerId="ADAL" clId="{1FE39C1B-9EBB-4ED9-9CAA-81EE39A5A0FF}" dt="2023-03-16T16:40:32.863" v="1503" actId="1076"/>
          <ac:picMkLst>
            <pc:docMk/>
            <pc:sldMk cId="1038440852" sldId="512"/>
            <ac:picMk id="2" creationId="{39BE357B-E97B-F0E7-9338-829958E57F5E}"/>
          </ac:picMkLst>
        </pc:picChg>
        <pc:picChg chg="del">
          <ac:chgData name="NORBEY DANILO" userId="29f64d73-8b12-4c53-a9f3-1c223397a229" providerId="ADAL" clId="{1FE39C1B-9EBB-4ED9-9CAA-81EE39A5A0FF}" dt="2023-03-16T16:40:12.481" v="1497" actId="478"/>
          <ac:picMkLst>
            <pc:docMk/>
            <pc:sldMk cId="1038440852" sldId="512"/>
            <ac:picMk id="4" creationId="{3C05865B-0D3C-D17C-5138-38F6E26C8F03}"/>
          </ac:picMkLst>
        </pc:picChg>
      </pc:sldChg>
      <pc:sldChg chg="addSp delSp modSp add mod">
        <pc:chgData name="NORBEY DANILO" userId="29f64d73-8b12-4c53-a9f3-1c223397a229" providerId="ADAL" clId="{1FE39C1B-9EBB-4ED9-9CAA-81EE39A5A0FF}" dt="2023-03-16T16:42:33.903" v="1538" actId="1076"/>
        <pc:sldMkLst>
          <pc:docMk/>
          <pc:sldMk cId="284848016" sldId="513"/>
        </pc:sldMkLst>
        <pc:spChg chg="mod">
          <ac:chgData name="NORBEY DANILO" userId="29f64d73-8b12-4c53-a9f3-1c223397a229" providerId="ADAL" clId="{1FE39C1B-9EBB-4ED9-9CAA-81EE39A5A0FF}" dt="2023-03-16T16:42:18.761" v="1536" actId="33524"/>
          <ac:spMkLst>
            <pc:docMk/>
            <pc:sldMk cId="284848016" sldId="513"/>
            <ac:spMk id="3" creationId="{8C6D799F-0B81-D1FB-656E-18190E354A05}"/>
          </ac:spMkLst>
        </pc:spChg>
        <pc:picChg chg="del">
          <ac:chgData name="NORBEY DANILO" userId="29f64d73-8b12-4c53-a9f3-1c223397a229" providerId="ADAL" clId="{1FE39C1B-9EBB-4ED9-9CAA-81EE39A5A0FF}" dt="2023-03-16T16:41:59.329" v="1515" actId="478"/>
          <ac:picMkLst>
            <pc:docMk/>
            <pc:sldMk cId="284848016" sldId="513"/>
            <ac:picMk id="2" creationId="{39BE357B-E97B-F0E7-9338-829958E57F5E}"/>
          </ac:picMkLst>
        </pc:picChg>
        <pc:picChg chg="add mod">
          <ac:chgData name="NORBEY DANILO" userId="29f64d73-8b12-4c53-a9f3-1c223397a229" providerId="ADAL" clId="{1FE39C1B-9EBB-4ED9-9CAA-81EE39A5A0FF}" dt="2023-03-16T16:42:33.903" v="1538" actId="1076"/>
          <ac:picMkLst>
            <pc:docMk/>
            <pc:sldMk cId="284848016" sldId="513"/>
            <ac:picMk id="5" creationId="{56600ACB-3E9F-1628-2870-31F4ABC1591B}"/>
          </ac:picMkLst>
        </pc:picChg>
      </pc:sldChg>
      <pc:sldChg chg="modSp add mod">
        <pc:chgData name="NORBEY DANILO" userId="29f64d73-8b12-4c53-a9f3-1c223397a229" providerId="ADAL" clId="{1FE39C1B-9EBB-4ED9-9CAA-81EE39A5A0FF}" dt="2023-03-16T16:43:24.554" v="1547" actId="20577"/>
        <pc:sldMkLst>
          <pc:docMk/>
          <pc:sldMk cId="1511002596" sldId="514"/>
        </pc:sldMkLst>
        <pc:spChg chg="mod">
          <ac:chgData name="NORBEY DANILO" userId="29f64d73-8b12-4c53-a9f3-1c223397a229" providerId="ADAL" clId="{1FE39C1B-9EBB-4ED9-9CAA-81EE39A5A0FF}" dt="2023-03-16T16:43:24.554" v="1547" actId="20577"/>
          <ac:spMkLst>
            <pc:docMk/>
            <pc:sldMk cId="1511002596" sldId="514"/>
            <ac:spMk id="3" creationId="{8C6D799F-0B81-D1FB-656E-18190E354A05}"/>
          </ac:spMkLst>
        </pc:spChg>
      </pc:sldChg>
      <pc:sldChg chg="delSp modSp add mod ord">
        <pc:chgData name="NORBEY DANILO" userId="29f64d73-8b12-4c53-a9f3-1c223397a229" providerId="ADAL" clId="{1FE39C1B-9EBB-4ED9-9CAA-81EE39A5A0FF}" dt="2023-03-16T16:46:09.837" v="1561" actId="20577"/>
        <pc:sldMkLst>
          <pc:docMk/>
          <pc:sldMk cId="1129345069" sldId="515"/>
        </pc:sldMkLst>
        <pc:spChg chg="mod">
          <ac:chgData name="NORBEY DANILO" userId="29f64d73-8b12-4c53-a9f3-1c223397a229" providerId="ADAL" clId="{1FE39C1B-9EBB-4ED9-9CAA-81EE39A5A0FF}" dt="2023-03-16T16:46:09.837" v="1561" actId="20577"/>
          <ac:spMkLst>
            <pc:docMk/>
            <pc:sldMk cId="1129345069" sldId="515"/>
            <ac:spMk id="3" creationId="{8C6D799F-0B81-D1FB-656E-18190E354A05}"/>
          </ac:spMkLst>
        </pc:spChg>
        <pc:spChg chg="del">
          <ac:chgData name="NORBEY DANILO" userId="29f64d73-8b12-4c53-a9f3-1c223397a229" providerId="ADAL" clId="{1FE39C1B-9EBB-4ED9-9CAA-81EE39A5A0FF}" dt="2023-03-16T16:43:45.960" v="1552" actId="478"/>
          <ac:spMkLst>
            <pc:docMk/>
            <pc:sldMk cId="1129345069" sldId="515"/>
            <ac:spMk id="6" creationId="{81DA8D5F-0134-FD97-DB64-CACEAE6C3D86}"/>
          </ac:spMkLst>
        </pc:spChg>
        <pc:picChg chg="del">
          <ac:chgData name="NORBEY DANILO" userId="29f64d73-8b12-4c53-a9f3-1c223397a229" providerId="ADAL" clId="{1FE39C1B-9EBB-4ED9-9CAA-81EE39A5A0FF}" dt="2023-03-16T16:43:44.815" v="1551" actId="478"/>
          <ac:picMkLst>
            <pc:docMk/>
            <pc:sldMk cId="1129345069" sldId="515"/>
            <ac:picMk id="4" creationId="{543C6046-286F-F7D7-0813-2FDAD94D17D6}"/>
          </ac:picMkLst>
        </pc:picChg>
      </pc:sldChg>
      <pc:sldChg chg="modSp add mod">
        <pc:chgData name="NORBEY DANILO" userId="29f64d73-8b12-4c53-a9f3-1c223397a229" providerId="ADAL" clId="{1FE39C1B-9EBB-4ED9-9CAA-81EE39A5A0FF}" dt="2023-03-16T16:50:02.508" v="1618" actId="20577"/>
        <pc:sldMkLst>
          <pc:docMk/>
          <pc:sldMk cId="1181119755" sldId="516"/>
        </pc:sldMkLst>
        <pc:spChg chg="mod">
          <ac:chgData name="NORBEY DANILO" userId="29f64d73-8b12-4c53-a9f3-1c223397a229" providerId="ADAL" clId="{1FE39C1B-9EBB-4ED9-9CAA-81EE39A5A0FF}" dt="2023-03-16T16:50:02.508" v="1618" actId="20577"/>
          <ac:spMkLst>
            <pc:docMk/>
            <pc:sldMk cId="1181119755" sldId="516"/>
            <ac:spMk id="3" creationId="{8C6D799F-0B81-D1FB-656E-18190E354A05}"/>
          </ac:spMkLst>
        </pc:spChg>
        <pc:spChg chg="mod">
          <ac:chgData name="NORBEY DANILO" userId="29f64d73-8b12-4c53-a9f3-1c223397a229" providerId="ADAL" clId="{1FE39C1B-9EBB-4ED9-9CAA-81EE39A5A0FF}" dt="2023-03-16T16:46:37.896" v="1575" actId="20577"/>
          <ac:spMkLst>
            <pc:docMk/>
            <pc:sldMk cId="1181119755" sldId="516"/>
            <ac:spMk id="191" creationId="{00000000-0000-0000-0000-000000000000}"/>
          </ac:spMkLst>
        </pc:spChg>
      </pc:sldChg>
      <pc:sldChg chg="modSp add mod">
        <pc:chgData name="NORBEY DANILO" userId="29f64d73-8b12-4c53-a9f3-1c223397a229" providerId="ADAL" clId="{1FE39C1B-9EBB-4ED9-9CAA-81EE39A5A0FF}" dt="2023-03-16T16:51:16.522" v="1630" actId="113"/>
        <pc:sldMkLst>
          <pc:docMk/>
          <pc:sldMk cId="3007071966" sldId="517"/>
        </pc:sldMkLst>
        <pc:spChg chg="mod">
          <ac:chgData name="NORBEY DANILO" userId="29f64d73-8b12-4c53-a9f3-1c223397a229" providerId="ADAL" clId="{1FE39C1B-9EBB-4ED9-9CAA-81EE39A5A0FF}" dt="2023-03-16T16:51:16.522" v="1630" actId="113"/>
          <ac:spMkLst>
            <pc:docMk/>
            <pc:sldMk cId="3007071966" sldId="517"/>
            <ac:spMk id="3" creationId="{8C6D799F-0B81-D1FB-656E-18190E354A05}"/>
          </ac:spMkLst>
        </pc:spChg>
      </pc:sldChg>
      <pc:sldChg chg="addSp modSp add mod">
        <pc:chgData name="NORBEY DANILO" userId="29f64d73-8b12-4c53-a9f3-1c223397a229" providerId="ADAL" clId="{1FE39C1B-9EBB-4ED9-9CAA-81EE39A5A0FF}" dt="2023-03-16T16:52:03.395" v="1641" actId="1076"/>
        <pc:sldMkLst>
          <pc:docMk/>
          <pc:sldMk cId="1308530966" sldId="518"/>
        </pc:sldMkLst>
        <pc:spChg chg="mod">
          <ac:chgData name="NORBEY DANILO" userId="29f64d73-8b12-4c53-a9f3-1c223397a229" providerId="ADAL" clId="{1FE39C1B-9EBB-4ED9-9CAA-81EE39A5A0FF}" dt="2023-03-16T16:51:52.732" v="1639" actId="20577"/>
          <ac:spMkLst>
            <pc:docMk/>
            <pc:sldMk cId="1308530966" sldId="518"/>
            <ac:spMk id="3" creationId="{8C6D799F-0B81-D1FB-656E-18190E354A05}"/>
          </ac:spMkLst>
        </pc:spChg>
        <pc:picChg chg="add mod">
          <ac:chgData name="NORBEY DANILO" userId="29f64d73-8b12-4c53-a9f3-1c223397a229" providerId="ADAL" clId="{1FE39C1B-9EBB-4ED9-9CAA-81EE39A5A0FF}" dt="2023-03-16T16:52:03.395" v="1641" actId="1076"/>
          <ac:picMkLst>
            <pc:docMk/>
            <pc:sldMk cId="1308530966" sldId="518"/>
            <ac:picMk id="4" creationId="{51612B3D-1732-B324-2D47-DECBB4F5ECB8}"/>
          </ac:picMkLst>
        </pc:picChg>
      </pc:sldChg>
      <pc:sldChg chg="modSp add mod">
        <pc:chgData name="NORBEY DANILO" userId="29f64d73-8b12-4c53-a9f3-1c223397a229" providerId="ADAL" clId="{1FE39C1B-9EBB-4ED9-9CAA-81EE39A5A0FF}" dt="2023-03-16T16:54:31.215" v="1688" actId="21"/>
        <pc:sldMkLst>
          <pc:docMk/>
          <pc:sldMk cId="4197974657" sldId="519"/>
        </pc:sldMkLst>
        <pc:spChg chg="mod">
          <ac:chgData name="NORBEY DANILO" userId="29f64d73-8b12-4c53-a9f3-1c223397a229" providerId="ADAL" clId="{1FE39C1B-9EBB-4ED9-9CAA-81EE39A5A0FF}" dt="2023-03-16T16:54:31.215" v="1688" actId="21"/>
          <ac:spMkLst>
            <pc:docMk/>
            <pc:sldMk cId="4197974657" sldId="519"/>
            <ac:spMk id="3" creationId="{8C6D799F-0B81-D1FB-656E-18190E354A05}"/>
          </ac:spMkLst>
        </pc:spChg>
        <pc:picChg chg="mod">
          <ac:chgData name="NORBEY DANILO" userId="29f64d73-8b12-4c53-a9f3-1c223397a229" providerId="ADAL" clId="{1FE39C1B-9EBB-4ED9-9CAA-81EE39A5A0FF}" dt="2023-03-16T16:52:12.334" v="1644" actId="1076"/>
          <ac:picMkLst>
            <pc:docMk/>
            <pc:sldMk cId="4197974657" sldId="519"/>
            <ac:picMk id="4" creationId="{51612B3D-1732-B324-2D47-DECBB4F5ECB8}"/>
          </ac:picMkLst>
        </pc:picChg>
      </pc:sldChg>
      <pc:sldChg chg="addSp delSp modSp add mod">
        <pc:chgData name="NORBEY DANILO" userId="29f64d73-8b12-4c53-a9f3-1c223397a229" providerId="ADAL" clId="{1FE39C1B-9EBB-4ED9-9CAA-81EE39A5A0FF}" dt="2023-03-16T16:54:44.007" v="1693" actId="1076"/>
        <pc:sldMkLst>
          <pc:docMk/>
          <pc:sldMk cId="2806775087" sldId="520"/>
        </pc:sldMkLst>
        <pc:spChg chg="mod">
          <ac:chgData name="NORBEY DANILO" userId="29f64d73-8b12-4c53-a9f3-1c223397a229" providerId="ADAL" clId="{1FE39C1B-9EBB-4ED9-9CAA-81EE39A5A0FF}" dt="2023-03-16T16:54:41.777" v="1692" actId="6549"/>
          <ac:spMkLst>
            <pc:docMk/>
            <pc:sldMk cId="2806775087" sldId="520"/>
            <ac:spMk id="3" creationId="{8C6D799F-0B81-D1FB-656E-18190E354A05}"/>
          </ac:spMkLst>
        </pc:spChg>
        <pc:picChg chg="del">
          <ac:chgData name="NORBEY DANILO" userId="29f64d73-8b12-4c53-a9f3-1c223397a229" providerId="ADAL" clId="{1FE39C1B-9EBB-4ED9-9CAA-81EE39A5A0FF}" dt="2023-03-16T16:54:23.957" v="1686" actId="478"/>
          <ac:picMkLst>
            <pc:docMk/>
            <pc:sldMk cId="2806775087" sldId="520"/>
            <ac:picMk id="4" creationId="{51612B3D-1732-B324-2D47-DECBB4F5ECB8}"/>
          </ac:picMkLst>
        </pc:picChg>
        <pc:picChg chg="add mod">
          <ac:chgData name="NORBEY DANILO" userId="29f64d73-8b12-4c53-a9f3-1c223397a229" providerId="ADAL" clId="{1FE39C1B-9EBB-4ED9-9CAA-81EE39A5A0FF}" dt="2023-03-16T16:54:44.007" v="1693" actId="1076"/>
          <ac:picMkLst>
            <pc:docMk/>
            <pc:sldMk cId="2806775087" sldId="520"/>
            <ac:picMk id="5" creationId="{38B50A45-F14C-E805-B2B5-9C0567F79930}"/>
          </ac:picMkLst>
        </pc:picChg>
      </pc:sldChg>
      <pc:sldChg chg="addSp delSp modSp add mod">
        <pc:chgData name="NORBEY DANILO" userId="29f64d73-8b12-4c53-a9f3-1c223397a229" providerId="ADAL" clId="{1FE39C1B-9EBB-4ED9-9CAA-81EE39A5A0FF}" dt="2023-03-16T16:56:22.415" v="1704" actId="1076"/>
        <pc:sldMkLst>
          <pc:docMk/>
          <pc:sldMk cId="252705362" sldId="521"/>
        </pc:sldMkLst>
        <pc:spChg chg="mod">
          <ac:chgData name="NORBEY DANILO" userId="29f64d73-8b12-4c53-a9f3-1c223397a229" providerId="ADAL" clId="{1FE39C1B-9EBB-4ED9-9CAA-81EE39A5A0FF}" dt="2023-03-16T16:56:19.721" v="1703" actId="20577"/>
          <ac:spMkLst>
            <pc:docMk/>
            <pc:sldMk cId="252705362" sldId="521"/>
            <ac:spMk id="3" creationId="{8C6D799F-0B81-D1FB-656E-18190E354A05}"/>
          </ac:spMkLst>
        </pc:spChg>
        <pc:picChg chg="add mod">
          <ac:chgData name="NORBEY DANILO" userId="29f64d73-8b12-4c53-a9f3-1c223397a229" providerId="ADAL" clId="{1FE39C1B-9EBB-4ED9-9CAA-81EE39A5A0FF}" dt="2023-03-16T16:56:22.415" v="1704" actId="1076"/>
          <ac:picMkLst>
            <pc:docMk/>
            <pc:sldMk cId="252705362" sldId="521"/>
            <ac:picMk id="2" creationId="{AF243C2F-BA54-7E34-155D-523305F44834}"/>
          </ac:picMkLst>
        </pc:picChg>
        <pc:picChg chg="del">
          <ac:chgData name="NORBEY DANILO" userId="29f64d73-8b12-4c53-a9f3-1c223397a229" providerId="ADAL" clId="{1FE39C1B-9EBB-4ED9-9CAA-81EE39A5A0FF}" dt="2023-03-16T16:55:42.566" v="1696" actId="478"/>
          <ac:picMkLst>
            <pc:docMk/>
            <pc:sldMk cId="252705362" sldId="521"/>
            <ac:picMk id="5" creationId="{38B50A45-F14C-E805-B2B5-9C0567F79930}"/>
          </ac:picMkLst>
        </pc:picChg>
      </pc:sldChg>
      <pc:sldChg chg="modSp add mod ord">
        <pc:chgData name="NORBEY DANILO" userId="29f64d73-8b12-4c53-a9f3-1c223397a229" providerId="ADAL" clId="{1FE39C1B-9EBB-4ED9-9CAA-81EE39A5A0FF}" dt="2023-03-16T16:58:17.460" v="1723" actId="20577"/>
        <pc:sldMkLst>
          <pc:docMk/>
          <pc:sldMk cId="1023992526" sldId="522"/>
        </pc:sldMkLst>
        <pc:spChg chg="mod">
          <ac:chgData name="NORBEY DANILO" userId="29f64d73-8b12-4c53-a9f3-1c223397a229" providerId="ADAL" clId="{1FE39C1B-9EBB-4ED9-9CAA-81EE39A5A0FF}" dt="2023-03-16T16:58:17.460" v="1723" actId="20577"/>
          <ac:spMkLst>
            <pc:docMk/>
            <pc:sldMk cId="1023992526" sldId="522"/>
            <ac:spMk id="3" creationId="{8C6D799F-0B81-D1FB-656E-18190E354A05}"/>
          </ac:spMkLst>
        </pc:spChg>
        <pc:spChg chg="mod">
          <ac:chgData name="NORBEY DANILO" userId="29f64d73-8b12-4c53-a9f3-1c223397a229" providerId="ADAL" clId="{1FE39C1B-9EBB-4ED9-9CAA-81EE39A5A0FF}" dt="2023-03-16T16:56:53.675" v="1709" actId="20577"/>
          <ac:spMkLst>
            <pc:docMk/>
            <pc:sldMk cId="1023992526" sldId="522"/>
            <ac:spMk id="191" creationId="{00000000-0000-0000-0000-000000000000}"/>
          </ac:spMkLst>
        </pc:spChg>
      </pc:sldChg>
      <pc:sldChg chg="addSp modSp add mod">
        <pc:chgData name="NORBEY DANILO" userId="29f64d73-8b12-4c53-a9f3-1c223397a229" providerId="ADAL" clId="{1FE39C1B-9EBB-4ED9-9CAA-81EE39A5A0FF}" dt="2023-03-16T17:00:38.019" v="1780" actId="1076"/>
        <pc:sldMkLst>
          <pc:docMk/>
          <pc:sldMk cId="3528150278" sldId="523"/>
        </pc:sldMkLst>
        <pc:spChg chg="mod">
          <ac:chgData name="NORBEY DANILO" userId="29f64d73-8b12-4c53-a9f3-1c223397a229" providerId="ADAL" clId="{1FE39C1B-9EBB-4ED9-9CAA-81EE39A5A0FF}" dt="2023-03-16T17:00:34.687" v="1778" actId="1076"/>
          <ac:spMkLst>
            <pc:docMk/>
            <pc:sldMk cId="3528150278" sldId="523"/>
            <ac:spMk id="3" creationId="{8C6D799F-0B81-D1FB-656E-18190E354A05}"/>
          </ac:spMkLst>
        </pc:spChg>
        <pc:picChg chg="add mod">
          <ac:chgData name="NORBEY DANILO" userId="29f64d73-8b12-4c53-a9f3-1c223397a229" providerId="ADAL" clId="{1FE39C1B-9EBB-4ED9-9CAA-81EE39A5A0FF}" dt="2023-03-16T17:00:35.791" v="1779" actId="1076"/>
          <ac:picMkLst>
            <pc:docMk/>
            <pc:sldMk cId="3528150278" sldId="523"/>
            <ac:picMk id="4" creationId="{46C359A3-66D8-926A-D2DC-18D11E3D34A7}"/>
          </ac:picMkLst>
        </pc:picChg>
        <pc:picChg chg="add mod">
          <ac:chgData name="NORBEY DANILO" userId="29f64d73-8b12-4c53-a9f3-1c223397a229" providerId="ADAL" clId="{1FE39C1B-9EBB-4ED9-9CAA-81EE39A5A0FF}" dt="2023-03-16T17:00:38.019" v="1780" actId="1076"/>
          <ac:picMkLst>
            <pc:docMk/>
            <pc:sldMk cId="3528150278" sldId="523"/>
            <ac:picMk id="6" creationId="{2A3ABB2E-9526-2457-47AE-DF7D93684341}"/>
          </ac:picMkLst>
        </pc:picChg>
      </pc:sldChg>
      <pc:sldChg chg="addSp delSp modSp add mod">
        <pc:chgData name="NORBEY DANILO" userId="29f64d73-8b12-4c53-a9f3-1c223397a229" providerId="ADAL" clId="{1FE39C1B-9EBB-4ED9-9CAA-81EE39A5A0FF}" dt="2023-03-16T17:04:14.343" v="1812" actId="1076"/>
        <pc:sldMkLst>
          <pc:docMk/>
          <pc:sldMk cId="1231919112" sldId="524"/>
        </pc:sldMkLst>
        <pc:spChg chg="mod">
          <ac:chgData name="NORBEY DANILO" userId="29f64d73-8b12-4c53-a9f3-1c223397a229" providerId="ADAL" clId="{1FE39C1B-9EBB-4ED9-9CAA-81EE39A5A0FF}" dt="2023-03-16T17:03:35.055" v="1805" actId="20577"/>
          <ac:spMkLst>
            <pc:docMk/>
            <pc:sldMk cId="1231919112" sldId="524"/>
            <ac:spMk id="3" creationId="{8C6D799F-0B81-D1FB-656E-18190E354A05}"/>
          </ac:spMkLst>
        </pc:spChg>
        <pc:spChg chg="add mod">
          <ac:chgData name="NORBEY DANILO" userId="29f64d73-8b12-4c53-a9f3-1c223397a229" providerId="ADAL" clId="{1FE39C1B-9EBB-4ED9-9CAA-81EE39A5A0FF}" dt="2023-03-16T17:04:12.950" v="1811" actId="1076"/>
          <ac:spMkLst>
            <pc:docMk/>
            <pc:sldMk cId="1231919112" sldId="524"/>
            <ac:spMk id="5" creationId="{B491B14C-AD93-125B-CB32-7EF493C3D6B9}"/>
          </ac:spMkLst>
        </pc:spChg>
        <pc:picChg chg="del">
          <ac:chgData name="NORBEY DANILO" userId="29f64d73-8b12-4c53-a9f3-1c223397a229" providerId="ADAL" clId="{1FE39C1B-9EBB-4ED9-9CAA-81EE39A5A0FF}" dt="2023-03-16T17:01:21.382" v="1785" actId="478"/>
          <ac:picMkLst>
            <pc:docMk/>
            <pc:sldMk cId="1231919112" sldId="524"/>
            <ac:picMk id="4" creationId="{46C359A3-66D8-926A-D2DC-18D11E3D34A7}"/>
          </ac:picMkLst>
        </pc:picChg>
        <pc:picChg chg="mod">
          <ac:chgData name="NORBEY DANILO" userId="29f64d73-8b12-4c53-a9f3-1c223397a229" providerId="ADAL" clId="{1FE39C1B-9EBB-4ED9-9CAA-81EE39A5A0FF}" dt="2023-03-16T17:02:05.200" v="1790" actId="1076"/>
          <ac:picMkLst>
            <pc:docMk/>
            <pc:sldMk cId="1231919112" sldId="524"/>
            <ac:picMk id="6" creationId="{2A3ABB2E-9526-2457-47AE-DF7D93684341}"/>
          </ac:picMkLst>
        </pc:picChg>
        <pc:picChg chg="add mod">
          <ac:chgData name="NORBEY DANILO" userId="29f64d73-8b12-4c53-a9f3-1c223397a229" providerId="ADAL" clId="{1FE39C1B-9EBB-4ED9-9CAA-81EE39A5A0FF}" dt="2023-03-16T17:04:14.343" v="1812" actId="1076"/>
          <ac:picMkLst>
            <pc:docMk/>
            <pc:sldMk cId="1231919112" sldId="524"/>
            <ac:picMk id="8" creationId="{3E9F7B1D-42D1-9EA3-E300-EBAEEF95E882}"/>
          </ac:picMkLst>
        </pc:picChg>
      </pc:sldChg>
      <pc:sldChg chg="addSp delSp modSp add mod">
        <pc:chgData name="NORBEY DANILO" userId="29f64d73-8b12-4c53-a9f3-1c223397a229" providerId="ADAL" clId="{1FE39C1B-9EBB-4ED9-9CAA-81EE39A5A0FF}" dt="2023-03-16T17:06:47.376" v="1831" actId="21"/>
        <pc:sldMkLst>
          <pc:docMk/>
          <pc:sldMk cId="3499216708" sldId="525"/>
        </pc:sldMkLst>
        <pc:spChg chg="add mod">
          <ac:chgData name="NORBEY DANILO" userId="29f64d73-8b12-4c53-a9f3-1c223397a229" providerId="ADAL" clId="{1FE39C1B-9EBB-4ED9-9CAA-81EE39A5A0FF}" dt="2023-03-16T17:06:47.376" v="1831" actId="21"/>
          <ac:spMkLst>
            <pc:docMk/>
            <pc:sldMk cId="3499216708" sldId="525"/>
            <ac:spMk id="2" creationId="{88F210A3-C33A-DA36-92A8-3FB641808065}"/>
          </ac:spMkLst>
        </pc:spChg>
        <pc:spChg chg="del">
          <ac:chgData name="NORBEY DANILO" userId="29f64d73-8b12-4c53-a9f3-1c223397a229" providerId="ADAL" clId="{1FE39C1B-9EBB-4ED9-9CAA-81EE39A5A0FF}" dt="2023-03-16T17:04:37.568" v="1819" actId="478"/>
          <ac:spMkLst>
            <pc:docMk/>
            <pc:sldMk cId="3499216708" sldId="525"/>
            <ac:spMk id="3" creationId="{8C6D799F-0B81-D1FB-656E-18190E354A05}"/>
          </ac:spMkLst>
        </pc:spChg>
        <pc:spChg chg="del">
          <ac:chgData name="NORBEY DANILO" userId="29f64d73-8b12-4c53-a9f3-1c223397a229" providerId="ADAL" clId="{1FE39C1B-9EBB-4ED9-9CAA-81EE39A5A0FF}" dt="2023-03-16T17:04:39.347" v="1821" actId="478"/>
          <ac:spMkLst>
            <pc:docMk/>
            <pc:sldMk cId="3499216708" sldId="525"/>
            <ac:spMk id="5" creationId="{B491B14C-AD93-125B-CB32-7EF493C3D6B9}"/>
          </ac:spMkLst>
        </pc:spChg>
        <pc:spChg chg="mod">
          <ac:chgData name="NORBEY DANILO" userId="29f64d73-8b12-4c53-a9f3-1c223397a229" providerId="ADAL" clId="{1FE39C1B-9EBB-4ED9-9CAA-81EE39A5A0FF}" dt="2023-03-16T17:04:32.929" v="1817" actId="20577"/>
          <ac:spMkLst>
            <pc:docMk/>
            <pc:sldMk cId="3499216708" sldId="525"/>
            <ac:spMk id="191" creationId="{00000000-0000-0000-0000-000000000000}"/>
          </ac:spMkLst>
        </pc:spChg>
        <pc:picChg chg="del">
          <ac:chgData name="NORBEY DANILO" userId="29f64d73-8b12-4c53-a9f3-1c223397a229" providerId="ADAL" clId="{1FE39C1B-9EBB-4ED9-9CAA-81EE39A5A0FF}" dt="2023-03-16T17:04:36.611" v="1818" actId="478"/>
          <ac:picMkLst>
            <pc:docMk/>
            <pc:sldMk cId="3499216708" sldId="525"/>
            <ac:picMk id="6" creationId="{2A3ABB2E-9526-2457-47AE-DF7D93684341}"/>
          </ac:picMkLst>
        </pc:picChg>
        <pc:picChg chg="del">
          <ac:chgData name="NORBEY DANILO" userId="29f64d73-8b12-4c53-a9f3-1c223397a229" providerId="ADAL" clId="{1FE39C1B-9EBB-4ED9-9CAA-81EE39A5A0FF}" dt="2023-03-16T17:04:38.219" v="1820" actId="478"/>
          <ac:picMkLst>
            <pc:docMk/>
            <pc:sldMk cId="3499216708" sldId="525"/>
            <ac:picMk id="8" creationId="{3E9F7B1D-42D1-9EA3-E300-EBAEEF95E882}"/>
          </ac:picMkLst>
        </pc:picChg>
      </pc:sldChg>
      <pc:sldChg chg="modSp add mod">
        <pc:chgData name="NORBEY DANILO" userId="29f64d73-8b12-4c53-a9f3-1c223397a229" providerId="ADAL" clId="{1FE39C1B-9EBB-4ED9-9CAA-81EE39A5A0FF}" dt="2023-03-16T17:08:36.051" v="1855" actId="21"/>
        <pc:sldMkLst>
          <pc:docMk/>
          <pc:sldMk cId="3342281974" sldId="526"/>
        </pc:sldMkLst>
        <pc:spChg chg="mod">
          <ac:chgData name="NORBEY DANILO" userId="29f64d73-8b12-4c53-a9f3-1c223397a229" providerId="ADAL" clId="{1FE39C1B-9EBB-4ED9-9CAA-81EE39A5A0FF}" dt="2023-03-16T17:08:36.051" v="1855" actId="21"/>
          <ac:spMkLst>
            <pc:docMk/>
            <pc:sldMk cId="3342281974" sldId="526"/>
            <ac:spMk id="2" creationId="{88F210A3-C33A-DA36-92A8-3FB641808065}"/>
          </ac:spMkLst>
        </pc:spChg>
      </pc:sldChg>
      <pc:sldChg chg="modSp add mod">
        <pc:chgData name="NORBEY DANILO" userId="29f64d73-8b12-4c53-a9f3-1c223397a229" providerId="ADAL" clId="{1FE39C1B-9EBB-4ED9-9CAA-81EE39A5A0FF}" dt="2023-03-16T17:10:15.684" v="1874" actId="21"/>
        <pc:sldMkLst>
          <pc:docMk/>
          <pc:sldMk cId="3702003113" sldId="527"/>
        </pc:sldMkLst>
        <pc:spChg chg="mod">
          <ac:chgData name="NORBEY DANILO" userId="29f64d73-8b12-4c53-a9f3-1c223397a229" providerId="ADAL" clId="{1FE39C1B-9EBB-4ED9-9CAA-81EE39A5A0FF}" dt="2023-03-16T17:10:15.684" v="1874" actId="21"/>
          <ac:spMkLst>
            <pc:docMk/>
            <pc:sldMk cId="3702003113" sldId="527"/>
            <ac:spMk id="2" creationId="{88F210A3-C33A-DA36-92A8-3FB641808065}"/>
          </ac:spMkLst>
        </pc:spChg>
        <pc:spChg chg="mod">
          <ac:chgData name="NORBEY DANILO" userId="29f64d73-8b12-4c53-a9f3-1c223397a229" providerId="ADAL" clId="{1FE39C1B-9EBB-4ED9-9CAA-81EE39A5A0FF}" dt="2023-03-16T17:08:55.402" v="1862" actId="20577"/>
          <ac:spMkLst>
            <pc:docMk/>
            <pc:sldMk cId="3702003113" sldId="527"/>
            <ac:spMk id="191" creationId="{00000000-0000-0000-0000-000000000000}"/>
          </ac:spMkLst>
        </pc:spChg>
      </pc:sldChg>
      <pc:sldChg chg="modSp add mod">
        <pc:chgData name="NORBEY DANILO" userId="29f64d73-8b12-4c53-a9f3-1c223397a229" providerId="ADAL" clId="{1FE39C1B-9EBB-4ED9-9CAA-81EE39A5A0FF}" dt="2023-03-16T17:11:25.875" v="1891" actId="5793"/>
        <pc:sldMkLst>
          <pc:docMk/>
          <pc:sldMk cId="746641343" sldId="528"/>
        </pc:sldMkLst>
        <pc:spChg chg="mod">
          <ac:chgData name="NORBEY DANILO" userId="29f64d73-8b12-4c53-a9f3-1c223397a229" providerId="ADAL" clId="{1FE39C1B-9EBB-4ED9-9CAA-81EE39A5A0FF}" dt="2023-03-16T17:11:25.875" v="1891" actId="5793"/>
          <ac:spMkLst>
            <pc:docMk/>
            <pc:sldMk cId="746641343" sldId="528"/>
            <ac:spMk id="2" creationId="{88F210A3-C33A-DA36-92A8-3FB641808065}"/>
          </ac:spMkLst>
        </pc:spChg>
      </pc:sldChg>
      <pc:sldChg chg="modSp add del mod ord">
        <pc:chgData name="NORBEY DANILO" userId="29f64d73-8b12-4c53-a9f3-1c223397a229" providerId="ADAL" clId="{1FE39C1B-9EBB-4ED9-9CAA-81EE39A5A0FF}" dt="2023-03-16T17:12:35.077" v="1912" actId="47"/>
        <pc:sldMkLst>
          <pc:docMk/>
          <pc:sldMk cId="317463805" sldId="529"/>
        </pc:sldMkLst>
        <pc:spChg chg="mod">
          <ac:chgData name="NORBEY DANILO" userId="29f64d73-8b12-4c53-a9f3-1c223397a229" providerId="ADAL" clId="{1FE39C1B-9EBB-4ED9-9CAA-81EE39A5A0FF}" dt="2023-03-16T17:11:52.279" v="1911" actId="20577"/>
          <ac:spMkLst>
            <pc:docMk/>
            <pc:sldMk cId="317463805" sldId="529"/>
            <ac:spMk id="3" creationId="{8C6D799F-0B81-D1FB-656E-18190E354A05}"/>
          </ac:spMkLst>
        </pc:spChg>
      </pc:sldChg>
      <pc:sldChg chg="delSp modSp add mod ord">
        <pc:chgData name="NORBEY DANILO" userId="29f64d73-8b12-4c53-a9f3-1c223397a229" providerId="ADAL" clId="{1FE39C1B-9EBB-4ED9-9CAA-81EE39A5A0FF}" dt="2023-03-16T17:13:39.212" v="1944" actId="20577"/>
        <pc:sldMkLst>
          <pc:docMk/>
          <pc:sldMk cId="3119810693" sldId="529"/>
        </pc:sldMkLst>
        <pc:spChg chg="mod">
          <ac:chgData name="NORBEY DANILO" userId="29f64d73-8b12-4c53-a9f3-1c223397a229" providerId="ADAL" clId="{1FE39C1B-9EBB-4ED9-9CAA-81EE39A5A0FF}" dt="2023-03-16T17:13:39.212" v="1944" actId="20577"/>
          <ac:spMkLst>
            <pc:docMk/>
            <pc:sldMk cId="3119810693" sldId="529"/>
            <ac:spMk id="3" creationId="{8C6D799F-0B81-D1FB-656E-18190E354A05}"/>
          </ac:spMkLst>
        </pc:spChg>
        <pc:spChg chg="mod">
          <ac:chgData name="NORBEY DANILO" userId="29f64d73-8b12-4c53-a9f3-1c223397a229" providerId="ADAL" clId="{1FE39C1B-9EBB-4ED9-9CAA-81EE39A5A0FF}" dt="2023-03-16T17:12:56.128" v="1922" actId="20577"/>
          <ac:spMkLst>
            <pc:docMk/>
            <pc:sldMk cId="3119810693" sldId="529"/>
            <ac:spMk id="191" creationId="{00000000-0000-0000-0000-000000000000}"/>
          </ac:spMkLst>
        </pc:spChg>
        <pc:picChg chg="del">
          <ac:chgData name="NORBEY DANILO" userId="29f64d73-8b12-4c53-a9f3-1c223397a229" providerId="ADAL" clId="{1FE39C1B-9EBB-4ED9-9CAA-81EE39A5A0FF}" dt="2023-03-16T17:13:30.496" v="1943" actId="478"/>
          <ac:picMkLst>
            <pc:docMk/>
            <pc:sldMk cId="3119810693" sldId="529"/>
            <ac:picMk id="5122" creationId="{A19C9C10-129B-287F-1515-6DA7951BB34E}"/>
          </ac:picMkLst>
        </pc:picChg>
      </pc:sldChg>
      <pc:sldChg chg="addSp delSp modSp add mod">
        <pc:chgData name="NORBEY DANILO" userId="29f64d73-8b12-4c53-a9f3-1c223397a229" providerId="ADAL" clId="{1FE39C1B-9EBB-4ED9-9CAA-81EE39A5A0FF}" dt="2023-03-16T17:15:26.363" v="1953" actId="1076"/>
        <pc:sldMkLst>
          <pc:docMk/>
          <pc:sldMk cId="1261222639" sldId="530"/>
        </pc:sldMkLst>
        <pc:spChg chg="add del">
          <ac:chgData name="NORBEY DANILO" userId="29f64d73-8b12-4c53-a9f3-1c223397a229" providerId="ADAL" clId="{1FE39C1B-9EBB-4ED9-9CAA-81EE39A5A0FF}" dt="2023-03-16T17:15:10.765" v="1948" actId="478"/>
          <ac:spMkLst>
            <pc:docMk/>
            <pc:sldMk cId="1261222639" sldId="530"/>
            <ac:spMk id="2" creationId="{D3B1F2FC-6A2F-FA7C-2C82-2BAD734A7FC1}"/>
          </ac:spMkLst>
        </pc:spChg>
        <pc:spChg chg="del">
          <ac:chgData name="NORBEY DANILO" userId="29f64d73-8b12-4c53-a9f3-1c223397a229" providerId="ADAL" clId="{1FE39C1B-9EBB-4ED9-9CAA-81EE39A5A0FF}" dt="2023-03-16T17:15:07.377" v="1946" actId="478"/>
          <ac:spMkLst>
            <pc:docMk/>
            <pc:sldMk cId="1261222639" sldId="530"/>
            <ac:spMk id="3" creationId="{8C6D799F-0B81-D1FB-656E-18190E354A05}"/>
          </ac:spMkLst>
        </pc:spChg>
        <pc:picChg chg="add mod">
          <ac:chgData name="NORBEY DANILO" userId="29f64d73-8b12-4c53-a9f3-1c223397a229" providerId="ADAL" clId="{1FE39C1B-9EBB-4ED9-9CAA-81EE39A5A0FF}" dt="2023-03-16T17:15:26.363" v="1953" actId="1076"/>
          <ac:picMkLst>
            <pc:docMk/>
            <pc:sldMk cId="1261222639" sldId="530"/>
            <ac:picMk id="5" creationId="{227AA9C8-EDDE-A8E8-3F15-4A9EE1820C7D}"/>
          </ac:picMkLst>
        </pc:picChg>
      </pc:sldChg>
      <pc:sldChg chg="modSp add mod ord">
        <pc:chgData name="NORBEY DANILO" userId="29f64d73-8b12-4c53-a9f3-1c223397a229" providerId="ADAL" clId="{1FE39C1B-9EBB-4ED9-9CAA-81EE39A5A0FF}" dt="2023-03-16T17:16:55.862" v="1975" actId="113"/>
        <pc:sldMkLst>
          <pc:docMk/>
          <pc:sldMk cId="135805657" sldId="531"/>
        </pc:sldMkLst>
        <pc:spChg chg="mod">
          <ac:chgData name="NORBEY DANILO" userId="29f64d73-8b12-4c53-a9f3-1c223397a229" providerId="ADAL" clId="{1FE39C1B-9EBB-4ED9-9CAA-81EE39A5A0FF}" dt="2023-03-16T17:16:55.862" v="1975" actId="113"/>
          <ac:spMkLst>
            <pc:docMk/>
            <pc:sldMk cId="135805657" sldId="531"/>
            <ac:spMk id="3" creationId="{8C6D799F-0B81-D1FB-656E-18190E354A05}"/>
          </ac:spMkLst>
        </pc:spChg>
        <pc:spChg chg="mod">
          <ac:chgData name="NORBEY DANILO" userId="29f64d73-8b12-4c53-a9f3-1c223397a229" providerId="ADAL" clId="{1FE39C1B-9EBB-4ED9-9CAA-81EE39A5A0FF}" dt="2023-03-16T17:16:04.639" v="1970" actId="20577"/>
          <ac:spMkLst>
            <pc:docMk/>
            <pc:sldMk cId="135805657" sldId="531"/>
            <ac:spMk id="191" creationId="{00000000-0000-0000-0000-000000000000}"/>
          </ac:spMkLst>
        </pc:spChg>
      </pc:sldChg>
      <pc:sldChg chg="addSp delSp modSp add mod">
        <pc:chgData name="NORBEY DANILO" userId="29f64d73-8b12-4c53-a9f3-1c223397a229" providerId="ADAL" clId="{1FE39C1B-9EBB-4ED9-9CAA-81EE39A5A0FF}" dt="2023-03-16T17:18:36.935" v="2007" actId="20577"/>
        <pc:sldMkLst>
          <pc:docMk/>
          <pc:sldMk cId="3195407227" sldId="532"/>
        </pc:sldMkLst>
        <pc:spChg chg="del">
          <ac:chgData name="NORBEY DANILO" userId="29f64d73-8b12-4c53-a9f3-1c223397a229" providerId="ADAL" clId="{1FE39C1B-9EBB-4ED9-9CAA-81EE39A5A0FF}" dt="2023-03-16T17:17:12.001" v="1977" actId="478"/>
          <ac:spMkLst>
            <pc:docMk/>
            <pc:sldMk cId="3195407227" sldId="532"/>
            <ac:spMk id="3" creationId="{8C6D799F-0B81-D1FB-656E-18190E354A05}"/>
          </ac:spMkLst>
        </pc:spChg>
        <pc:spChg chg="add mod">
          <ac:chgData name="NORBEY DANILO" userId="29f64d73-8b12-4c53-a9f3-1c223397a229" providerId="ADAL" clId="{1FE39C1B-9EBB-4ED9-9CAA-81EE39A5A0FF}" dt="2023-03-16T17:18:36.935" v="2007" actId="20577"/>
          <ac:spMkLst>
            <pc:docMk/>
            <pc:sldMk cId="3195407227" sldId="532"/>
            <ac:spMk id="6" creationId="{47ADCE16-F3C0-ADA0-657B-3FF7D1AC7D4A}"/>
          </ac:spMkLst>
        </pc:spChg>
        <pc:picChg chg="add mod">
          <ac:chgData name="NORBEY DANILO" userId="29f64d73-8b12-4c53-a9f3-1c223397a229" providerId="ADAL" clId="{1FE39C1B-9EBB-4ED9-9CAA-81EE39A5A0FF}" dt="2023-03-16T17:17:25.255" v="1980" actId="1076"/>
          <ac:picMkLst>
            <pc:docMk/>
            <pc:sldMk cId="3195407227" sldId="532"/>
            <ac:picMk id="4" creationId="{7D698A40-443A-27A1-57A1-E768FE564FC6}"/>
          </ac:picMkLst>
        </pc:picChg>
      </pc:sldChg>
      <pc:sldChg chg="addSp delSp modSp add mod">
        <pc:chgData name="NORBEY DANILO" userId="29f64d73-8b12-4c53-a9f3-1c223397a229" providerId="ADAL" clId="{1FE39C1B-9EBB-4ED9-9CAA-81EE39A5A0FF}" dt="2023-03-16T17:20:00.874" v="2022" actId="20577"/>
        <pc:sldMkLst>
          <pc:docMk/>
          <pc:sldMk cId="2624846887" sldId="533"/>
        </pc:sldMkLst>
        <pc:spChg chg="mod">
          <ac:chgData name="NORBEY DANILO" userId="29f64d73-8b12-4c53-a9f3-1c223397a229" providerId="ADAL" clId="{1FE39C1B-9EBB-4ED9-9CAA-81EE39A5A0FF}" dt="2023-03-16T17:20:00.874" v="2022" actId="20577"/>
          <ac:spMkLst>
            <pc:docMk/>
            <pc:sldMk cId="2624846887" sldId="533"/>
            <ac:spMk id="6" creationId="{47ADCE16-F3C0-ADA0-657B-3FF7D1AC7D4A}"/>
          </ac:spMkLst>
        </pc:spChg>
        <pc:picChg chg="add mod">
          <ac:chgData name="NORBEY DANILO" userId="29f64d73-8b12-4c53-a9f3-1c223397a229" providerId="ADAL" clId="{1FE39C1B-9EBB-4ED9-9CAA-81EE39A5A0FF}" dt="2023-03-16T17:19:07.799" v="2017" actId="1076"/>
          <ac:picMkLst>
            <pc:docMk/>
            <pc:sldMk cId="2624846887" sldId="533"/>
            <ac:picMk id="3" creationId="{F2A6FBEF-6134-7E97-28BD-F17F25ABB7CD}"/>
          </ac:picMkLst>
        </pc:picChg>
        <pc:picChg chg="del">
          <ac:chgData name="NORBEY DANILO" userId="29f64d73-8b12-4c53-a9f3-1c223397a229" providerId="ADAL" clId="{1FE39C1B-9EBB-4ED9-9CAA-81EE39A5A0FF}" dt="2023-03-16T17:18:55.215" v="2009" actId="478"/>
          <ac:picMkLst>
            <pc:docMk/>
            <pc:sldMk cId="2624846887" sldId="533"/>
            <ac:picMk id="4" creationId="{7D698A40-443A-27A1-57A1-E768FE564FC6}"/>
          </ac:picMkLst>
        </pc:picChg>
      </pc:sldChg>
      <pc:sldChg chg="delSp modSp add mod">
        <pc:chgData name="NORBEY DANILO" userId="29f64d73-8b12-4c53-a9f3-1c223397a229" providerId="ADAL" clId="{1FE39C1B-9EBB-4ED9-9CAA-81EE39A5A0FF}" dt="2023-03-16T17:20:54.509" v="2030" actId="113"/>
        <pc:sldMkLst>
          <pc:docMk/>
          <pc:sldMk cId="230502904" sldId="534"/>
        </pc:sldMkLst>
        <pc:spChg chg="mod">
          <ac:chgData name="NORBEY DANILO" userId="29f64d73-8b12-4c53-a9f3-1c223397a229" providerId="ADAL" clId="{1FE39C1B-9EBB-4ED9-9CAA-81EE39A5A0FF}" dt="2023-03-16T17:20:54.509" v="2030" actId="113"/>
          <ac:spMkLst>
            <pc:docMk/>
            <pc:sldMk cId="230502904" sldId="534"/>
            <ac:spMk id="6" creationId="{47ADCE16-F3C0-ADA0-657B-3FF7D1AC7D4A}"/>
          </ac:spMkLst>
        </pc:spChg>
        <pc:picChg chg="del">
          <ac:chgData name="NORBEY DANILO" userId="29f64d73-8b12-4c53-a9f3-1c223397a229" providerId="ADAL" clId="{1FE39C1B-9EBB-4ED9-9CAA-81EE39A5A0FF}" dt="2023-03-16T17:20:26.111" v="2024" actId="478"/>
          <ac:picMkLst>
            <pc:docMk/>
            <pc:sldMk cId="230502904" sldId="534"/>
            <ac:picMk id="3" creationId="{F2A6FBEF-6134-7E97-28BD-F17F25ABB7CD}"/>
          </ac:picMkLst>
        </pc:picChg>
      </pc:sldChg>
      <pc:sldChg chg="modSp add mod ord">
        <pc:chgData name="NORBEY DANILO" userId="29f64d73-8b12-4c53-a9f3-1c223397a229" providerId="ADAL" clId="{1FE39C1B-9EBB-4ED9-9CAA-81EE39A5A0FF}" dt="2023-03-16T17:28:01.408" v="2115" actId="20577"/>
        <pc:sldMkLst>
          <pc:docMk/>
          <pc:sldMk cId="884683928" sldId="535"/>
        </pc:sldMkLst>
        <pc:spChg chg="mod">
          <ac:chgData name="NORBEY DANILO" userId="29f64d73-8b12-4c53-a9f3-1c223397a229" providerId="ADAL" clId="{1FE39C1B-9EBB-4ED9-9CAA-81EE39A5A0FF}" dt="2023-03-16T17:22:22.794" v="2045" actId="20577"/>
          <ac:spMkLst>
            <pc:docMk/>
            <pc:sldMk cId="884683928" sldId="535"/>
            <ac:spMk id="3" creationId="{8C6D799F-0B81-D1FB-656E-18190E354A05}"/>
          </ac:spMkLst>
        </pc:spChg>
        <pc:spChg chg="mod">
          <ac:chgData name="NORBEY DANILO" userId="29f64d73-8b12-4c53-a9f3-1c223397a229" providerId="ADAL" clId="{1FE39C1B-9EBB-4ED9-9CAA-81EE39A5A0FF}" dt="2023-03-16T17:28:01.408" v="2115" actId="20577"/>
          <ac:spMkLst>
            <pc:docMk/>
            <pc:sldMk cId="884683928" sldId="535"/>
            <ac:spMk id="191" creationId="{00000000-0000-0000-0000-000000000000}"/>
          </ac:spMkLst>
        </pc:spChg>
      </pc:sldChg>
      <pc:sldChg chg="modSp add mod ord">
        <pc:chgData name="NORBEY DANILO" userId="29f64d73-8b12-4c53-a9f3-1c223397a229" providerId="ADAL" clId="{1FE39C1B-9EBB-4ED9-9CAA-81EE39A5A0FF}" dt="2023-03-16T17:23:36.902" v="2081" actId="20577"/>
        <pc:sldMkLst>
          <pc:docMk/>
          <pc:sldMk cId="891241755" sldId="536"/>
        </pc:sldMkLst>
        <pc:spChg chg="mod">
          <ac:chgData name="NORBEY DANILO" userId="29f64d73-8b12-4c53-a9f3-1c223397a229" providerId="ADAL" clId="{1FE39C1B-9EBB-4ED9-9CAA-81EE39A5A0FF}" dt="2023-03-16T17:23:36.902" v="2081" actId="20577"/>
          <ac:spMkLst>
            <pc:docMk/>
            <pc:sldMk cId="891241755" sldId="536"/>
            <ac:spMk id="3" creationId="{8C6D799F-0B81-D1FB-656E-18190E354A05}"/>
          </ac:spMkLst>
        </pc:spChg>
        <pc:spChg chg="mod">
          <ac:chgData name="NORBEY DANILO" userId="29f64d73-8b12-4c53-a9f3-1c223397a229" providerId="ADAL" clId="{1FE39C1B-9EBB-4ED9-9CAA-81EE39A5A0FF}" dt="2023-03-16T17:22:53.847" v="2069" actId="20577"/>
          <ac:spMkLst>
            <pc:docMk/>
            <pc:sldMk cId="891241755" sldId="536"/>
            <ac:spMk id="191" creationId="{00000000-0000-0000-0000-000000000000}"/>
          </ac:spMkLst>
        </pc:spChg>
      </pc:sldChg>
      <pc:sldChg chg="addSp delSp modSp add mod ord">
        <pc:chgData name="NORBEY DANILO" userId="29f64d73-8b12-4c53-a9f3-1c223397a229" providerId="ADAL" clId="{1FE39C1B-9EBB-4ED9-9CAA-81EE39A5A0FF}" dt="2023-03-16T17:25:24.602" v="2091" actId="1076"/>
        <pc:sldMkLst>
          <pc:docMk/>
          <pc:sldMk cId="414106531" sldId="537"/>
        </pc:sldMkLst>
        <pc:spChg chg="mod">
          <ac:chgData name="NORBEY DANILO" userId="29f64d73-8b12-4c53-a9f3-1c223397a229" providerId="ADAL" clId="{1FE39C1B-9EBB-4ED9-9CAA-81EE39A5A0FF}" dt="2023-03-16T17:23:59.717" v="2087"/>
          <ac:spMkLst>
            <pc:docMk/>
            <pc:sldMk cId="414106531" sldId="537"/>
            <ac:spMk id="191" creationId="{00000000-0000-0000-0000-000000000000}"/>
          </ac:spMkLst>
        </pc:spChg>
        <pc:picChg chg="del">
          <ac:chgData name="NORBEY DANILO" userId="29f64d73-8b12-4c53-a9f3-1c223397a229" providerId="ADAL" clId="{1FE39C1B-9EBB-4ED9-9CAA-81EE39A5A0FF}" dt="2023-03-16T17:24:00.730" v="2088" actId="478"/>
          <ac:picMkLst>
            <pc:docMk/>
            <pc:sldMk cId="414106531" sldId="537"/>
            <ac:picMk id="5" creationId="{227AA9C8-EDDE-A8E8-3F15-4A9EE1820C7D}"/>
          </ac:picMkLst>
        </pc:picChg>
        <pc:picChg chg="add mod">
          <ac:chgData name="NORBEY DANILO" userId="29f64d73-8b12-4c53-a9f3-1c223397a229" providerId="ADAL" clId="{1FE39C1B-9EBB-4ED9-9CAA-81EE39A5A0FF}" dt="2023-03-16T17:25:24.602" v="2091" actId="1076"/>
          <ac:picMkLst>
            <pc:docMk/>
            <pc:sldMk cId="414106531" sldId="537"/>
            <ac:picMk id="9218" creationId="{67C217E9-1F23-ADC1-9388-E21DFCA800AF}"/>
          </ac:picMkLst>
        </pc:picChg>
      </pc:sldChg>
      <pc:sldChg chg="addSp delSp modSp add">
        <pc:chgData name="NORBEY DANILO" userId="29f64d73-8b12-4c53-a9f3-1c223397a229" providerId="ADAL" clId="{1FE39C1B-9EBB-4ED9-9CAA-81EE39A5A0FF}" dt="2023-03-16T17:25:39.387" v="2097" actId="1076"/>
        <pc:sldMkLst>
          <pc:docMk/>
          <pc:sldMk cId="3464354936" sldId="538"/>
        </pc:sldMkLst>
        <pc:picChg chg="del">
          <ac:chgData name="NORBEY DANILO" userId="29f64d73-8b12-4c53-a9f3-1c223397a229" providerId="ADAL" clId="{1FE39C1B-9EBB-4ED9-9CAA-81EE39A5A0FF}" dt="2023-03-16T17:25:27.616" v="2093" actId="478"/>
          <ac:picMkLst>
            <pc:docMk/>
            <pc:sldMk cId="3464354936" sldId="538"/>
            <ac:picMk id="9218" creationId="{67C217E9-1F23-ADC1-9388-E21DFCA800AF}"/>
          </ac:picMkLst>
        </pc:picChg>
        <pc:picChg chg="add mod">
          <ac:chgData name="NORBEY DANILO" userId="29f64d73-8b12-4c53-a9f3-1c223397a229" providerId="ADAL" clId="{1FE39C1B-9EBB-4ED9-9CAA-81EE39A5A0FF}" dt="2023-03-16T17:25:39.387" v="2097" actId="1076"/>
          <ac:picMkLst>
            <pc:docMk/>
            <pc:sldMk cId="3464354936" sldId="538"/>
            <ac:picMk id="10242" creationId="{7ADFCAAF-C816-37B6-9ABE-C4F4D1728F12}"/>
          </ac:picMkLst>
        </pc:picChg>
      </pc:sldChg>
      <pc:sldChg chg="modSp add mod ord">
        <pc:chgData name="NORBEY DANILO" userId="29f64d73-8b12-4c53-a9f3-1c223397a229" providerId="ADAL" clId="{1FE39C1B-9EBB-4ED9-9CAA-81EE39A5A0FF}" dt="2023-03-16T17:26:54.517" v="2109" actId="20577"/>
        <pc:sldMkLst>
          <pc:docMk/>
          <pc:sldMk cId="4044987918" sldId="539"/>
        </pc:sldMkLst>
        <pc:spChg chg="mod">
          <ac:chgData name="NORBEY DANILO" userId="29f64d73-8b12-4c53-a9f3-1c223397a229" providerId="ADAL" clId="{1FE39C1B-9EBB-4ED9-9CAA-81EE39A5A0FF}" dt="2023-03-16T17:26:54.517" v="2109" actId="20577"/>
          <ac:spMkLst>
            <pc:docMk/>
            <pc:sldMk cId="4044987918" sldId="539"/>
            <ac:spMk id="3" creationId="{8C6D799F-0B81-D1FB-656E-18190E354A05}"/>
          </ac:spMkLst>
        </pc:spChg>
        <pc:spChg chg="mod">
          <ac:chgData name="NORBEY DANILO" userId="29f64d73-8b12-4c53-a9f3-1c223397a229" providerId="ADAL" clId="{1FE39C1B-9EBB-4ED9-9CAA-81EE39A5A0FF}" dt="2023-03-16T17:26:05.133" v="2103" actId="20577"/>
          <ac:spMkLst>
            <pc:docMk/>
            <pc:sldMk cId="4044987918" sldId="539"/>
            <ac:spMk id="191" creationId="{00000000-0000-0000-0000-000000000000}"/>
          </ac:spMkLst>
        </pc:spChg>
      </pc:sldChg>
      <pc:sldChg chg="modSp add mod">
        <pc:chgData name="NORBEY DANILO" userId="29f64d73-8b12-4c53-a9f3-1c223397a229" providerId="ADAL" clId="{1FE39C1B-9EBB-4ED9-9CAA-81EE39A5A0FF}" dt="2023-03-16T17:27:36.930" v="2113" actId="20577"/>
        <pc:sldMkLst>
          <pc:docMk/>
          <pc:sldMk cId="1352690980" sldId="540"/>
        </pc:sldMkLst>
        <pc:spChg chg="mod">
          <ac:chgData name="NORBEY DANILO" userId="29f64d73-8b12-4c53-a9f3-1c223397a229" providerId="ADAL" clId="{1FE39C1B-9EBB-4ED9-9CAA-81EE39A5A0FF}" dt="2023-03-16T17:27:36.930" v="2113" actId="20577"/>
          <ac:spMkLst>
            <pc:docMk/>
            <pc:sldMk cId="1352690980" sldId="540"/>
            <ac:spMk id="3" creationId="{8C6D799F-0B81-D1FB-656E-18190E354A05}"/>
          </ac:spMkLst>
        </pc:spChg>
      </pc:sldChg>
      <pc:sldChg chg="modSp add mod ord">
        <pc:chgData name="NORBEY DANILO" userId="29f64d73-8b12-4c53-a9f3-1c223397a229" providerId="ADAL" clId="{1FE39C1B-9EBB-4ED9-9CAA-81EE39A5A0FF}" dt="2023-03-16T21:20:30.215" v="2716" actId="20577"/>
        <pc:sldMkLst>
          <pc:docMk/>
          <pc:sldMk cId="4214517248" sldId="541"/>
        </pc:sldMkLst>
        <pc:spChg chg="mod">
          <ac:chgData name="NORBEY DANILO" userId="29f64d73-8b12-4c53-a9f3-1c223397a229" providerId="ADAL" clId="{1FE39C1B-9EBB-4ED9-9CAA-81EE39A5A0FF}" dt="2023-03-16T17:29:11.800" v="2130" actId="113"/>
          <ac:spMkLst>
            <pc:docMk/>
            <pc:sldMk cId="4214517248" sldId="541"/>
            <ac:spMk id="3" creationId="{8C6D799F-0B81-D1FB-656E-18190E354A05}"/>
          </ac:spMkLst>
        </pc:spChg>
        <pc:spChg chg="mod">
          <ac:chgData name="NORBEY DANILO" userId="29f64d73-8b12-4c53-a9f3-1c223397a229" providerId="ADAL" clId="{1FE39C1B-9EBB-4ED9-9CAA-81EE39A5A0FF}" dt="2023-03-16T21:20:30.215" v="2716" actId="20577"/>
          <ac:spMkLst>
            <pc:docMk/>
            <pc:sldMk cId="4214517248" sldId="541"/>
            <ac:spMk id="191" creationId="{00000000-0000-0000-0000-000000000000}"/>
          </ac:spMkLst>
        </pc:spChg>
      </pc:sldChg>
      <pc:sldChg chg="modSp add mod">
        <pc:chgData name="NORBEY DANILO" userId="29f64d73-8b12-4c53-a9f3-1c223397a229" providerId="ADAL" clId="{1FE39C1B-9EBB-4ED9-9CAA-81EE39A5A0FF}" dt="2023-03-16T21:20:35.281" v="2719" actId="20577"/>
        <pc:sldMkLst>
          <pc:docMk/>
          <pc:sldMk cId="897738930" sldId="542"/>
        </pc:sldMkLst>
        <pc:spChg chg="mod">
          <ac:chgData name="NORBEY DANILO" userId="29f64d73-8b12-4c53-a9f3-1c223397a229" providerId="ADAL" clId="{1FE39C1B-9EBB-4ED9-9CAA-81EE39A5A0FF}" dt="2023-03-16T17:30:52.353" v="2137" actId="20577"/>
          <ac:spMkLst>
            <pc:docMk/>
            <pc:sldMk cId="897738930" sldId="542"/>
            <ac:spMk id="3" creationId="{8C6D799F-0B81-D1FB-656E-18190E354A05}"/>
          </ac:spMkLst>
        </pc:spChg>
        <pc:spChg chg="mod">
          <ac:chgData name="NORBEY DANILO" userId="29f64d73-8b12-4c53-a9f3-1c223397a229" providerId="ADAL" clId="{1FE39C1B-9EBB-4ED9-9CAA-81EE39A5A0FF}" dt="2023-03-16T21:20:35.281" v="2719" actId="20577"/>
          <ac:spMkLst>
            <pc:docMk/>
            <pc:sldMk cId="897738930" sldId="542"/>
            <ac:spMk id="191" creationId="{00000000-0000-0000-0000-000000000000}"/>
          </ac:spMkLst>
        </pc:spChg>
      </pc:sldChg>
      <pc:sldChg chg="modSp add mod">
        <pc:chgData name="NORBEY DANILO" userId="29f64d73-8b12-4c53-a9f3-1c223397a229" providerId="ADAL" clId="{1FE39C1B-9EBB-4ED9-9CAA-81EE39A5A0FF}" dt="2023-03-16T21:20:39.760" v="2722" actId="20577"/>
        <pc:sldMkLst>
          <pc:docMk/>
          <pc:sldMk cId="1385969682" sldId="543"/>
        </pc:sldMkLst>
        <pc:spChg chg="mod">
          <ac:chgData name="NORBEY DANILO" userId="29f64d73-8b12-4c53-a9f3-1c223397a229" providerId="ADAL" clId="{1FE39C1B-9EBB-4ED9-9CAA-81EE39A5A0FF}" dt="2023-03-16T17:32:06.349" v="2143" actId="20577"/>
          <ac:spMkLst>
            <pc:docMk/>
            <pc:sldMk cId="1385969682" sldId="543"/>
            <ac:spMk id="3" creationId="{8C6D799F-0B81-D1FB-656E-18190E354A05}"/>
          </ac:spMkLst>
        </pc:spChg>
        <pc:spChg chg="mod">
          <ac:chgData name="NORBEY DANILO" userId="29f64d73-8b12-4c53-a9f3-1c223397a229" providerId="ADAL" clId="{1FE39C1B-9EBB-4ED9-9CAA-81EE39A5A0FF}" dt="2023-03-16T21:20:39.760" v="2722" actId="20577"/>
          <ac:spMkLst>
            <pc:docMk/>
            <pc:sldMk cId="1385969682" sldId="543"/>
            <ac:spMk id="191" creationId="{00000000-0000-0000-0000-000000000000}"/>
          </ac:spMkLst>
        </pc:spChg>
      </pc:sldChg>
      <pc:sldChg chg="modSp add mod">
        <pc:chgData name="NORBEY DANILO" userId="29f64d73-8b12-4c53-a9f3-1c223397a229" providerId="ADAL" clId="{1FE39C1B-9EBB-4ED9-9CAA-81EE39A5A0FF}" dt="2023-03-16T21:20:46.539" v="2725" actId="20577"/>
        <pc:sldMkLst>
          <pc:docMk/>
          <pc:sldMk cId="3928599340" sldId="544"/>
        </pc:sldMkLst>
        <pc:spChg chg="mod">
          <ac:chgData name="NORBEY DANILO" userId="29f64d73-8b12-4c53-a9f3-1c223397a229" providerId="ADAL" clId="{1FE39C1B-9EBB-4ED9-9CAA-81EE39A5A0FF}" dt="2023-03-16T17:32:22.013" v="2146" actId="20577"/>
          <ac:spMkLst>
            <pc:docMk/>
            <pc:sldMk cId="3928599340" sldId="544"/>
            <ac:spMk id="3" creationId="{8C6D799F-0B81-D1FB-656E-18190E354A05}"/>
          </ac:spMkLst>
        </pc:spChg>
        <pc:spChg chg="mod">
          <ac:chgData name="NORBEY DANILO" userId="29f64d73-8b12-4c53-a9f3-1c223397a229" providerId="ADAL" clId="{1FE39C1B-9EBB-4ED9-9CAA-81EE39A5A0FF}" dt="2023-03-16T21:20:46.539" v="2725" actId="20577"/>
          <ac:spMkLst>
            <pc:docMk/>
            <pc:sldMk cId="3928599340" sldId="544"/>
            <ac:spMk id="191" creationId="{00000000-0000-0000-0000-000000000000}"/>
          </ac:spMkLst>
        </pc:spChg>
      </pc:sldChg>
      <pc:sldChg chg="modSp add mod ord">
        <pc:chgData name="NORBEY DANILO" userId="29f64d73-8b12-4c53-a9f3-1c223397a229" providerId="ADAL" clId="{1FE39C1B-9EBB-4ED9-9CAA-81EE39A5A0FF}" dt="2023-03-16T17:35:40.257" v="2170" actId="20577"/>
        <pc:sldMkLst>
          <pc:docMk/>
          <pc:sldMk cId="1783482317" sldId="545"/>
        </pc:sldMkLst>
        <pc:spChg chg="mod">
          <ac:chgData name="NORBEY DANILO" userId="29f64d73-8b12-4c53-a9f3-1c223397a229" providerId="ADAL" clId="{1FE39C1B-9EBB-4ED9-9CAA-81EE39A5A0FF}" dt="2023-03-16T17:35:40.257" v="2170" actId="20577"/>
          <ac:spMkLst>
            <pc:docMk/>
            <pc:sldMk cId="1783482317" sldId="545"/>
            <ac:spMk id="3" creationId="{8C6D799F-0B81-D1FB-656E-18190E354A05}"/>
          </ac:spMkLst>
        </pc:spChg>
        <pc:spChg chg="mod">
          <ac:chgData name="NORBEY DANILO" userId="29f64d73-8b12-4c53-a9f3-1c223397a229" providerId="ADAL" clId="{1FE39C1B-9EBB-4ED9-9CAA-81EE39A5A0FF}" dt="2023-03-16T17:33:00.249" v="2164" actId="20577"/>
          <ac:spMkLst>
            <pc:docMk/>
            <pc:sldMk cId="1783482317" sldId="545"/>
            <ac:spMk id="191" creationId="{00000000-0000-0000-0000-000000000000}"/>
          </ac:spMkLst>
        </pc:spChg>
      </pc:sldChg>
      <pc:sldChg chg="modSp add mod">
        <pc:chgData name="NORBEY DANILO" userId="29f64d73-8b12-4c53-a9f3-1c223397a229" providerId="ADAL" clId="{1FE39C1B-9EBB-4ED9-9CAA-81EE39A5A0FF}" dt="2023-03-16T17:36:24.414" v="2174" actId="20577"/>
        <pc:sldMkLst>
          <pc:docMk/>
          <pc:sldMk cId="3123951525" sldId="546"/>
        </pc:sldMkLst>
        <pc:spChg chg="mod">
          <ac:chgData name="NORBEY DANILO" userId="29f64d73-8b12-4c53-a9f3-1c223397a229" providerId="ADAL" clId="{1FE39C1B-9EBB-4ED9-9CAA-81EE39A5A0FF}" dt="2023-03-16T17:36:24.414" v="2174" actId="20577"/>
          <ac:spMkLst>
            <pc:docMk/>
            <pc:sldMk cId="3123951525" sldId="546"/>
            <ac:spMk id="3" creationId="{8C6D799F-0B81-D1FB-656E-18190E354A05}"/>
          </ac:spMkLst>
        </pc:spChg>
      </pc:sldChg>
      <pc:sldChg chg="addSp delSp modSp add mod">
        <pc:chgData name="NORBEY DANILO" userId="29f64d73-8b12-4c53-a9f3-1c223397a229" providerId="ADAL" clId="{1FE39C1B-9EBB-4ED9-9CAA-81EE39A5A0FF}" dt="2023-03-16T17:38:03.082" v="2179" actId="1076"/>
        <pc:sldMkLst>
          <pc:docMk/>
          <pc:sldMk cId="1289822936" sldId="547"/>
        </pc:sldMkLst>
        <pc:spChg chg="del">
          <ac:chgData name="NORBEY DANILO" userId="29f64d73-8b12-4c53-a9f3-1c223397a229" providerId="ADAL" clId="{1FE39C1B-9EBB-4ED9-9CAA-81EE39A5A0FF}" dt="2023-03-16T17:37:57.846" v="2176" actId="478"/>
          <ac:spMkLst>
            <pc:docMk/>
            <pc:sldMk cId="1289822936" sldId="547"/>
            <ac:spMk id="3" creationId="{8C6D799F-0B81-D1FB-656E-18190E354A05}"/>
          </ac:spMkLst>
        </pc:spChg>
        <pc:picChg chg="add mod">
          <ac:chgData name="NORBEY DANILO" userId="29f64d73-8b12-4c53-a9f3-1c223397a229" providerId="ADAL" clId="{1FE39C1B-9EBB-4ED9-9CAA-81EE39A5A0FF}" dt="2023-03-16T17:38:03.082" v="2179" actId="1076"/>
          <ac:picMkLst>
            <pc:docMk/>
            <pc:sldMk cId="1289822936" sldId="547"/>
            <ac:picMk id="11266" creationId="{C911228D-729E-D1B7-C4D5-1CA568428A5D}"/>
          </ac:picMkLst>
        </pc:picChg>
      </pc:sldChg>
      <pc:sldChg chg="addSp delSp modSp add mod ord">
        <pc:chgData name="NORBEY DANILO" userId="29f64d73-8b12-4c53-a9f3-1c223397a229" providerId="ADAL" clId="{1FE39C1B-9EBB-4ED9-9CAA-81EE39A5A0FF}" dt="2023-03-16T17:41:58.842" v="2284" actId="113"/>
        <pc:sldMkLst>
          <pc:docMk/>
          <pc:sldMk cId="2980369306" sldId="548"/>
        </pc:sldMkLst>
        <pc:spChg chg="del mod">
          <ac:chgData name="NORBEY DANILO" userId="29f64d73-8b12-4c53-a9f3-1c223397a229" providerId="ADAL" clId="{1FE39C1B-9EBB-4ED9-9CAA-81EE39A5A0FF}" dt="2023-03-16T17:39:09.089" v="2202" actId="478"/>
          <ac:spMkLst>
            <pc:docMk/>
            <pc:sldMk cId="2980369306" sldId="548"/>
            <ac:spMk id="3" creationId="{8C6D799F-0B81-D1FB-656E-18190E354A05}"/>
          </ac:spMkLst>
        </pc:spChg>
        <pc:spChg chg="add mod">
          <ac:chgData name="NORBEY DANILO" userId="29f64d73-8b12-4c53-a9f3-1c223397a229" providerId="ADAL" clId="{1FE39C1B-9EBB-4ED9-9CAA-81EE39A5A0FF}" dt="2023-03-16T17:41:58.842" v="2284" actId="113"/>
          <ac:spMkLst>
            <pc:docMk/>
            <pc:sldMk cId="2980369306" sldId="548"/>
            <ac:spMk id="6" creationId="{560033F1-38A4-0064-8281-AA16E1FC9FE9}"/>
          </ac:spMkLst>
        </pc:spChg>
        <pc:spChg chg="mod">
          <ac:chgData name="NORBEY DANILO" userId="29f64d73-8b12-4c53-a9f3-1c223397a229" providerId="ADAL" clId="{1FE39C1B-9EBB-4ED9-9CAA-81EE39A5A0FF}" dt="2023-03-16T17:38:41.063" v="2201" actId="20577"/>
          <ac:spMkLst>
            <pc:docMk/>
            <pc:sldMk cId="2980369306" sldId="548"/>
            <ac:spMk id="191" creationId="{00000000-0000-0000-0000-000000000000}"/>
          </ac:spMkLst>
        </pc:spChg>
        <pc:picChg chg="add mod">
          <ac:chgData name="NORBEY DANILO" userId="29f64d73-8b12-4c53-a9f3-1c223397a229" providerId="ADAL" clId="{1FE39C1B-9EBB-4ED9-9CAA-81EE39A5A0FF}" dt="2023-03-16T17:39:23.667" v="2206" actId="1076"/>
          <ac:picMkLst>
            <pc:docMk/>
            <pc:sldMk cId="2980369306" sldId="548"/>
            <ac:picMk id="4" creationId="{7C29A64F-AED1-B5D2-239B-195E7D745244}"/>
          </ac:picMkLst>
        </pc:picChg>
      </pc:sldChg>
      <pc:sldChg chg="addSp delSp modSp add mod">
        <pc:chgData name="NORBEY DANILO" userId="29f64d73-8b12-4c53-a9f3-1c223397a229" providerId="ADAL" clId="{1FE39C1B-9EBB-4ED9-9CAA-81EE39A5A0FF}" dt="2023-03-16T17:40:33.116" v="2226" actId="122"/>
        <pc:sldMkLst>
          <pc:docMk/>
          <pc:sldMk cId="2200244209" sldId="549"/>
        </pc:sldMkLst>
        <pc:spChg chg="mod">
          <ac:chgData name="NORBEY DANILO" userId="29f64d73-8b12-4c53-a9f3-1c223397a229" providerId="ADAL" clId="{1FE39C1B-9EBB-4ED9-9CAA-81EE39A5A0FF}" dt="2023-03-16T17:40:33.116" v="2226" actId="122"/>
          <ac:spMkLst>
            <pc:docMk/>
            <pc:sldMk cId="2200244209" sldId="549"/>
            <ac:spMk id="6" creationId="{560033F1-38A4-0064-8281-AA16E1FC9FE9}"/>
          </ac:spMkLst>
        </pc:spChg>
        <pc:picChg chg="add mod">
          <ac:chgData name="NORBEY DANILO" userId="29f64d73-8b12-4c53-a9f3-1c223397a229" providerId="ADAL" clId="{1FE39C1B-9EBB-4ED9-9CAA-81EE39A5A0FF}" dt="2023-03-16T17:39:59.982" v="2218" actId="1076"/>
          <ac:picMkLst>
            <pc:docMk/>
            <pc:sldMk cId="2200244209" sldId="549"/>
            <ac:picMk id="3" creationId="{C0B78DD5-43B6-BBD2-53E3-41591330CAE9}"/>
          </ac:picMkLst>
        </pc:picChg>
        <pc:picChg chg="del">
          <ac:chgData name="NORBEY DANILO" userId="29f64d73-8b12-4c53-a9f3-1c223397a229" providerId="ADAL" clId="{1FE39C1B-9EBB-4ED9-9CAA-81EE39A5A0FF}" dt="2023-03-16T17:39:50.227" v="2211" actId="478"/>
          <ac:picMkLst>
            <pc:docMk/>
            <pc:sldMk cId="2200244209" sldId="549"/>
            <ac:picMk id="4" creationId="{7C29A64F-AED1-B5D2-239B-195E7D745244}"/>
          </ac:picMkLst>
        </pc:picChg>
      </pc:sldChg>
      <pc:sldChg chg="modSp add mod ord">
        <pc:chgData name="NORBEY DANILO" userId="29f64d73-8b12-4c53-a9f3-1c223397a229" providerId="ADAL" clId="{1FE39C1B-9EBB-4ED9-9CAA-81EE39A5A0FF}" dt="2023-03-16T17:45:59.462" v="2353"/>
        <pc:sldMkLst>
          <pc:docMk/>
          <pc:sldMk cId="2939158094" sldId="550"/>
        </pc:sldMkLst>
        <pc:spChg chg="mod">
          <ac:chgData name="NORBEY DANILO" userId="29f64d73-8b12-4c53-a9f3-1c223397a229" providerId="ADAL" clId="{1FE39C1B-9EBB-4ED9-9CAA-81EE39A5A0FF}" dt="2023-03-16T17:45:59.462" v="2353"/>
          <ac:spMkLst>
            <pc:docMk/>
            <pc:sldMk cId="2939158094" sldId="550"/>
            <ac:spMk id="3" creationId="{8C6D799F-0B81-D1FB-656E-18190E354A05}"/>
          </ac:spMkLst>
        </pc:spChg>
        <pc:spChg chg="mod">
          <ac:chgData name="NORBEY DANILO" userId="29f64d73-8b12-4c53-a9f3-1c223397a229" providerId="ADAL" clId="{1FE39C1B-9EBB-4ED9-9CAA-81EE39A5A0FF}" dt="2023-03-16T17:42:27.278" v="2300" actId="20577"/>
          <ac:spMkLst>
            <pc:docMk/>
            <pc:sldMk cId="2939158094" sldId="550"/>
            <ac:spMk id="191" creationId="{00000000-0000-0000-0000-000000000000}"/>
          </ac:spMkLst>
        </pc:spChg>
      </pc:sldChg>
      <pc:sldChg chg="modSp add mod ord">
        <pc:chgData name="NORBEY DANILO" userId="29f64d73-8b12-4c53-a9f3-1c223397a229" providerId="ADAL" clId="{1FE39C1B-9EBB-4ED9-9CAA-81EE39A5A0FF}" dt="2023-03-16T17:50:01.951" v="2378" actId="20577"/>
        <pc:sldMkLst>
          <pc:docMk/>
          <pc:sldMk cId="142745195" sldId="551"/>
        </pc:sldMkLst>
        <pc:spChg chg="mod">
          <ac:chgData name="NORBEY DANILO" userId="29f64d73-8b12-4c53-a9f3-1c223397a229" providerId="ADAL" clId="{1FE39C1B-9EBB-4ED9-9CAA-81EE39A5A0FF}" dt="2023-03-16T17:50:01.951" v="2378" actId="20577"/>
          <ac:spMkLst>
            <pc:docMk/>
            <pc:sldMk cId="142745195" sldId="551"/>
            <ac:spMk id="3" creationId="{8C6D799F-0B81-D1FB-656E-18190E354A05}"/>
          </ac:spMkLst>
        </pc:spChg>
      </pc:sldChg>
      <pc:sldChg chg="modSp add mod">
        <pc:chgData name="NORBEY DANILO" userId="29f64d73-8b12-4c53-a9f3-1c223397a229" providerId="ADAL" clId="{1FE39C1B-9EBB-4ED9-9CAA-81EE39A5A0FF}" dt="2023-03-16T17:52:19.089" v="2401" actId="113"/>
        <pc:sldMkLst>
          <pc:docMk/>
          <pc:sldMk cId="2075084685" sldId="552"/>
        </pc:sldMkLst>
        <pc:spChg chg="mod">
          <ac:chgData name="NORBEY DANILO" userId="29f64d73-8b12-4c53-a9f3-1c223397a229" providerId="ADAL" clId="{1FE39C1B-9EBB-4ED9-9CAA-81EE39A5A0FF}" dt="2023-03-16T17:52:19.089" v="2401" actId="113"/>
          <ac:spMkLst>
            <pc:docMk/>
            <pc:sldMk cId="2075084685" sldId="552"/>
            <ac:spMk id="3" creationId="{8C6D799F-0B81-D1FB-656E-18190E354A05}"/>
          </ac:spMkLst>
        </pc:spChg>
      </pc:sldChg>
      <pc:sldChg chg="modSp add mod">
        <pc:chgData name="NORBEY DANILO" userId="29f64d73-8b12-4c53-a9f3-1c223397a229" providerId="ADAL" clId="{1FE39C1B-9EBB-4ED9-9CAA-81EE39A5A0FF}" dt="2023-03-16T17:54:43.865" v="2488" actId="20577"/>
        <pc:sldMkLst>
          <pc:docMk/>
          <pc:sldMk cId="2257981659" sldId="553"/>
        </pc:sldMkLst>
        <pc:spChg chg="mod">
          <ac:chgData name="NORBEY DANILO" userId="29f64d73-8b12-4c53-a9f3-1c223397a229" providerId="ADAL" clId="{1FE39C1B-9EBB-4ED9-9CAA-81EE39A5A0FF}" dt="2023-03-16T17:54:43.865" v="2488" actId="20577"/>
          <ac:spMkLst>
            <pc:docMk/>
            <pc:sldMk cId="2257981659" sldId="553"/>
            <ac:spMk id="3" creationId="{8C6D799F-0B81-D1FB-656E-18190E354A05}"/>
          </ac:spMkLst>
        </pc:spChg>
      </pc:sldChg>
      <pc:sldChg chg="modSp add mod ord">
        <pc:chgData name="NORBEY DANILO" userId="29f64d73-8b12-4c53-a9f3-1c223397a229" providerId="ADAL" clId="{1FE39C1B-9EBB-4ED9-9CAA-81EE39A5A0FF}" dt="2023-03-16T17:57:04.642" v="2542" actId="20577"/>
        <pc:sldMkLst>
          <pc:docMk/>
          <pc:sldMk cId="2864510560" sldId="554"/>
        </pc:sldMkLst>
        <pc:spChg chg="mod">
          <ac:chgData name="NORBEY DANILO" userId="29f64d73-8b12-4c53-a9f3-1c223397a229" providerId="ADAL" clId="{1FE39C1B-9EBB-4ED9-9CAA-81EE39A5A0FF}" dt="2023-03-16T17:57:04.642" v="2542" actId="20577"/>
          <ac:spMkLst>
            <pc:docMk/>
            <pc:sldMk cId="2864510560" sldId="554"/>
            <ac:spMk id="3" creationId="{8C6D799F-0B81-D1FB-656E-18190E354A05}"/>
          </ac:spMkLst>
        </pc:spChg>
      </pc:sldChg>
      <pc:sldChg chg="modSp add mod">
        <pc:chgData name="NORBEY DANILO" userId="29f64d73-8b12-4c53-a9f3-1c223397a229" providerId="ADAL" clId="{1FE39C1B-9EBB-4ED9-9CAA-81EE39A5A0FF}" dt="2023-03-16T17:58:27.355" v="2551" actId="113"/>
        <pc:sldMkLst>
          <pc:docMk/>
          <pc:sldMk cId="2558678540" sldId="555"/>
        </pc:sldMkLst>
        <pc:spChg chg="mod">
          <ac:chgData name="NORBEY DANILO" userId="29f64d73-8b12-4c53-a9f3-1c223397a229" providerId="ADAL" clId="{1FE39C1B-9EBB-4ED9-9CAA-81EE39A5A0FF}" dt="2023-03-16T17:58:27.355" v="2551" actId="113"/>
          <ac:spMkLst>
            <pc:docMk/>
            <pc:sldMk cId="2558678540" sldId="555"/>
            <ac:spMk id="3" creationId="{8C6D799F-0B81-D1FB-656E-18190E354A05}"/>
          </ac:spMkLst>
        </pc:spChg>
      </pc:sldChg>
      <pc:sldChg chg="modSp add mod">
        <pc:chgData name="NORBEY DANILO" userId="29f64d73-8b12-4c53-a9f3-1c223397a229" providerId="ADAL" clId="{1FE39C1B-9EBB-4ED9-9CAA-81EE39A5A0FF}" dt="2023-03-16T18:02:29.800" v="2713" actId="20577"/>
        <pc:sldMkLst>
          <pc:docMk/>
          <pc:sldMk cId="3394888186" sldId="556"/>
        </pc:sldMkLst>
        <pc:spChg chg="mod">
          <ac:chgData name="NORBEY DANILO" userId="29f64d73-8b12-4c53-a9f3-1c223397a229" providerId="ADAL" clId="{1FE39C1B-9EBB-4ED9-9CAA-81EE39A5A0FF}" dt="2023-03-16T18:02:29.800" v="2713" actId="20577"/>
          <ac:spMkLst>
            <pc:docMk/>
            <pc:sldMk cId="3394888186" sldId="556"/>
            <ac:spMk id="3" creationId="{8C6D799F-0B81-D1FB-656E-18190E354A05}"/>
          </ac:spMkLst>
        </pc:spChg>
      </pc:sldChg>
    </pc:docChg>
  </pc:docChgLst>
  <pc:docChgLst>
    <pc:chgData name="NORVEY DANILO MUÑOZ" userId="6c920eed-56a1-4dd6-94e7-28cd095909bd" providerId="ADAL" clId="{08BBBA70-F1EB-4390-90B7-43D2712089F9}"/>
    <pc:docChg chg="undo custSel addSld delSld modSld sldOrd">
      <pc:chgData name="NORVEY DANILO MUÑOZ" userId="6c920eed-56a1-4dd6-94e7-28cd095909bd" providerId="ADAL" clId="{08BBBA70-F1EB-4390-90B7-43D2712089F9}" dt="2023-02-08T16:58:03.788" v="1698" actId="1076"/>
      <pc:docMkLst>
        <pc:docMk/>
      </pc:docMkLst>
      <pc:sldChg chg="modSp mod">
        <pc:chgData name="NORVEY DANILO MUÑOZ" userId="6c920eed-56a1-4dd6-94e7-28cd095909bd" providerId="ADAL" clId="{08BBBA70-F1EB-4390-90B7-43D2712089F9}" dt="2023-02-08T14:58:55.040" v="48" actId="20577"/>
        <pc:sldMkLst>
          <pc:docMk/>
          <pc:sldMk cId="0" sldId="256"/>
        </pc:sldMkLst>
        <pc:spChg chg="mod">
          <ac:chgData name="NORVEY DANILO MUÑOZ" userId="6c920eed-56a1-4dd6-94e7-28cd095909bd" providerId="ADAL" clId="{08BBBA70-F1EB-4390-90B7-43D2712089F9}" dt="2023-02-08T14:57:19.018" v="16" actId="20577"/>
          <ac:spMkLst>
            <pc:docMk/>
            <pc:sldMk cId="0" sldId="256"/>
            <ac:spMk id="185" creationId="{00000000-0000-0000-0000-000000000000}"/>
          </ac:spMkLst>
        </pc:spChg>
        <pc:spChg chg="mod">
          <ac:chgData name="NORVEY DANILO MUÑOZ" userId="6c920eed-56a1-4dd6-94e7-28cd095909bd" providerId="ADAL" clId="{08BBBA70-F1EB-4390-90B7-43D2712089F9}" dt="2023-02-08T14:58:55.040" v="48" actId="20577"/>
          <ac:spMkLst>
            <pc:docMk/>
            <pc:sldMk cId="0" sldId="256"/>
            <ac:spMk id="186" creationId="{00000000-0000-0000-0000-000000000000}"/>
          </ac:spMkLst>
        </pc:spChg>
      </pc:sldChg>
      <pc:sldChg chg="modSp mod">
        <pc:chgData name="NORVEY DANILO MUÑOZ" userId="6c920eed-56a1-4dd6-94e7-28cd095909bd" providerId="ADAL" clId="{08BBBA70-F1EB-4390-90B7-43D2712089F9}" dt="2023-02-08T14:59:55.661" v="90" actId="20577"/>
        <pc:sldMkLst>
          <pc:docMk/>
          <pc:sldMk cId="0" sldId="257"/>
        </pc:sldMkLst>
        <pc:spChg chg="mod">
          <ac:chgData name="NORVEY DANILO MUÑOZ" userId="6c920eed-56a1-4dd6-94e7-28cd095909bd" providerId="ADAL" clId="{08BBBA70-F1EB-4390-90B7-43D2712089F9}" dt="2023-02-08T14:59:11.451" v="72" actId="20577"/>
          <ac:spMkLst>
            <pc:docMk/>
            <pc:sldMk cId="0" sldId="257"/>
            <ac:spMk id="191" creationId="{00000000-0000-0000-0000-000000000000}"/>
          </ac:spMkLst>
        </pc:spChg>
        <pc:spChg chg="mod">
          <ac:chgData name="NORVEY DANILO MUÑOZ" userId="6c920eed-56a1-4dd6-94e7-28cd095909bd" providerId="ADAL" clId="{08BBBA70-F1EB-4390-90B7-43D2712089F9}" dt="2023-02-08T14:59:55.661" v="90" actId="20577"/>
          <ac:spMkLst>
            <pc:docMk/>
            <pc:sldMk cId="0" sldId="257"/>
            <ac:spMk id="192" creationId="{00000000-0000-0000-0000-000000000000}"/>
          </ac:spMkLst>
        </pc:spChg>
      </pc:sldChg>
      <pc:sldChg chg="modSp mod">
        <pc:chgData name="NORVEY DANILO MUÑOZ" userId="6c920eed-56a1-4dd6-94e7-28cd095909bd" providerId="ADAL" clId="{08BBBA70-F1EB-4390-90B7-43D2712089F9}" dt="2023-02-08T16:43:49.988" v="1393" actId="20577"/>
        <pc:sldMkLst>
          <pc:docMk/>
          <pc:sldMk cId="0" sldId="259"/>
        </pc:sldMkLst>
        <pc:spChg chg="mod">
          <ac:chgData name="NORVEY DANILO MUÑOZ" userId="6c920eed-56a1-4dd6-94e7-28cd095909bd" providerId="ADAL" clId="{08BBBA70-F1EB-4390-90B7-43D2712089F9}" dt="2023-02-08T16:43:49.988" v="1393" actId="20577"/>
          <ac:spMkLst>
            <pc:docMk/>
            <pc:sldMk cId="0" sldId="259"/>
            <ac:spMk id="215" creationId="{00000000-0000-0000-0000-000000000000}"/>
          </ac:spMkLst>
        </pc:spChg>
      </pc:sldChg>
      <pc:sldChg chg="modSp mod ord">
        <pc:chgData name="NORVEY DANILO MUÑOZ" userId="6c920eed-56a1-4dd6-94e7-28cd095909bd" providerId="ADAL" clId="{08BBBA70-F1EB-4390-90B7-43D2712089F9}" dt="2023-02-08T16:35:40.350" v="1289" actId="20577"/>
        <pc:sldMkLst>
          <pc:docMk/>
          <pc:sldMk cId="0" sldId="279"/>
        </pc:sldMkLst>
        <pc:spChg chg="mod">
          <ac:chgData name="NORVEY DANILO MUÑOZ" userId="6c920eed-56a1-4dd6-94e7-28cd095909bd" providerId="ADAL" clId="{08BBBA70-F1EB-4390-90B7-43D2712089F9}" dt="2023-02-08T16:35:40.350" v="1289" actId="20577"/>
          <ac:spMkLst>
            <pc:docMk/>
            <pc:sldMk cId="0" sldId="279"/>
            <ac:spMk id="497" creationId="{00000000-0000-0000-0000-000000000000}"/>
          </ac:spMkLst>
        </pc:spChg>
      </pc:sldChg>
      <pc:sldChg chg="modSp mod">
        <pc:chgData name="NORVEY DANILO MUÑOZ" userId="6c920eed-56a1-4dd6-94e7-28cd095909bd" providerId="ADAL" clId="{08BBBA70-F1EB-4390-90B7-43D2712089F9}" dt="2023-02-08T15:03:45.116" v="383" actId="20577"/>
        <pc:sldMkLst>
          <pc:docMk/>
          <pc:sldMk cId="3567729611" sldId="310"/>
        </pc:sldMkLst>
        <pc:spChg chg="mod">
          <ac:chgData name="NORVEY DANILO MUÑOZ" userId="6c920eed-56a1-4dd6-94e7-28cd095909bd" providerId="ADAL" clId="{08BBBA70-F1EB-4390-90B7-43D2712089F9}" dt="2023-02-08T15:03:05.584" v="368" actId="20577"/>
          <ac:spMkLst>
            <pc:docMk/>
            <pc:sldMk cId="3567729611" sldId="310"/>
            <ac:spMk id="191" creationId="{00000000-0000-0000-0000-000000000000}"/>
          </ac:spMkLst>
        </pc:spChg>
        <pc:spChg chg="mod">
          <ac:chgData name="NORVEY DANILO MUÑOZ" userId="6c920eed-56a1-4dd6-94e7-28cd095909bd" providerId="ADAL" clId="{08BBBA70-F1EB-4390-90B7-43D2712089F9}" dt="2023-02-08T15:03:45.116" v="383" actId="20577"/>
          <ac:spMkLst>
            <pc:docMk/>
            <pc:sldMk cId="3567729611" sldId="310"/>
            <ac:spMk id="192" creationId="{00000000-0000-0000-0000-000000000000}"/>
          </ac:spMkLst>
        </pc:spChg>
      </pc:sldChg>
      <pc:sldChg chg="modSp mod">
        <pc:chgData name="NORVEY DANILO MUÑOZ" userId="6c920eed-56a1-4dd6-94e7-28cd095909bd" providerId="ADAL" clId="{08BBBA70-F1EB-4390-90B7-43D2712089F9}" dt="2023-02-08T15:24:08.882" v="806" actId="20577"/>
        <pc:sldMkLst>
          <pc:docMk/>
          <pc:sldMk cId="4118244966" sldId="311"/>
        </pc:sldMkLst>
        <pc:spChg chg="mod">
          <ac:chgData name="NORVEY DANILO MUÑOZ" userId="6c920eed-56a1-4dd6-94e7-28cd095909bd" providerId="ADAL" clId="{08BBBA70-F1EB-4390-90B7-43D2712089F9}" dt="2023-02-08T15:21:14.385" v="769" actId="20577"/>
          <ac:spMkLst>
            <pc:docMk/>
            <pc:sldMk cId="4118244966" sldId="311"/>
            <ac:spMk id="191" creationId="{00000000-0000-0000-0000-000000000000}"/>
          </ac:spMkLst>
        </pc:spChg>
        <pc:spChg chg="mod">
          <ac:chgData name="NORVEY DANILO MUÑOZ" userId="6c920eed-56a1-4dd6-94e7-28cd095909bd" providerId="ADAL" clId="{08BBBA70-F1EB-4390-90B7-43D2712089F9}" dt="2023-02-08T15:24:08.882" v="806" actId="20577"/>
          <ac:spMkLst>
            <pc:docMk/>
            <pc:sldMk cId="4118244966" sldId="311"/>
            <ac:spMk id="192" creationId="{00000000-0000-0000-0000-000000000000}"/>
          </ac:spMkLst>
        </pc:spChg>
      </pc:sldChg>
      <pc:sldChg chg="modSp mod ord">
        <pc:chgData name="NORVEY DANILO MUÑOZ" userId="6c920eed-56a1-4dd6-94e7-28cd095909bd" providerId="ADAL" clId="{08BBBA70-F1EB-4390-90B7-43D2712089F9}" dt="2023-02-08T15:19:43.720" v="732" actId="21"/>
        <pc:sldMkLst>
          <pc:docMk/>
          <pc:sldMk cId="2012777000" sldId="312"/>
        </pc:sldMkLst>
        <pc:spChg chg="mod">
          <ac:chgData name="NORVEY DANILO MUÑOZ" userId="6c920eed-56a1-4dd6-94e7-28cd095909bd" providerId="ADAL" clId="{08BBBA70-F1EB-4390-90B7-43D2712089F9}" dt="2023-02-08T15:15:20.092" v="677" actId="20577"/>
          <ac:spMkLst>
            <pc:docMk/>
            <pc:sldMk cId="2012777000" sldId="312"/>
            <ac:spMk id="191" creationId="{00000000-0000-0000-0000-000000000000}"/>
          </ac:spMkLst>
        </pc:spChg>
        <pc:spChg chg="mod">
          <ac:chgData name="NORVEY DANILO MUÑOZ" userId="6c920eed-56a1-4dd6-94e7-28cd095909bd" providerId="ADAL" clId="{08BBBA70-F1EB-4390-90B7-43D2712089F9}" dt="2023-02-08T15:19:43.720" v="732" actId="21"/>
          <ac:spMkLst>
            <pc:docMk/>
            <pc:sldMk cId="2012777000" sldId="312"/>
            <ac:spMk id="192" creationId="{00000000-0000-0000-0000-000000000000}"/>
          </ac:spMkLst>
        </pc:spChg>
      </pc:sldChg>
      <pc:sldChg chg="addSp delSp modSp mod">
        <pc:chgData name="NORVEY DANILO MUÑOZ" userId="6c920eed-56a1-4dd6-94e7-28cd095909bd" providerId="ADAL" clId="{08BBBA70-F1EB-4390-90B7-43D2712089F9}" dt="2023-02-08T16:56:26.884" v="1675"/>
        <pc:sldMkLst>
          <pc:docMk/>
          <pc:sldMk cId="2834772407" sldId="313"/>
        </pc:sldMkLst>
        <pc:spChg chg="add del mod">
          <ac:chgData name="NORVEY DANILO MUÑOZ" userId="6c920eed-56a1-4dd6-94e7-28cd095909bd" providerId="ADAL" clId="{08BBBA70-F1EB-4390-90B7-43D2712089F9}" dt="2023-02-08T16:28:08.269" v="1234" actId="478"/>
          <ac:spMkLst>
            <pc:docMk/>
            <pc:sldMk cId="2834772407" sldId="313"/>
            <ac:spMk id="3" creationId="{73D14D75-CCA9-78E8-30E7-2AA613782FA2}"/>
          </ac:spMkLst>
        </pc:spChg>
        <pc:spChg chg="mod">
          <ac:chgData name="NORVEY DANILO MUÑOZ" userId="6c920eed-56a1-4dd6-94e7-28cd095909bd" providerId="ADAL" clId="{08BBBA70-F1EB-4390-90B7-43D2712089F9}" dt="2023-02-08T16:28:06.161" v="1232" actId="1076"/>
          <ac:spMkLst>
            <pc:docMk/>
            <pc:sldMk cId="2834772407" sldId="313"/>
            <ac:spMk id="214" creationId="{00000000-0000-0000-0000-000000000000}"/>
          </ac:spMkLst>
        </pc:spChg>
        <pc:spChg chg="del">
          <ac:chgData name="NORVEY DANILO MUÑOZ" userId="6c920eed-56a1-4dd6-94e7-28cd095909bd" providerId="ADAL" clId="{08BBBA70-F1EB-4390-90B7-43D2712089F9}" dt="2023-02-08T16:28:07.638" v="1233" actId="478"/>
          <ac:spMkLst>
            <pc:docMk/>
            <pc:sldMk cId="2834772407" sldId="313"/>
            <ac:spMk id="215" creationId="{00000000-0000-0000-0000-000000000000}"/>
          </ac:spMkLst>
        </pc:spChg>
        <pc:picChg chg="add mod">
          <ac:chgData name="NORVEY DANILO MUÑOZ" userId="6c920eed-56a1-4dd6-94e7-28cd095909bd" providerId="ADAL" clId="{08BBBA70-F1EB-4390-90B7-43D2712089F9}" dt="2023-02-08T16:56:26.884" v="1675"/>
          <ac:picMkLst>
            <pc:docMk/>
            <pc:sldMk cId="2834772407" sldId="313"/>
            <ac:picMk id="4" creationId="{0853F64C-BF6C-06D4-B308-DF60BF583CA9}"/>
          </ac:picMkLst>
        </pc:picChg>
        <pc:picChg chg="add del mod">
          <ac:chgData name="NORVEY DANILO MUÑOZ" userId="6c920eed-56a1-4dd6-94e7-28cd095909bd" providerId="ADAL" clId="{08BBBA70-F1EB-4390-90B7-43D2712089F9}" dt="2023-02-08T16:56:21.360" v="1673" actId="478"/>
          <ac:picMkLst>
            <pc:docMk/>
            <pc:sldMk cId="2834772407" sldId="313"/>
            <ac:picMk id="5122" creationId="{0B6F24F9-1F6A-BA09-9EE5-56B52399983C}"/>
          </ac:picMkLst>
        </pc:picChg>
      </pc:sldChg>
      <pc:sldChg chg="modSp mod">
        <pc:chgData name="NORVEY DANILO MUÑOZ" userId="6c920eed-56a1-4dd6-94e7-28cd095909bd" providerId="ADAL" clId="{08BBBA70-F1EB-4390-90B7-43D2712089F9}" dt="2023-02-08T16:23:13.323" v="1193" actId="20577"/>
        <pc:sldMkLst>
          <pc:docMk/>
          <pc:sldMk cId="2213320943" sldId="314"/>
        </pc:sldMkLst>
        <pc:spChg chg="mod">
          <ac:chgData name="NORVEY DANILO MUÑOZ" userId="6c920eed-56a1-4dd6-94e7-28cd095909bd" providerId="ADAL" clId="{08BBBA70-F1EB-4390-90B7-43D2712089F9}" dt="2023-02-08T16:23:13.323" v="1193" actId="20577"/>
          <ac:spMkLst>
            <pc:docMk/>
            <pc:sldMk cId="2213320943" sldId="314"/>
            <ac:spMk id="222" creationId="{00000000-0000-0000-0000-000000000000}"/>
          </ac:spMkLst>
        </pc:spChg>
      </pc:sldChg>
      <pc:sldChg chg="addSp modSp mod">
        <pc:chgData name="NORVEY DANILO MUÑOZ" userId="6c920eed-56a1-4dd6-94e7-28cd095909bd" providerId="ADAL" clId="{08BBBA70-F1EB-4390-90B7-43D2712089F9}" dt="2023-02-08T16:24:42.752" v="1209" actId="1076"/>
        <pc:sldMkLst>
          <pc:docMk/>
          <pc:sldMk cId="3021841683" sldId="315"/>
        </pc:sldMkLst>
        <pc:spChg chg="mod">
          <ac:chgData name="NORVEY DANILO MUÑOZ" userId="6c920eed-56a1-4dd6-94e7-28cd095909bd" providerId="ADAL" clId="{08BBBA70-F1EB-4390-90B7-43D2712089F9}" dt="2023-02-08T16:24:37.082" v="1207" actId="14100"/>
          <ac:spMkLst>
            <pc:docMk/>
            <pc:sldMk cId="3021841683" sldId="315"/>
            <ac:spMk id="215" creationId="{00000000-0000-0000-0000-000000000000}"/>
          </ac:spMkLst>
        </pc:spChg>
        <pc:picChg chg="add mod">
          <ac:chgData name="NORVEY DANILO MUÑOZ" userId="6c920eed-56a1-4dd6-94e7-28cd095909bd" providerId="ADAL" clId="{08BBBA70-F1EB-4390-90B7-43D2712089F9}" dt="2023-02-08T16:24:42.752" v="1209" actId="1076"/>
          <ac:picMkLst>
            <pc:docMk/>
            <pc:sldMk cId="3021841683" sldId="315"/>
            <ac:picMk id="2050" creationId="{1F8E3B32-44D2-90A4-2540-BC8B7CCC0C39}"/>
          </ac:picMkLst>
        </pc:picChg>
      </pc:sldChg>
      <pc:sldChg chg="addSp delSp modSp mod ord">
        <pc:chgData name="NORVEY DANILO MUÑOZ" userId="6c920eed-56a1-4dd6-94e7-28cd095909bd" providerId="ADAL" clId="{08BBBA70-F1EB-4390-90B7-43D2712089F9}" dt="2023-02-08T16:35:59.261" v="1308"/>
        <pc:sldMkLst>
          <pc:docMk/>
          <pc:sldMk cId="1139785874" sldId="322"/>
        </pc:sldMkLst>
        <pc:spChg chg="add del mod">
          <ac:chgData name="NORVEY DANILO MUÑOZ" userId="6c920eed-56a1-4dd6-94e7-28cd095909bd" providerId="ADAL" clId="{08BBBA70-F1EB-4390-90B7-43D2712089F9}" dt="2023-02-08T16:35:55.707" v="1307" actId="478"/>
          <ac:spMkLst>
            <pc:docMk/>
            <pc:sldMk cId="1139785874" sldId="322"/>
            <ac:spMk id="3" creationId="{D64B8FE2-983A-D0A8-3DD6-8A7A7588409D}"/>
          </ac:spMkLst>
        </pc:spChg>
        <pc:spChg chg="mod">
          <ac:chgData name="NORVEY DANILO MUÑOZ" userId="6c920eed-56a1-4dd6-94e7-28cd095909bd" providerId="ADAL" clId="{08BBBA70-F1EB-4390-90B7-43D2712089F9}" dt="2023-02-08T16:35:50.122" v="1304" actId="20577"/>
          <ac:spMkLst>
            <pc:docMk/>
            <pc:sldMk cId="1139785874" sldId="322"/>
            <ac:spMk id="235" creationId="{00000000-0000-0000-0000-000000000000}"/>
          </ac:spMkLst>
        </pc:spChg>
        <pc:spChg chg="del">
          <ac:chgData name="NORVEY DANILO MUÑOZ" userId="6c920eed-56a1-4dd6-94e7-28cd095909bd" providerId="ADAL" clId="{08BBBA70-F1EB-4390-90B7-43D2712089F9}" dt="2023-02-08T16:35:54.412" v="1306" actId="478"/>
          <ac:spMkLst>
            <pc:docMk/>
            <pc:sldMk cId="1139785874" sldId="322"/>
            <ac:spMk id="237" creationId="{00000000-0000-0000-0000-000000000000}"/>
          </ac:spMkLst>
        </pc:spChg>
        <pc:picChg chg="del">
          <ac:chgData name="NORVEY DANILO MUÑOZ" userId="6c920eed-56a1-4dd6-94e7-28cd095909bd" providerId="ADAL" clId="{08BBBA70-F1EB-4390-90B7-43D2712089F9}" dt="2023-02-08T16:35:51.798" v="1305" actId="478"/>
          <ac:picMkLst>
            <pc:docMk/>
            <pc:sldMk cId="1139785874" sldId="322"/>
            <ac:picMk id="15" creationId="{64B6B4C1-1644-FF3A-6E3B-F113E4E00E20}"/>
          </ac:picMkLst>
        </pc:picChg>
        <pc:picChg chg="add">
          <ac:chgData name="NORVEY DANILO MUÑOZ" userId="6c920eed-56a1-4dd6-94e7-28cd095909bd" providerId="ADAL" clId="{08BBBA70-F1EB-4390-90B7-43D2712089F9}" dt="2023-02-08T16:35:59.261" v="1308"/>
          <ac:picMkLst>
            <pc:docMk/>
            <pc:sldMk cId="1139785874" sldId="322"/>
            <ac:picMk id="8194" creationId="{232E11A9-B3EB-3262-9C16-1B579AD8F1B1}"/>
          </ac:picMkLst>
        </pc:picChg>
      </pc:sldChg>
      <pc:sldChg chg="modSp add mod">
        <pc:chgData name="NORVEY DANILO MUÑOZ" userId="6c920eed-56a1-4dd6-94e7-28cd095909bd" providerId="ADAL" clId="{08BBBA70-F1EB-4390-90B7-43D2712089F9}" dt="2023-02-08T15:01:29.222" v="294" actId="20577"/>
        <pc:sldMkLst>
          <pc:docMk/>
          <pc:sldMk cId="2252551699" sldId="367"/>
        </pc:sldMkLst>
        <pc:spChg chg="mod">
          <ac:chgData name="NORVEY DANILO MUÑOZ" userId="6c920eed-56a1-4dd6-94e7-28cd095909bd" providerId="ADAL" clId="{08BBBA70-F1EB-4390-90B7-43D2712089F9}" dt="2023-02-08T15:00:26.399" v="127" actId="20577"/>
          <ac:spMkLst>
            <pc:docMk/>
            <pc:sldMk cId="2252551699" sldId="367"/>
            <ac:spMk id="191" creationId="{00000000-0000-0000-0000-000000000000}"/>
          </ac:spMkLst>
        </pc:spChg>
        <pc:spChg chg="mod">
          <ac:chgData name="NORVEY DANILO MUÑOZ" userId="6c920eed-56a1-4dd6-94e7-28cd095909bd" providerId="ADAL" clId="{08BBBA70-F1EB-4390-90B7-43D2712089F9}" dt="2023-02-08T15:01:29.222" v="294" actId="20577"/>
          <ac:spMkLst>
            <pc:docMk/>
            <pc:sldMk cId="2252551699" sldId="367"/>
            <ac:spMk id="192" creationId="{00000000-0000-0000-0000-000000000000}"/>
          </ac:spMkLst>
        </pc:spChg>
      </pc:sldChg>
      <pc:sldChg chg="addSp delSp modSp add mod">
        <pc:chgData name="NORVEY DANILO MUÑOZ" userId="6c920eed-56a1-4dd6-94e7-28cd095909bd" providerId="ADAL" clId="{08BBBA70-F1EB-4390-90B7-43D2712089F9}" dt="2023-02-08T15:02:41.791" v="341" actId="1076"/>
        <pc:sldMkLst>
          <pc:docMk/>
          <pc:sldMk cId="2414942149" sldId="368"/>
        </pc:sldMkLst>
        <pc:spChg chg="add del mod">
          <ac:chgData name="NORVEY DANILO MUÑOZ" userId="6c920eed-56a1-4dd6-94e7-28cd095909bd" providerId="ADAL" clId="{08BBBA70-F1EB-4390-90B7-43D2712089F9}" dt="2023-02-08T15:02:14.957" v="338" actId="478"/>
          <ac:spMkLst>
            <pc:docMk/>
            <pc:sldMk cId="2414942149" sldId="368"/>
            <ac:spMk id="3" creationId="{4BC0A9B1-ABE7-7259-4908-C20DED9B5599}"/>
          </ac:spMkLst>
        </pc:spChg>
        <pc:spChg chg="mod">
          <ac:chgData name="NORVEY DANILO MUÑOZ" userId="6c920eed-56a1-4dd6-94e7-28cd095909bd" providerId="ADAL" clId="{08BBBA70-F1EB-4390-90B7-43D2712089F9}" dt="2023-02-08T15:02:06.962" v="335" actId="20577"/>
          <ac:spMkLst>
            <pc:docMk/>
            <pc:sldMk cId="2414942149" sldId="368"/>
            <ac:spMk id="191" creationId="{00000000-0000-0000-0000-000000000000}"/>
          </ac:spMkLst>
        </pc:spChg>
        <pc:spChg chg="del mod">
          <ac:chgData name="NORVEY DANILO MUÑOZ" userId="6c920eed-56a1-4dd6-94e7-28cd095909bd" providerId="ADAL" clId="{08BBBA70-F1EB-4390-90B7-43D2712089F9}" dt="2023-02-08T15:02:12.688" v="337" actId="478"/>
          <ac:spMkLst>
            <pc:docMk/>
            <pc:sldMk cId="2414942149" sldId="368"/>
            <ac:spMk id="192" creationId="{00000000-0000-0000-0000-000000000000}"/>
          </ac:spMkLst>
        </pc:spChg>
        <pc:picChg chg="add mod">
          <ac:chgData name="NORVEY DANILO MUÑOZ" userId="6c920eed-56a1-4dd6-94e7-28cd095909bd" providerId="ADAL" clId="{08BBBA70-F1EB-4390-90B7-43D2712089F9}" dt="2023-02-08T15:02:41.791" v="341" actId="1076"/>
          <ac:picMkLst>
            <pc:docMk/>
            <pc:sldMk cId="2414942149" sldId="368"/>
            <ac:picMk id="5" creationId="{C2FBF8F7-F32A-CE6D-EDDC-7E1E74C1E2DC}"/>
          </ac:picMkLst>
        </pc:picChg>
      </pc:sldChg>
      <pc:sldChg chg="modSp add mod">
        <pc:chgData name="NORVEY DANILO MUÑOZ" userId="6c920eed-56a1-4dd6-94e7-28cd095909bd" providerId="ADAL" clId="{08BBBA70-F1EB-4390-90B7-43D2712089F9}" dt="2023-02-08T15:14:59.834" v="643" actId="113"/>
        <pc:sldMkLst>
          <pc:docMk/>
          <pc:sldMk cId="2244255232" sldId="369"/>
        </pc:sldMkLst>
        <pc:spChg chg="mod">
          <ac:chgData name="NORVEY DANILO MUÑOZ" userId="6c920eed-56a1-4dd6-94e7-28cd095909bd" providerId="ADAL" clId="{08BBBA70-F1EB-4390-90B7-43D2712089F9}" dt="2023-02-08T15:03:57.722" v="391" actId="20577"/>
          <ac:spMkLst>
            <pc:docMk/>
            <pc:sldMk cId="2244255232" sldId="369"/>
            <ac:spMk id="191" creationId="{00000000-0000-0000-0000-000000000000}"/>
          </ac:spMkLst>
        </pc:spChg>
        <pc:spChg chg="mod">
          <ac:chgData name="NORVEY DANILO MUÑOZ" userId="6c920eed-56a1-4dd6-94e7-28cd095909bd" providerId="ADAL" clId="{08BBBA70-F1EB-4390-90B7-43D2712089F9}" dt="2023-02-08T15:14:59.834" v="643" actId="113"/>
          <ac:spMkLst>
            <pc:docMk/>
            <pc:sldMk cId="2244255232" sldId="369"/>
            <ac:spMk id="192" creationId="{00000000-0000-0000-0000-000000000000}"/>
          </ac:spMkLst>
        </pc:spChg>
      </pc:sldChg>
      <pc:sldChg chg="modSp add mod">
        <pc:chgData name="NORVEY DANILO MUÑOZ" userId="6c920eed-56a1-4dd6-94e7-28cd095909bd" providerId="ADAL" clId="{08BBBA70-F1EB-4390-90B7-43D2712089F9}" dt="2023-02-08T15:36:11.136" v="849" actId="20577"/>
        <pc:sldMkLst>
          <pc:docMk/>
          <pc:sldMk cId="844426838" sldId="370"/>
        </pc:sldMkLst>
        <pc:spChg chg="mod">
          <ac:chgData name="NORVEY DANILO MUÑOZ" userId="6c920eed-56a1-4dd6-94e7-28cd095909bd" providerId="ADAL" clId="{08BBBA70-F1EB-4390-90B7-43D2712089F9}" dt="2023-02-08T15:36:11.136" v="849" actId="20577"/>
          <ac:spMkLst>
            <pc:docMk/>
            <pc:sldMk cId="844426838" sldId="370"/>
            <ac:spMk id="192" creationId="{00000000-0000-0000-0000-000000000000}"/>
          </ac:spMkLst>
        </pc:spChg>
      </pc:sldChg>
      <pc:sldChg chg="addSp modSp add mod">
        <pc:chgData name="NORVEY DANILO MUÑOZ" userId="6c920eed-56a1-4dd6-94e7-28cd095909bd" providerId="ADAL" clId="{08BBBA70-F1EB-4390-90B7-43D2712089F9}" dt="2023-02-08T15:21:08.954" v="768" actId="1076"/>
        <pc:sldMkLst>
          <pc:docMk/>
          <pc:sldMk cId="1640251976" sldId="371"/>
        </pc:sldMkLst>
        <pc:spChg chg="mod">
          <ac:chgData name="NORVEY DANILO MUÑOZ" userId="6c920eed-56a1-4dd6-94e7-28cd095909bd" providerId="ADAL" clId="{08BBBA70-F1EB-4390-90B7-43D2712089F9}" dt="2023-02-08T15:20:52.704" v="762" actId="1076"/>
          <ac:spMkLst>
            <pc:docMk/>
            <pc:sldMk cId="1640251976" sldId="371"/>
            <ac:spMk id="192" creationId="{00000000-0000-0000-0000-000000000000}"/>
          </ac:spMkLst>
        </pc:spChg>
        <pc:picChg chg="add mod">
          <ac:chgData name="NORVEY DANILO MUÑOZ" userId="6c920eed-56a1-4dd6-94e7-28cd095909bd" providerId="ADAL" clId="{08BBBA70-F1EB-4390-90B7-43D2712089F9}" dt="2023-02-08T15:21:08.954" v="768" actId="1076"/>
          <ac:picMkLst>
            <pc:docMk/>
            <pc:sldMk cId="1640251976" sldId="371"/>
            <ac:picMk id="1026" creationId="{F4DF180B-DE61-4810-2964-8AE9D712AD79}"/>
          </ac:picMkLst>
        </pc:picChg>
      </pc:sldChg>
      <pc:sldChg chg="modSp add mod">
        <pc:chgData name="NORVEY DANILO MUÑOZ" userId="6c920eed-56a1-4dd6-94e7-28cd095909bd" providerId="ADAL" clId="{08BBBA70-F1EB-4390-90B7-43D2712089F9}" dt="2023-02-08T15:42:13.314" v="928" actId="313"/>
        <pc:sldMkLst>
          <pc:docMk/>
          <pc:sldMk cId="1483896231" sldId="372"/>
        </pc:sldMkLst>
        <pc:spChg chg="mod">
          <ac:chgData name="NORVEY DANILO MUÑOZ" userId="6c920eed-56a1-4dd6-94e7-28cd095909bd" providerId="ADAL" clId="{08BBBA70-F1EB-4390-90B7-43D2712089F9}" dt="2023-02-08T15:36:56.663" v="865" actId="20577"/>
          <ac:spMkLst>
            <pc:docMk/>
            <pc:sldMk cId="1483896231" sldId="372"/>
            <ac:spMk id="191" creationId="{00000000-0000-0000-0000-000000000000}"/>
          </ac:spMkLst>
        </pc:spChg>
        <pc:spChg chg="mod">
          <ac:chgData name="NORVEY DANILO MUÑOZ" userId="6c920eed-56a1-4dd6-94e7-28cd095909bd" providerId="ADAL" clId="{08BBBA70-F1EB-4390-90B7-43D2712089F9}" dt="2023-02-08T15:42:13.314" v="928" actId="313"/>
          <ac:spMkLst>
            <pc:docMk/>
            <pc:sldMk cId="1483896231" sldId="372"/>
            <ac:spMk id="192" creationId="{00000000-0000-0000-0000-000000000000}"/>
          </ac:spMkLst>
        </pc:spChg>
      </pc:sldChg>
      <pc:sldChg chg="addSp delSp modSp add mod">
        <pc:chgData name="NORVEY DANILO MUÑOZ" userId="6c920eed-56a1-4dd6-94e7-28cd095909bd" providerId="ADAL" clId="{08BBBA70-F1EB-4390-90B7-43D2712089F9}" dt="2023-02-08T15:56:53.887" v="934" actId="1076"/>
        <pc:sldMkLst>
          <pc:docMk/>
          <pc:sldMk cId="2407232986" sldId="373"/>
        </pc:sldMkLst>
        <pc:spChg chg="add del mod">
          <ac:chgData name="NORVEY DANILO MUÑOZ" userId="6c920eed-56a1-4dd6-94e7-28cd095909bd" providerId="ADAL" clId="{08BBBA70-F1EB-4390-90B7-43D2712089F9}" dt="2023-02-08T15:42:24.175" v="931" actId="478"/>
          <ac:spMkLst>
            <pc:docMk/>
            <pc:sldMk cId="2407232986" sldId="373"/>
            <ac:spMk id="3" creationId="{5FA27CAB-140F-FD35-6D0B-FEB44BEFD8F3}"/>
          </ac:spMkLst>
        </pc:spChg>
        <pc:spChg chg="del">
          <ac:chgData name="NORVEY DANILO MUÑOZ" userId="6c920eed-56a1-4dd6-94e7-28cd095909bd" providerId="ADAL" clId="{08BBBA70-F1EB-4390-90B7-43D2712089F9}" dt="2023-02-08T15:42:22.367" v="930" actId="478"/>
          <ac:spMkLst>
            <pc:docMk/>
            <pc:sldMk cId="2407232986" sldId="373"/>
            <ac:spMk id="192" creationId="{00000000-0000-0000-0000-000000000000}"/>
          </ac:spMkLst>
        </pc:spChg>
        <pc:picChg chg="add mod">
          <ac:chgData name="NORVEY DANILO MUÑOZ" userId="6c920eed-56a1-4dd6-94e7-28cd095909bd" providerId="ADAL" clId="{08BBBA70-F1EB-4390-90B7-43D2712089F9}" dt="2023-02-08T15:56:53.887" v="934" actId="1076"/>
          <ac:picMkLst>
            <pc:docMk/>
            <pc:sldMk cId="2407232986" sldId="373"/>
            <ac:picMk id="5" creationId="{B2DFE150-F2E9-B904-2FE9-CA32472425B1}"/>
          </ac:picMkLst>
        </pc:picChg>
      </pc:sldChg>
      <pc:sldChg chg="addSp delSp modSp add mod">
        <pc:chgData name="NORVEY DANILO MUÑOZ" userId="6c920eed-56a1-4dd6-94e7-28cd095909bd" providerId="ADAL" clId="{08BBBA70-F1EB-4390-90B7-43D2712089F9}" dt="2023-02-08T15:58:45.602" v="976" actId="1076"/>
        <pc:sldMkLst>
          <pc:docMk/>
          <pc:sldMk cId="2669140229" sldId="374"/>
        </pc:sldMkLst>
        <pc:spChg chg="add mod">
          <ac:chgData name="NORVEY DANILO MUÑOZ" userId="6c920eed-56a1-4dd6-94e7-28cd095909bd" providerId="ADAL" clId="{08BBBA70-F1EB-4390-90B7-43D2712089F9}" dt="2023-02-08T15:58:14.472" v="973" actId="113"/>
          <ac:spMkLst>
            <pc:docMk/>
            <pc:sldMk cId="2669140229" sldId="374"/>
            <ac:spMk id="2" creationId="{C0B608A9-9574-5207-56A3-C5CFEE4309AD}"/>
          </ac:spMkLst>
        </pc:spChg>
        <pc:spChg chg="mod">
          <ac:chgData name="NORVEY DANILO MUÑOZ" userId="6c920eed-56a1-4dd6-94e7-28cd095909bd" providerId="ADAL" clId="{08BBBA70-F1EB-4390-90B7-43D2712089F9}" dt="2023-02-08T15:57:34.078" v="950" actId="20577"/>
          <ac:spMkLst>
            <pc:docMk/>
            <pc:sldMk cId="2669140229" sldId="374"/>
            <ac:spMk id="191" creationId="{00000000-0000-0000-0000-000000000000}"/>
          </ac:spMkLst>
        </pc:spChg>
        <pc:picChg chg="add mod">
          <ac:chgData name="NORVEY DANILO MUÑOZ" userId="6c920eed-56a1-4dd6-94e7-28cd095909bd" providerId="ADAL" clId="{08BBBA70-F1EB-4390-90B7-43D2712089F9}" dt="2023-02-08T15:58:45.602" v="976" actId="1076"/>
          <ac:picMkLst>
            <pc:docMk/>
            <pc:sldMk cId="2669140229" sldId="374"/>
            <ac:picMk id="4" creationId="{3CC63424-56E9-BFB1-F114-2CFC51AB183C}"/>
          </ac:picMkLst>
        </pc:picChg>
        <pc:picChg chg="del">
          <ac:chgData name="NORVEY DANILO MUÑOZ" userId="6c920eed-56a1-4dd6-94e7-28cd095909bd" providerId="ADAL" clId="{08BBBA70-F1EB-4390-90B7-43D2712089F9}" dt="2023-02-08T15:57:35.555" v="951" actId="478"/>
          <ac:picMkLst>
            <pc:docMk/>
            <pc:sldMk cId="2669140229" sldId="374"/>
            <ac:picMk id="5" creationId="{B2DFE150-F2E9-B904-2FE9-CA32472425B1}"/>
          </ac:picMkLst>
        </pc:picChg>
      </pc:sldChg>
      <pc:sldChg chg="delSp modSp add mod">
        <pc:chgData name="NORVEY DANILO MUÑOZ" userId="6c920eed-56a1-4dd6-94e7-28cd095909bd" providerId="ADAL" clId="{08BBBA70-F1EB-4390-90B7-43D2712089F9}" dt="2023-02-08T16:02:27.515" v="1044" actId="20577"/>
        <pc:sldMkLst>
          <pc:docMk/>
          <pc:sldMk cId="805343460" sldId="375"/>
        </pc:sldMkLst>
        <pc:spChg chg="mod">
          <ac:chgData name="NORVEY DANILO MUÑOZ" userId="6c920eed-56a1-4dd6-94e7-28cd095909bd" providerId="ADAL" clId="{08BBBA70-F1EB-4390-90B7-43D2712089F9}" dt="2023-02-08T16:02:27.515" v="1044" actId="20577"/>
          <ac:spMkLst>
            <pc:docMk/>
            <pc:sldMk cId="805343460" sldId="375"/>
            <ac:spMk id="2" creationId="{C0B608A9-9574-5207-56A3-C5CFEE4309AD}"/>
          </ac:spMkLst>
        </pc:spChg>
        <pc:spChg chg="mod">
          <ac:chgData name="NORVEY DANILO MUÑOZ" userId="6c920eed-56a1-4dd6-94e7-28cd095909bd" providerId="ADAL" clId="{08BBBA70-F1EB-4390-90B7-43D2712089F9}" dt="2023-02-08T15:59:12.792" v="1000" actId="20577"/>
          <ac:spMkLst>
            <pc:docMk/>
            <pc:sldMk cId="805343460" sldId="375"/>
            <ac:spMk id="191" creationId="{00000000-0000-0000-0000-000000000000}"/>
          </ac:spMkLst>
        </pc:spChg>
        <pc:picChg chg="del">
          <ac:chgData name="NORVEY DANILO MUÑOZ" userId="6c920eed-56a1-4dd6-94e7-28cd095909bd" providerId="ADAL" clId="{08BBBA70-F1EB-4390-90B7-43D2712089F9}" dt="2023-02-08T15:59:23.395" v="1002" actId="478"/>
          <ac:picMkLst>
            <pc:docMk/>
            <pc:sldMk cId="805343460" sldId="375"/>
            <ac:picMk id="4" creationId="{3CC63424-56E9-BFB1-F114-2CFC51AB183C}"/>
          </ac:picMkLst>
        </pc:picChg>
      </pc:sldChg>
      <pc:sldChg chg="addSp modSp add mod">
        <pc:chgData name="NORVEY DANILO MUÑOZ" userId="6c920eed-56a1-4dd6-94e7-28cd095909bd" providerId="ADAL" clId="{08BBBA70-F1EB-4390-90B7-43D2712089F9}" dt="2023-02-08T16:18:51.197" v="1085" actId="1076"/>
        <pc:sldMkLst>
          <pc:docMk/>
          <pc:sldMk cId="3646398806" sldId="376"/>
        </pc:sldMkLst>
        <pc:spChg chg="mod">
          <ac:chgData name="NORVEY DANILO MUÑOZ" userId="6c920eed-56a1-4dd6-94e7-28cd095909bd" providerId="ADAL" clId="{08BBBA70-F1EB-4390-90B7-43D2712089F9}" dt="2023-02-08T16:18:49.869" v="1084" actId="1076"/>
          <ac:spMkLst>
            <pc:docMk/>
            <pc:sldMk cId="3646398806" sldId="376"/>
            <ac:spMk id="2" creationId="{C0B608A9-9574-5207-56A3-C5CFEE4309AD}"/>
          </ac:spMkLst>
        </pc:spChg>
        <pc:spChg chg="mod">
          <ac:chgData name="NORVEY DANILO MUÑOZ" userId="6c920eed-56a1-4dd6-94e7-28cd095909bd" providerId="ADAL" clId="{08BBBA70-F1EB-4390-90B7-43D2712089F9}" dt="2023-02-08T16:02:59.267" v="1071" actId="20577"/>
          <ac:spMkLst>
            <pc:docMk/>
            <pc:sldMk cId="3646398806" sldId="376"/>
            <ac:spMk id="191" creationId="{00000000-0000-0000-0000-000000000000}"/>
          </ac:spMkLst>
        </pc:spChg>
        <pc:picChg chg="add mod">
          <ac:chgData name="NORVEY DANILO MUÑOZ" userId="6c920eed-56a1-4dd6-94e7-28cd095909bd" providerId="ADAL" clId="{08BBBA70-F1EB-4390-90B7-43D2712089F9}" dt="2023-02-08T16:18:51.197" v="1085" actId="1076"/>
          <ac:picMkLst>
            <pc:docMk/>
            <pc:sldMk cId="3646398806" sldId="376"/>
            <ac:picMk id="4" creationId="{B1515F61-6623-6C18-56DA-FB23A92E6DF2}"/>
          </ac:picMkLst>
        </pc:picChg>
      </pc:sldChg>
      <pc:sldChg chg="modSp add mod">
        <pc:chgData name="NORVEY DANILO MUÑOZ" userId="6c920eed-56a1-4dd6-94e7-28cd095909bd" providerId="ADAL" clId="{08BBBA70-F1EB-4390-90B7-43D2712089F9}" dt="2023-02-08T16:20:16.092" v="1108" actId="12"/>
        <pc:sldMkLst>
          <pc:docMk/>
          <pc:sldMk cId="4077152137" sldId="377"/>
        </pc:sldMkLst>
        <pc:spChg chg="mod">
          <ac:chgData name="NORVEY DANILO MUÑOZ" userId="6c920eed-56a1-4dd6-94e7-28cd095909bd" providerId="ADAL" clId="{08BBBA70-F1EB-4390-90B7-43D2712089F9}" dt="2023-02-08T16:20:16.092" v="1108" actId="12"/>
          <ac:spMkLst>
            <pc:docMk/>
            <pc:sldMk cId="4077152137" sldId="377"/>
            <ac:spMk id="2" creationId="{C0B608A9-9574-5207-56A3-C5CFEE4309AD}"/>
          </ac:spMkLst>
        </pc:spChg>
        <pc:picChg chg="mod">
          <ac:chgData name="NORVEY DANILO MUÑOZ" userId="6c920eed-56a1-4dd6-94e7-28cd095909bd" providerId="ADAL" clId="{08BBBA70-F1EB-4390-90B7-43D2712089F9}" dt="2023-02-08T16:19:21.881" v="1090" actId="1076"/>
          <ac:picMkLst>
            <pc:docMk/>
            <pc:sldMk cId="4077152137" sldId="377"/>
            <ac:picMk id="4" creationId="{B1515F61-6623-6C18-56DA-FB23A92E6DF2}"/>
          </ac:picMkLst>
        </pc:picChg>
      </pc:sldChg>
      <pc:sldChg chg="addSp delSp modSp add mod">
        <pc:chgData name="NORVEY DANILO MUÑOZ" userId="6c920eed-56a1-4dd6-94e7-28cd095909bd" providerId="ADAL" clId="{08BBBA70-F1EB-4390-90B7-43D2712089F9}" dt="2023-02-08T16:22:19.133" v="1146" actId="113"/>
        <pc:sldMkLst>
          <pc:docMk/>
          <pc:sldMk cId="1141441756" sldId="378"/>
        </pc:sldMkLst>
        <pc:spChg chg="del">
          <ac:chgData name="NORVEY DANILO MUÑOZ" userId="6c920eed-56a1-4dd6-94e7-28cd095909bd" providerId="ADAL" clId="{08BBBA70-F1EB-4390-90B7-43D2712089F9}" dt="2023-02-08T16:20:29.706" v="1111" actId="478"/>
          <ac:spMkLst>
            <pc:docMk/>
            <pc:sldMk cId="1141441756" sldId="378"/>
            <ac:spMk id="2" creationId="{C0B608A9-9574-5207-56A3-C5CFEE4309AD}"/>
          </ac:spMkLst>
        </pc:spChg>
        <pc:spChg chg="add mod">
          <ac:chgData name="NORVEY DANILO MUÑOZ" userId="6c920eed-56a1-4dd6-94e7-28cd095909bd" providerId="ADAL" clId="{08BBBA70-F1EB-4390-90B7-43D2712089F9}" dt="2023-02-08T16:22:19.133" v="1146" actId="113"/>
          <ac:spMkLst>
            <pc:docMk/>
            <pc:sldMk cId="1141441756" sldId="378"/>
            <ac:spMk id="5" creationId="{96381981-90CA-A982-6AF0-917E95B82D60}"/>
          </ac:spMkLst>
        </pc:spChg>
        <pc:picChg chg="del">
          <ac:chgData name="NORVEY DANILO MUÑOZ" userId="6c920eed-56a1-4dd6-94e7-28cd095909bd" providerId="ADAL" clId="{08BBBA70-F1EB-4390-90B7-43D2712089F9}" dt="2023-02-08T16:20:27.379" v="1110" actId="478"/>
          <ac:picMkLst>
            <pc:docMk/>
            <pc:sldMk cId="1141441756" sldId="378"/>
            <ac:picMk id="4" creationId="{B1515F61-6623-6C18-56DA-FB23A92E6DF2}"/>
          </ac:picMkLst>
        </pc:picChg>
      </pc:sldChg>
      <pc:sldChg chg="modSp add mod">
        <pc:chgData name="NORVEY DANILO MUÑOZ" userId="6c920eed-56a1-4dd6-94e7-28cd095909bd" providerId="ADAL" clId="{08BBBA70-F1EB-4390-90B7-43D2712089F9}" dt="2023-02-08T16:22:56.196" v="1183" actId="113"/>
        <pc:sldMkLst>
          <pc:docMk/>
          <pc:sldMk cId="1015212810" sldId="379"/>
        </pc:sldMkLst>
        <pc:spChg chg="mod">
          <ac:chgData name="NORVEY DANILO MUÑOZ" userId="6c920eed-56a1-4dd6-94e7-28cd095909bd" providerId="ADAL" clId="{08BBBA70-F1EB-4390-90B7-43D2712089F9}" dt="2023-02-08T16:22:56.196" v="1183" actId="113"/>
          <ac:spMkLst>
            <pc:docMk/>
            <pc:sldMk cId="1015212810" sldId="379"/>
            <ac:spMk id="5" creationId="{96381981-90CA-A982-6AF0-917E95B82D60}"/>
          </ac:spMkLst>
        </pc:spChg>
        <pc:spChg chg="mod">
          <ac:chgData name="NORVEY DANILO MUÑOZ" userId="6c920eed-56a1-4dd6-94e7-28cd095909bd" providerId="ADAL" clId="{08BBBA70-F1EB-4390-90B7-43D2712089F9}" dt="2023-02-08T16:22:35.033" v="1180" actId="20577"/>
          <ac:spMkLst>
            <pc:docMk/>
            <pc:sldMk cId="1015212810" sldId="379"/>
            <ac:spMk id="191" creationId="{00000000-0000-0000-0000-000000000000}"/>
          </ac:spMkLst>
        </pc:spChg>
      </pc:sldChg>
      <pc:sldChg chg="addSp delSp modSp add mod">
        <pc:chgData name="NORVEY DANILO MUÑOZ" userId="6c920eed-56a1-4dd6-94e7-28cd095909bd" providerId="ADAL" clId="{08BBBA70-F1EB-4390-90B7-43D2712089F9}" dt="2023-02-08T16:25:51.885" v="1215" actId="1076"/>
        <pc:sldMkLst>
          <pc:docMk/>
          <pc:sldMk cId="2253480106" sldId="380"/>
        </pc:sldMkLst>
        <pc:spChg chg="add del mod">
          <ac:chgData name="NORVEY DANILO MUÑOZ" userId="6c920eed-56a1-4dd6-94e7-28cd095909bd" providerId="ADAL" clId="{08BBBA70-F1EB-4390-90B7-43D2712089F9}" dt="2023-02-08T16:25:42.953" v="1213" actId="478"/>
          <ac:spMkLst>
            <pc:docMk/>
            <pc:sldMk cId="2253480106" sldId="380"/>
            <ac:spMk id="3" creationId="{2A7C568D-D596-4BF9-3428-2D4EA99AF195}"/>
          </ac:spMkLst>
        </pc:spChg>
        <pc:spChg chg="del">
          <ac:chgData name="NORVEY DANILO MUÑOZ" userId="6c920eed-56a1-4dd6-94e7-28cd095909bd" providerId="ADAL" clId="{08BBBA70-F1EB-4390-90B7-43D2712089F9}" dt="2023-02-08T16:25:41.571" v="1212" actId="478"/>
          <ac:spMkLst>
            <pc:docMk/>
            <pc:sldMk cId="2253480106" sldId="380"/>
            <ac:spMk id="215" creationId="{00000000-0000-0000-0000-000000000000}"/>
          </ac:spMkLst>
        </pc:spChg>
        <pc:picChg chg="del">
          <ac:chgData name="NORVEY DANILO MUÑOZ" userId="6c920eed-56a1-4dd6-94e7-28cd095909bd" providerId="ADAL" clId="{08BBBA70-F1EB-4390-90B7-43D2712089F9}" dt="2023-02-08T16:25:40.683" v="1211" actId="478"/>
          <ac:picMkLst>
            <pc:docMk/>
            <pc:sldMk cId="2253480106" sldId="380"/>
            <ac:picMk id="2050" creationId="{1F8E3B32-44D2-90A4-2540-BC8B7CCC0C39}"/>
          </ac:picMkLst>
        </pc:picChg>
        <pc:picChg chg="add mod">
          <ac:chgData name="NORVEY DANILO MUÑOZ" userId="6c920eed-56a1-4dd6-94e7-28cd095909bd" providerId="ADAL" clId="{08BBBA70-F1EB-4390-90B7-43D2712089F9}" dt="2023-02-08T16:25:51.885" v="1215" actId="1076"/>
          <ac:picMkLst>
            <pc:docMk/>
            <pc:sldMk cId="2253480106" sldId="380"/>
            <ac:picMk id="3074" creationId="{B77568B6-22B8-8410-138F-A5BF5576D00D}"/>
          </ac:picMkLst>
        </pc:picChg>
      </pc:sldChg>
      <pc:sldChg chg="addSp delSp modSp add ord">
        <pc:chgData name="NORVEY DANILO MUÑOZ" userId="6c920eed-56a1-4dd6-94e7-28cd095909bd" providerId="ADAL" clId="{08BBBA70-F1EB-4390-90B7-43D2712089F9}" dt="2023-02-08T16:55:59.675" v="1672"/>
        <pc:sldMkLst>
          <pc:docMk/>
          <pc:sldMk cId="3966894046" sldId="381"/>
        </pc:sldMkLst>
        <pc:picChg chg="del">
          <ac:chgData name="NORVEY DANILO MUÑOZ" userId="6c920eed-56a1-4dd6-94e7-28cd095909bd" providerId="ADAL" clId="{08BBBA70-F1EB-4390-90B7-43D2712089F9}" dt="2023-02-08T16:26:05.741" v="1217" actId="478"/>
          <ac:picMkLst>
            <pc:docMk/>
            <pc:sldMk cId="3966894046" sldId="381"/>
            <ac:picMk id="3074" creationId="{B77568B6-22B8-8410-138F-A5BF5576D00D}"/>
          </ac:picMkLst>
        </pc:picChg>
        <pc:picChg chg="add mod">
          <ac:chgData name="NORVEY DANILO MUÑOZ" userId="6c920eed-56a1-4dd6-94e7-28cd095909bd" providerId="ADAL" clId="{08BBBA70-F1EB-4390-90B7-43D2712089F9}" dt="2023-02-08T16:26:13.681" v="1220" actId="1076"/>
          <ac:picMkLst>
            <pc:docMk/>
            <pc:sldMk cId="3966894046" sldId="381"/>
            <ac:picMk id="4098" creationId="{442FD085-63DA-EE97-A045-CAB4A1AFD925}"/>
          </ac:picMkLst>
        </pc:picChg>
      </pc:sldChg>
      <pc:sldChg chg="modSp add mod ord">
        <pc:chgData name="NORVEY DANILO MUÑOZ" userId="6c920eed-56a1-4dd6-94e7-28cd095909bd" providerId="ADAL" clId="{08BBBA70-F1EB-4390-90B7-43D2712089F9}" dt="2023-02-08T16:43:36.459" v="1376"/>
        <pc:sldMkLst>
          <pc:docMk/>
          <pc:sldMk cId="3793310610" sldId="382"/>
        </pc:sldMkLst>
        <pc:spChg chg="mod">
          <ac:chgData name="NORVEY DANILO MUÑOZ" userId="6c920eed-56a1-4dd6-94e7-28cd095909bd" providerId="ADAL" clId="{08BBBA70-F1EB-4390-90B7-43D2712089F9}" dt="2023-02-08T16:30:16.424" v="1252" actId="20577"/>
          <ac:spMkLst>
            <pc:docMk/>
            <pc:sldMk cId="3793310610" sldId="382"/>
            <ac:spMk id="215" creationId="{00000000-0000-0000-0000-000000000000}"/>
          </ac:spMkLst>
        </pc:spChg>
      </pc:sldChg>
      <pc:sldChg chg="addSp delSp modSp add del mod">
        <pc:chgData name="NORVEY DANILO MUÑOZ" userId="6c920eed-56a1-4dd6-94e7-28cd095909bd" providerId="ADAL" clId="{08BBBA70-F1EB-4390-90B7-43D2712089F9}" dt="2023-02-08T16:56:28.962" v="1676" actId="47"/>
        <pc:sldMkLst>
          <pc:docMk/>
          <pc:sldMk cId="2041644710" sldId="383"/>
        </pc:sldMkLst>
        <pc:spChg chg="add del mod">
          <ac:chgData name="NORVEY DANILO MUÑOZ" userId="6c920eed-56a1-4dd6-94e7-28cd095909bd" providerId="ADAL" clId="{08BBBA70-F1EB-4390-90B7-43D2712089F9}" dt="2023-02-08T16:30:32.984" v="1255" actId="478"/>
          <ac:spMkLst>
            <pc:docMk/>
            <pc:sldMk cId="2041644710" sldId="383"/>
            <ac:spMk id="3" creationId="{5B16DE57-40DB-BA92-7C16-53C35403DA2F}"/>
          </ac:spMkLst>
        </pc:spChg>
        <pc:spChg chg="del">
          <ac:chgData name="NORVEY DANILO MUÑOZ" userId="6c920eed-56a1-4dd6-94e7-28cd095909bd" providerId="ADAL" clId="{08BBBA70-F1EB-4390-90B7-43D2712089F9}" dt="2023-02-08T16:30:29.140" v="1254" actId="478"/>
          <ac:spMkLst>
            <pc:docMk/>
            <pc:sldMk cId="2041644710" sldId="383"/>
            <ac:spMk id="215" creationId="{00000000-0000-0000-0000-000000000000}"/>
          </ac:spMkLst>
        </pc:spChg>
        <pc:picChg chg="add del mod">
          <ac:chgData name="NORVEY DANILO MUÑOZ" userId="6c920eed-56a1-4dd6-94e7-28cd095909bd" providerId="ADAL" clId="{08BBBA70-F1EB-4390-90B7-43D2712089F9}" dt="2023-02-08T16:56:25.892" v="1674" actId="21"/>
          <ac:picMkLst>
            <pc:docMk/>
            <pc:sldMk cId="2041644710" sldId="383"/>
            <ac:picMk id="6146" creationId="{16E91C92-0FB3-980B-71F0-8A0D5686D204}"/>
          </ac:picMkLst>
        </pc:picChg>
      </pc:sldChg>
      <pc:sldChg chg="addSp delSp modSp add mod">
        <pc:chgData name="NORVEY DANILO MUÑOZ" userId="6c920eed-56a1-4dd6-94e7-28cd095909bd" providerId="ADAL" clId="{08BBBA70-F1EB-4390-90B7-43D2712089F9}" dt="2023-02-08T16:31:51.549" v="1265" actId="1076"/>
        <pc:sldMkLst>
          <pc:docMk/>
          <pc:sldMk cId="368216936" sldId="384"/>
        </pc:sldMkLst>
        <pc:spChg chg="add del mod">
          <ac:chgData name="NORVEY DANILO MUÑOZ" userId="6c920eed-56a1-4dd6-94e7-28cd095909bd" providerId="ADAL" clId="{08BBBA70-F1EB-4390-90B7-43D2712089F9}" dt="2023-02-08T16:31:35.081" v="1260" actId="478"/>
          <ac:spMkLst>
            <pc:docMk/>
            <pc:sldMk cId="368216936" sldId="384"/>
            <ac:spMk id="3" creationId="{B38FCF4F-5FA7-44D9-9511-00308C93A03E}"/>
          </ac:spMkLst>
        </pc:spChg>
        <pc:spChg chg="add del">
          <ac:chgData name="NORVEY DANILO MUÑOZ" userId="6c920eed-56a1-4dd6-94e7-28cd095909bd" providerId="ADAL" clId="{08BBBA70-F1EB-4390-90B7-43D2712089F9}" dt="2023-02-08T16:31:37.735" v="1262" actId="22"/>
          <ac:spMkLst>
            <pc:docMk/>
            <pc:sldMk cId="368216936" sldId="384"/>
            <ac:spMk id="5" creationId="{A88F3F15-3249-C68A-6490-E887212790E7}"/>
          </ac:spMkLst>
        </pc:spChg>
        <pc:spChg chg="del">
          <ac:chgData name="NORVEY DANILO MUÑOZ" userId="6c920eed-56a1-4dd6-94e7-28cd095909bd" providerId="ADAL" clId="{08BBBA70-F1EB-4390-90B7-43D2712089F9}" dt="2023-02-08T16:31:34.451" v="1259" actId="478"/>
          <ac:spMkLst>
            <pc:docMk/>
            <pc:sldMk cId="368216936" sldId="384"/>
            <ac:spMk id="192" creationId="{00000000-0000-0000-0000-000000000000}"/>
          </ac:spMkLst>
        </pc:spChg>
        <pc:picChg chg="add mod">
          <ac:chgData name="NORVEY DANILO MUÑOZ" userId="6c920eed-56a1-4dd6-94e7-28cd095909bd" providerId="ADAL" clId="{08BBBA70-F1EB-4390-90B7-43D2712089F9}" dt="2023-02-08T16:31:51.549" v="1265" actId="1076"/>
          <ac:picMkLst>
            <pc:docMk/>
            <pc:sldMk cId="368216936" sldId="384"/>
            <ac:picMk id="7170" creationId="{4FB85C70-4BA7-D73E-BFE2-37E7A81E243B}"/>
          </ac:picMkLst>
        </pc:picChg>
      </pc:sldChg>
      <pc:sldChg chg="addSp delSp modSp add mod">
        <pc:chgData name="NORVEY DANILO MUÑOZ" userId="6c920eed-56a1-4dd6-94e7-28cd095909bd" providerId="ADAL" clId="{08BBBA70-F1EB-4390-90B7-43D2712089F9}" dt="2023-02-08T16:36:12.304" v="1318"/>
        <pc:sldMkLst>
          <pc:docMk/>
          <pc:sldMk cId="1939832174" sldId="385"/>
        </pc:sldMkLst>
        <pc:spChg chg="mod">
          <ac:chgData name="NORVEY DANILO MUÑOZ" userId="6c920eed-56a1-4dd6-94e7-28cd095909bd" providerId="ADAL" clId="{08BBBA70-F1EB-4390-90B7-43D2712089F9}" dt="2023-02-08T16:36:06.844" v="1316" actId="20577"/>
          <ac:spMkLst>
            <pc:docMk/>
            <pc:sldMk cId="1939832174" sldId="385"/>
            <ac:spMk id="235" creationId="{00000000-0000-0000-0000-000000000000}"/>
          </ac:spMkLst>
        </pc:spChg>
        <pc:picChg chg="del">
          <ac:chgData name="NORVEY DANILO MUÑOZ" userId="6c920eed-56a1-4dd6-94e7-28cd095909bd" providerId="ADAL" clId="{08BBBA70-F1EB-4390-90B7-43D2712089F9}" dt="2023-02-08T16:36:08.567" v="1317" actId="478"/>
          <ac:picMkLst>
            <pc:docMk/>
            <pc:sldMk cId="1939832174" sldId="385"/>
            <ac:picMk id="8194" creationId="{232E11A9-B3EB-3262-9C16-1B579AD8F1B1}"/>
          </ac:picMkLst>
        </pc:picChg>
        <pc:picChg chg="add">
          <ac:chgData name="NORVEY DANILO MUÑOZ" userId="6c920eed-56a1-4dd6-94e7-28cd095909bd" providerId="ADAL" clId="{08BBBA70-F1EB-4390-90B7-43D2712089F9}" dt="2023-02-08T16:36:12.304" v="1318"/>
          <ac:picMkLst>
            <pc:docMk/>
            <pc:sldMk cId="1939832174" sldId="385"/>
            <ac:picMk id="9218" creationId="{AD78485B-2425-622B-CC2B-BEDE16361B84}"/>
          </ac:picMkLst>
        </pc:picChg>
      </pc:sldChg>
      <pc:sldChg chg="addSp delSp modSp add mod">
        <pc:chgData name="NORVEY DANILO MUÑOZ" userId="6c920eed-56a1-4dd6-94e7-28cd095909bd" providerId="ADAL" clId="{08BBBA70-F1EB-4390-90B7-43D2712089F9}" dt="2023-02-08T16:36:30.578" v="1332"/>
        <pc:sldMkLst>
          <pc:docMk/>
          <pc:sldMk cId="3945072177" sldId="386"/>
        </pc:sldMkLst>
        <pc:spChg chg="mod">
          <ac:chgData name="NORVEY DANILO MUÑOZ" userId="6c920eed-56a1-4dd6-94e7-28cd095909bd" providerId="ADAL" clId="{08BBBA70-F1EB-4390-90B7-43D2712089F9}" dt="2023-02-08T16:36:25.690" v="1330" actId="20577"/>
          <ac:spMkLst>
            <pc:docMk/>
            <pc:sldMk cId="3945072177" sldId="386"/>
            <ac:spMk id="235" creationId="{00000000-0000-0000-0000-000000000000}"/>
          </ac:spMkLst>
        </pc:spChg>
        <pc:picChg chg="del">
          <ac:chgData name="NORVEY DANILO MUÑOZ" userId="6c920eed-56a1-4dd6-94e7-28cd095909bd" providerId="ADAL" clId="{08BBBA70-F1EB-4390-90B7-43D2712089F9}" dt="2023-02-08T16:36:27.341" v="1331" actId="478"/>
          <ac:picMkLst>
            <pc:docMk/>
            <pc:sldMk cId="3945072177" sldId="386"/>
            <ac:picMk id="9218" creationId="{AD78485B-2425-622B-CC2B-BEDE16361B84}"/>
          </ac:picMkLst>
        </pc:picChg>
        <pc:picChg chg="add">
          <ac:chgData name="NORVEY DANILO MUÑOZ" userId="6c920eed-56a1-4dd6-94e7-28cd095909bd" providerId="ADAL" clId="{08BBBA70-F1EB-4390-90B7-43D2712089F9}" dt="2023-02-08T16:36:30.578" v="1332"/>
          <ac:picMkLst>
            <pc:docMk/>
            <pc:sldMk cId="3945072177" sldId="386"/>
            <ac:picMk id="10242" creationId="{84215C94-8619-6F13-A0A9-9912989F1B5E}"/>
          </ac:picMkLst>
        </pc:picChg>
      </pc:sldChg>
      <pc:sldChg chg="addSp delSp modSp add mod">
        <pc:chgData name="NORVEY DANILO MUÑOZ" userId="6c920eed-56a1-4dd6-94e7-28cd095909bd" providerId="ADAL" clId="{08BBBA70-F1EB-4390-90B7-43D2712089F9}" dt="2023-02-08T16:45:40.041" v="1412" actId="1076"/>
        <pc:sldMkLst>
          <pc:docMk/>
          <pc:sldMk cId="1943410392" sldId="387"/>
        </pc:sldMkLst>
        <pc:spChg chg="add mod">
          <ac:chgData name="NORVEY DANILO MUÑOZ" userId="6c920eed-56a1-4dd6-94e7-28cd095909bd" providerId="ADAL" clId="{08BBBA70-F1EB-4390-90B7-43D2712089F9}" dt="2023-02-08T16:45:23.449" v="1408" actId="113"/>
          <ac:spMkLst>
            <pc:docMk/>
            <pc:sldMk cId="1943410392" sldId="387"/>
            <ac:spMk id="2" creationId="{D90DF9B6-6AF1-6C25-8FAC-8DFEC35762EA}"/>
          </ac:spMkLst>
        </pc:spChg>
        <pc:spChg chg="mod">
          <ac:chgData name="NORVEY DANILO MUÑOZ" userId="6c920eed-56a1-4dd6-94e7-28cd095909bd" providerId="ADAL" clId="{08BBBA70-F1EB-4390-90B7-43D2712089F9}" dt="2023-02-08T16:39:57.522" v="1365" actId="20577"/>
          <ac:spMkLst>
            <pc:docMk/>
            <pc:sldMk cId="1943410392" sldId="387"/>
            <ac:spMk id="235" creationId="{00000000-0000-0000-0000-000000000000}"/>
          </ac:spMkLst>
        </pc:spChg>
        <pc:picChg chg="add mod">
          <ac:chgData name="NORVEY DANILO MUÑOZ" userId="6c920eed-56a1-4dd6-94e7-28cd095909bd" providerId="ADAL" clId="{08BBBA70-F1EB-4390-90B7-43D2712089F9}" dt="2023-02-08T16:45:40.041" v="1412" actId="1076"/>
          <ac:picMkLst>
            <pc:docMk/>
            <pc:sldMk cId="1943410392" sldId="387"/>
            <ac:picMk id="4" creationId="{EE89982B-90F8-A376-5296-151D8FF58AE0}"/>
          </ac:picMkLst>
        </pc:picChg>
        <pc:picChg chg="del">
          <ac:chgData name="NORVEY DANILO MUÑOZ" userId="6c920eed-56a1-4dd6-94e7-28cd095909bd" providerId="ADAL" clId="{08BBBA70-F1EB-4390-90B7-43D2712089F9}" dt="2023-02-08T16:39:26.304" v="1353" actId="478"/>
          <ac:picMkLst>
            <pc:docMk/>
            <pc:sldMk cId="1943410392" sldId="387"/>
            <ac:picMk id="10242" creationId="{84215C94-8619-6F13-A0A9-9912989F1B5E}"/>
          </ac:picMkLst>
        </pc:picChg>
      </pc:sldChg>
      <pc:sldChg chg="add del">
        <pc:chgData name="NORVEY DANILO MUÑOZ" userId="6c920eed-56a1-4dd6-94e7-28cd095909bd" providerId="ADAL" clId="{08BBBA70-F1EB-4390-90B7-43D2712089F9}" dt="2023-02-08T16:36:36.773" v="1334" actId="47"/>
        <pc:sldMkLst>
          <pc:docMk/>
          <pc:sldMk cId="2228862701" sldId="387"/>
        </pc:sldMkLst>
      </pc:sldChg>
      <pc:sldChg chg="delSp modSp add mod">
        <pc:chgData name="NORVEY DANILO MUÑOZ" userId="6c920eed-56a1-4dd6-94e7-28cd095909bd" providerId="ADAL" clId="{08BBBA70-F1EB-4390-90B7-43D2712089F9}" dt="2023-02-08T16:51:43.629" v="1593" actId="1076"/>
        <pc:sldMkLst>
          <pc:docMk/>
          <pc:sldMk cId="66050442" sldId="388"/>
        </pc:sldMkLst>
        <pc:spChg chg="mod">
          <ac:chgData name="NORVEY DANILO MUÑOZ" userId="6c920eed-56a1-4dd6-94e7-28cd095909bd" providerId="ADAL" clId="{08BBBA70-F1EB-4390-90B7-43D2712089F9}" dt="2023-02-08T16:51:43.629" v="1593" actId="1076"/>
          <ac:spMkLst>
            <pc:docMk/>
            <pc:sldMk cId="66050442" sldId="388"/>
            <ac:spMk id="2" creationId="{D90DF9B6-6AF1-6C25-8FAC-8DFEC35762EA}"/>
          </ac:spMkLst>
        </pc:spChg>
        <pc:spChg chg="mod">
          <ac:chgData name="NORVEY DANILO MUÑOZ" userId="6c920eed-56a1-4dd6-94e7-28cd095909bd" providerId="ADAL" clId="{08BBBA70-F1EB-4390-90B7-43D2712089F9}" dt="2023-02-08T16:47:30.788" v="1481"/>
          <ac:spMkLst>
            <pc:docMk/>
            <pc:sldMk cId="66050442" sldId="388"/>
            <ac:spMk id="235" creationId="{00000000-0000-0000-0000-000000000000}"/>
          </ac:spMkLst>
        </pc:spChg>
        <pc:picChg chg="del">
          <ac:chgData name="NORVEY DANILO MUÑOZ" userId="6c920eed-56a1-4dd6-94e7-28cd095909bd" providerId="ADAL" clId="{08BBBA70-F1EB-4390-90B7-43D2712089F9}" dt="2023-02-08T16:46:17.518" v="1433" actId="478"/>
          <ac:picMkLst>
            <pc:docMk/>
            <pc:sldMk cId="66050442" sldId="388"/>
            <ac:picMk id="4" creationId="{EE89982B-90F8-A376-5296-151D8FF58AE0}"/>
          </ac:picMkLst>
        </pc:picChg>
      </pc:sldChg>
      <pc:sldChg chg="modSp add mod ord">
        <pc:chgData name="NORVEY DANILO MUÑOZ" userId="6c920eed-56a1-4dd6-94e7-28cd095909bd" providerId="ADAL" clId="{08BBBA70-F1EB-4390-90B7-43D2712089F9}" dt="2023-02-08T16:48:52.630" v="1571"/>
        <pc:sldMkLst>
          <pc:docMk/>
          <pc:sldMk cId="3918203194" sldId="389"/>
        </pc:sldMkLst>
        <pc:spChg chg="mod">
          <ac:chgData name="NORVEY DANILO MUÑOZ" userId="6c920eed-56a1-4dd6-94e7-28cd095909bd" providerId="ADAL" clId="{08BBBA70-F1EB-4390-90B7-43D2712089F9}" dt="2023-02-08T16:47:22.514" v="1480" actId="20577"/>
          <ac:spMkLst>
            <pc:docMk/>
            <pc:sldMk cId="3918203194" sldId="389"/>
            <ac:spMk id="235" creationId="{00000000-0000-0000-0000-000000000000}"/>
          </ac:spMkLst>
        </pc:spChg>
      </pc:sldChg>
      <pc:sldChg chg="addSp delSp modSp add mod">
        <pc:chgData name="NORVEY DANILO MUÑOZ" userId="6c920eed-56a1-4dd6-94e7-28cd095909bd" providerId="ADAL" clId="{08BBBA70-F1EB-4390-90B7-43D2712089F9}" dt="2023-02-08T16:53:07.213" v="1623" actId="1076"/>
        <pc:sldMkLst>
          <pc:docMk/>
          <pc:sldMk cId="1028980673" sldId="390"/>
        </pc:sldMkLst>
        <pc:spChg chg="mod">
          <ac:chgData name="NORVEY DANILO MUÑOZ" userId="6c920eed-56a1-4dd6-94e7-28cd095909bd" providerId="ADAL" clId="{08BBBA70-F1EB-4390-90B7-43D2712089F9}" dt="2023-02-08T16:53:07.213" v="1623" actId="1076"/>
          <ac:spMkLst>
            <pc:docMk/>
            <pc:sldMk cId="1028980673" sldId="390"/>
            <ac:spMk id="2" creationId="{D90DF9B6-6AF1-6C25-8FAC-8DFEC35762EA}"/>
          </ac:spMkLst>
        </pc:spChg>
        <pc:spChg chg="add del">
          <ac:chgData name="NORVEY DANILO MUÑOZ" userId="6c920eed-56a1-4dd6-94e7-28cd095909bd" providerId="ADAL" clId="{08BBBA70-F1EB-4390-90B7-43D2712089F9}" dt="2023-02-08T16:52:25.574" v="1614"/>
          <ac:spMkLst>
            <pc:docMk/>
            <pc:sldMk cId="1028980673" sldId="390"/>
            <ac:spMk id="3" creationId="{AD78814D-4FF6-0A6D-E7F4-3457219B6CEB}"/>
          </ac:spMkLst>
        </pc:spChg>
        <pc:spChg chg="add mod">
          <ac:chgData name="NORVEY DANILO MUÑOZ" userId="6c920eed-56a1-4dd6-94e7-28cd095909bd" providerId="ADAL" clId="{08BBBA70-F1EB-4390-90B7-43D2712089F9}" dt="2023-02-08T16:52:52.525" v="1621" actId="14100"/>
          <ac:spMkLst>
            <pc:docMk/>
            <pc:sldMk cId="1028980673" sldId="390"/>
            <ac:spMk id="5" creationId="{06E31F08-F051-615B-C179-DDD4DA4D0F6F}"/>
          </ac:spMkLst>
        </pc:spChg>
      </pc:sldChg>
      <pc:sldChg chg="addSp delSp modSp add mod">
        <pc:chgData name="NORVEY DANILO MUÑOZ" userId="6c920eed-56a1-4dd6-94e7-28cd095909bd" providerId="ADAL" clId="{08BBBA70-F1EB-4390-90B7-43D2712089F9}" dt="2023-02-08T16:54:15.016" v="1644" actId="1076"/>
        <pc:sldMkLst>
          <pc:docMk/>
          <pc:sldMk cId="703612668" sldId="391"/>
        </pc:sldMkLst>
        <pc:spChg chg="mod">
          <ac:chgData name="NORVEY DANILO MUÑOZ" userId="6c920eed-56a1-4dd6-94e7-28cd095909bd" providerId="ADAL" clId="{08BBBA70-F1EB-4390-90B7-43D2712089F9}" dt="2023-02-08T16:54:02.461" v="1641" actId="1076"/>
          <ac:spMkLst>
            <pc:docMk/>
            <pc:sldMk cId="703612668" sldId="391"/>
            <ac:spMk id="2" creationId="{D90DF9B6-6AF1-6C25-8FAC-8DFEC35762EA}"/>
          </ac:spMkLst>
        </pc:spChg>
        <pc:spChg chg="del">
          <ac:chgData name="NORVEY DANILO MUÑOZ" userId="6c920eed-56a1-4dd6-94e7-28cd095909bd" providerId="ADAL" clId="{08BBBA70-F1EB-4390-90B7-43D2712089F9}" dt="2023-02-08T16:53:50.167" v="1625" actId="478"/>
          <ac:spMkLst>
            <pc:docMk/>
            <pc:sldMk cId="703612668" sldId="391"/>
            <ac:spMk id="5" creationId="{06E31F08-F051-615B-C179-DDD4DA4D0F6F}"/>
          </ac:spMkLst>
        </pc:spChg>
        <pc:picChg chg="add mod">
          <ac:chgData name="NORVEY DANILO MUÑOZ" userId="6c920eed-56a1-4dd6-94e7-28cd095909bd" providerId="ADAL" clId="{08BBBA70-F1EB-4390-90B7-43D2712089F9}" dt="2023-02-08T16:54:15.016" v="1644" actId="1076"/>
          <ac:picMkLst>
            <pc:docMk/>
            <pc:sldMk cId="703612668" sldId="391"/>
            <ac:picMk id="4" creationId="{2A7AD30A-6EFC-FE0A-F3E2-095980820EAA}"/>
          </ac:picMkLst>
        </pc:picChg>
      </pc:sldChg>
      <pc:sldChg chg="addSp delSp modSp add mod">
        <pc:chgData name="NORVEY DANILO MUÑOZ" userId="6c920eed-56a1-4dd6-94e7-28cd095909bd" providerId="ADAL" clId="{08BBBA70-F1EB-4390-90B7-43D2712089F9}" dt="2023-02-08T16:54:45.257" v="1669" actId="1076"/>
        <pc:sldMkLst>
          <pc:docMk/>
          <pc:sldMk cId="3593356433" sldId="392"/>
        </pc:sldMkLst>
        <pc:spChg chg="del">
          <ac:chgData name="NORVEY DANILO MUÑOZ" userId="6c920eed-56a1-4dd6-94e7-28cd095909bd" providerId="ADAL" clId="{08BBBA70-F1EB-4390-90B7-43D2712089F9}" dt="2023-02-08T16:54:30.321" v="1647" actId="478"/>
          <ac:spMkLst>
            <pc:docMk/>
            <pc:sldMk cId="3593356433" sldId="392"/>
            <ac:spMk id="2" creationId="{D90DF9B6-6AF1-6C25-8FAC-8DFEC35762EA}"/>
          </ac:spMkLst>
        </pc:spChg>
        <pc:spChg chg="mod">
          <ac:chgData name="NORVEY DANILO MUÑOZ" userId="6c920eed-56a1-4dd6-94e7-28cd095909bd" providerId="ADAL" clId="{08BBBA70-F1EB-4390-90B7-43D2712089F9}" dt="2023-02-08T16:54:36.528" v="1664" actId="20577"/>
          <ac:spMkLst>
            <pc:docMk/>
            <pc:sldMk cId="3593356433" sldId="392"/>
            <ac:spMk id="235" creationId="{00000000-0000-0000-0000-000000000000}"/>
          </ac:spMkLst>
        </pc:spChg>
        <pc:picChg chg="del">
          <ac:chgData name="NORVEY DANILO MUÑOZ" userId="6c920eed-56a1-4dd6-94e7-28cd095909bd" providerId="ADAL" clId="{08BBBA70-F1EB-4390-90B7-43D2712089F9}" dt="2023-02-08T16:54:29.038" v="1646" actId="478"/>
          <ac:picMkLst>
            <pc:docMk/>
            <pc:sldMk cId="3593356433" sldId="392"/>
            <ac:picMk id="4" creationId="{2A7AD30A-6EFC-FE0A-F3E2-095980820EAA}"/>
          </ac:picMkLst>
        </pc:picChg>
        <pc:picChg chg="add mod">
          <ac:chgData name="NORVEY DANILO MUÑOZ" userId="6c920eed-56a1-4dd6-94e7-28cd095909bd" providerId="ADAL" clId="{08BBBA70-F1EB-4390-90B7-43D2712089F9}" dt="2023-02-08T16:54:45.257" v="1669" actId="1076"/>
          <ac:picMkLst>
            <pc:docMk/>
            <pc:sldMk cId="3593356433" sldId="392"/>
            <ac:picMk id="5" creationId="{61A09883-0D35-7B51-C6C6-EA85C7F32212}"/>
          </ac:picMkLst>
        </pc:picChg>
      </pc:sldChg>
      <pc:sldChg chg="addSp delSp modSp add">
        <pc:chgData name="NORVEY DANILO MUÑOZ" userId="6c920eed-56a1-4dd6-94e7-28cd095909bd" providerId="ADAL" clId="{08BBBA70-F1EB-4390-90B7-43D2712089F9}" dt="2023-02-08T16:57:26.432" v="1688" actId="1076"/>
        <pc:sldMkLst>
          <pc:docMk/>
          <pc:sldMk cId="1370982778" sldId="393"/>
        </pc:sldMkLst>
        <pc:picChg chg="del">
          <ac:chgData name="NORVEY DANILO MUÑOZ" userId="6c920eed-56a1-4dd6-94e7-28cd095909bd" providerId="ADAL" clId="{08BBBA70-F1EB-4390-90B7-43D2712089F9}" dt="2023-02-08T16:56:35.391" v="1678" actId="478"/>
          <ac:picMkLst>
            <pc:docMk/>
            <pc:sldMk cId="1370982778" sldId="393"/>
            <ac:picMk id="4098" creationId="{442FD085-63DA-EE97-A045-CAB4A1AFD925}"/>
          </ac:picMkLst>
        </pc:picChg>
        <pc:picChg chg="add mod">
          <ac:chgData name="NORVEY DANILO MUÑOZ" userId="6c920eed-56a1-4dd6-94e7-28cd095909bd" providerId="ADAL" clId="{08BBBA70-F1EB-4390-90B7-43D2712089F9}" dt="2023-02-08T16:57:05.177" v="1683" actId="14100"/>
          <ac:picMkLst>
            <pc:docMk/>
            <pc:sldMk cId="1370982778" sldId="393"/>
            <ac:picMk id="12290" creationId="{67E4F184-2305-865B-056B-8AB53C4C110E}"/>
          </ac:picMkLst>
        </pc:picChg>
        <pc:picChg chg="add mod">
          <ac:chgData name="NORVEY DANILO MUÑOZ" userId="6c920eed-56a1-4dd6-94e7-28cd095909bd" providerId="ADAL" clId="{08BBBA70-F1EB-4390-90B7-43D2712089F9}" dt="2023-02-08T16:57:26.432" v="1688" actId="1076"/>
          <ac:picMkLst>
            <pc:docMk/>
            <pc:sldMk cId="1370982778" sldId="393"/>
            <ac:picMk id="12292" creationId="{89A85A1B-B79B-CAC7-DC11-E687327CC5A9}"/>
          </ac:picMkLst>
        </pc:picChg>
      </pc:sldChg>
      <pc:sldChg chg="delSp add ord">
        <pc:chgData name="NORVEY DANILO MUÑOZ" userId="6c920eed-56a1-4dd6-94e7-28cd095909bd" providerId="ADAL" clId="{08BBBA70-F1EB-4390-90B7-43D2712089F9}" dt="2023-02-08T16:57:52.255" v="1692" actId="478"/>
        <pc:sldMkLst>
          <pc:docMk/>
          <pc:sldMk cId="254590961" sldId="394"/>
        </pc:sldMkLst>
        <pc:picChg chg="del">
          <ac:chgData name="NORVEY DANILO MUÑOZ" userId="6c920eed-56a1-4dd6-94e7-28cd095909bd" providerId="ADAL" clId="{08BBBA70-F1EB-4390-90B7-43D2712089F9}" dt="2023-02-08T16:57:52.255" v="1692" actId="478"/>
          <ac:picMkLst>
            <pc:docMk/>
            <pc:sldMk cId="254590961" sldId="394"/>
            <ac:picMk id="4" creationId="{0853F64C-BF6C-06D4-B308-DF60BF583CA9}"/>
          </ac:picMkLst>
        </pc:picChg>
      </pc:sldChg>
      <pc:sldChg chg="addSp modSp add">
        <pc:chgData name="NORVEY DANILO MUÑOZ" userId="6c920eed-56a1-4dd6-94e7-28cd095909bd" providerId="ADAL" clId="{08BBBA70-F1EB-4390-90B7-43D2712089F9}" dt="2023-02-08T16:58:03.788" v="1698" actId="1076"/>
        <pc:sldMkLst>
          <pc:docMk/>
          <pc:sldMk cId="2213399795" sldId="395"/>
        </pc:sldMkLst>
        <pc:picChg chg="add mod">
          <ac:chgData name="NORVEY DANILO MUÑOZ" userId="6c920eed-56a1-4dd6-94e7-28cd095909bd" providerId="ADAL" clId="{08BBBA70-F1EB-4390-90B7-43D2712089F9}" dt="2023-02-08T16:58:03.788" v="1698" actId="1076"/>
          <ac:picMkLst>
            <pc:docMk/>
            <pc:sldMk cId="2213399795" sldId="395"/>
            <ac:picMk id="13314" creationId="{B50E5205-57E7-50FB-43D9-FFDBDE64125B}"/>
          </ac:picMkLst>
        </pc:picChg>
      </pc:sldChg>
    </pc:docChg>
  </pc:docChgLst>
  <pc:docChgLst>
    <pc:chgData name="NORBEY DANILO" userId="29f64d73-8b12-4c53-a9f3-1c223397a229" providerId="ADAL" clId="{A5AE6E25-21AD-4D40-9E84-2389743BE4E2}"/>
    <pc:docChg chg="custSel addSld delSld modSld">
      <pc:chgData name="NORBEY DANILO" userId="29f64d73-8b12-4c53-a9f3-1c223397a229" providerId="ADAL" clId="{A5AE6E25-21AD-4D40-9E84-2389743BE4E2}" dt="2023-03-08T04:54:10.221" v="505" actId="47"/>
      <pc:docMkLst>
        <pc:docMk/>
      </pc:docMkLst>
      <pc:sldChg chg="modSp mod">
        <pc:chgData name="NORBEY DANILO" userId="29f64d73-8b12-4c53-a9f3-1c223397a229" providerId="ADAL" clId="{A5AE6E25-21AD-4D40-9E84-2389743BE4E2}" dt="2023-03-08T04:31:55.652" v="24" actId="20577"/>
        <pc:sldMkLst>
          <pc:docMk/>
          <pc:sldMk cId="0" sldId="256"/>
        </pc:sldMkLst>
        <pc:spChg chg="mod">
          <ac:chgData name="NORBEY DANILO" userId="29f64d73-8b12-4c53-a9f3-1c223397a229" providerId="ADAL" clId="{A5AE6E25-21AD-4D40-9E84-2389743BE4E2}" dt="2023-03-08T04:31:55.652" v="24" actId="20577"/>
          <ac:spMkLst>
            <pc:docMk/>
            <pc:sldMk cId="0" sldId="256"/>
            <ac:spMk id="185" creationId="{00000000-0000-0000-0000-000000000000}"/>
          </ac:spMkLst>
        </pc:spChg>
      </pc:sldChg>
      <pc:sldChg chg="del">
        <pc:chgData name="NORBEY DANILO" userId="29f64d73-8b12-4c53-a9f3-1c223397a229" providerId="ADAL" clId="{A5AE6E25-21AD-4D40-9E84-2389743BE4E2}" dt="2023-03-08T04:31:58.638" v="25" actId="47"/>
        <pc:sldMkLst>
          <pc:docMk/>
          <pc:sldMk cId="0" sldId="257"/>
        </pc:sldMkLst>
      </pc:sldChg>
      <pc:sldChg chg="del">
        <pc:chgData name="NORBEY DANILO" userId="29f64d73-8b12-4c53-a9f3-1c223397a229" providerId="ADAL" clId="{A5AE6E25-21AD-4D40-9E84-2389743BE4E2}" dt="2023-03-08T04:54:00.783" v="456" actId="47"/>
        <pc:sldMkLst>
          <pc:docMk/>
          <pc:sldMk cId="3567729611" sldId="310"/>
        </pc:sldMkLst>
      </pc:sldChg>
      <pc:sldChg chg="modSp mod">
        <pc:chgData name="NORBEY DANILO" userId="29f64d73-8b12-4c53-a9f3-1c223397a229" providerId="ADAL" clId="{A5AE6E25-21AD-4D40-9E84-2389743BE4E2}" dt="2023-03-08T04:34:27.535" v="112" actId="20577"/>
        <pc:sldMkLst>
          <pc:docMk/>
          <pc:sldMk cId="2252551699" sldId="367"/>
        </pc:sldMkLst>
        <pc:spChg chg="mod">
          <ac:chgData name="NORBEY DANILO" userId="29f64d73-8b12-4c53-a9f3-1c223397a229" providerId="ADAL" clId="{A5AE6E25-21AD-4D40-9E84-2389743BE4E2}" dt="2023-03-08T04:32:18.180" v="38" actId="20577"/>
          <ac:spMkLst>
            <pc:docMk/>
            <pc:sldMk cId="2252551699" sldId="367"/>
            <ac:spMk id="191" creationId="{00000000-0000-0000-0000-000000000000}"/>
          </ac:spMkLst>
        </pc:spChg>
        <pc:spChg chg="mod">
          <ac:chgData name="NORBEY DANILO" userId="29f64d73-8b12-4c53-a9f3-1c223397a229" providerId="ADAL" clId="{A5AE6E25-21AD-4D40-9E84-2389743BE4E2}" dt="2023-03-08T04:34:27.535" v="112" actId="20577"/>
          <ac:spMkLst>
            <pc:docMk/>
            <pc:sldMk cId="2252551699" sldId="367"/>
            <ac:spMk id="192" creationId="{00000000-0000-0000-0000-000000000000}"/>
          </ac:spMkLst>
        </pc:spChg>
      </pc:sldChg>
      <pc:sldChg chg="addSp delSp modSp mod">
        <pc:chgData name="NORBEY DANILO" userId="29f64d73-8b12-4c53-a9f3-1c223397a229" providerId="ADAL" clId="{A5AE6E25-21AD-4D40-9E84-2389743BE4E2}" dt="2023-03-08T04:35:41.902" v="130" actId="1076"/>
        <pc:sldMkLst>
          <pc:docMk/>
          <pc:sldMk cId="2414942149" sldId="368"/>
        </pc:sldMkLst>
        <pc:spChg chg="mod">
          <ac:chgData name="NORBEY DANILO" userId="29f64d73-8b12-4c53-a9f3-1c223397a229" providerId="ADAL" clId="{A5AE6E25-21AD-4D40-9E84-2389743BE4E2}" dt="2023-03-08T04:34:51.610" v="126" actId="20577"/>
          <ac:spMkLst>
            <pc:docMk/>
            <pc:sldMk cId="2414942149" sldId="368"/>
            <ac:spMk id="191" creationId="{00000000-0000-0000-0000-000000000000}"/>
          </ac:spMkLst>
        </pc:spChg>
        <pc:picChg chg="add mod">
          <ac:chgData name="NORBEY DANILO" userId="29f64d73-8b12-4c53-a9f3-1c223397a229" providerId="ADAL" clId="{A5AE6E25-21AD-4D40-9E84-2389743BE4E2}" dt="2023-03-08T04:35:41.902" v="130" actId="1076"/>
          <ac:picMkLst>
            <pc:docMk/>
            <pc:sldMk cId="2414942149" sldId="368"/>
            <ac:picMk id="3" creationId="{5685E95D-9417-6D20-4AAD-D2AB34562DCA}"/>
          </ac:picMkLst>
        </pc:picChg>
        <pc:picChg chg="del">
          <ac:chgData name="NORBEY DANILO" userId="29f64d73-8b12-4c53-a9f3-1c223397a229" providerId="ADAL" clId="{A5AE6E25-21AD-4D40-9E84-2389743BE4E2}" dt="2023-03-08T04:34:46.337" v="113" actId="478"/>
          <ac:picMkLst>
            <pc:docMk/>
            <pc:sldMk cId="2414942149" sldId="368"/>
            <ac:picMk id="6" creationId="{F449B409-92E0-7E11-168A-D275E0DCFD10}"/>
          </ac:picMkLst>
        </pc:picChg>
      </pc:sldChg>
      <pc:sldChg chg="del">
        <pc:chgData name="NORBEY DANILO" userId="29f64d73-8b12-4c53-a9f3-1c223397a229" providerId="ADAL" clId="{A5AE6E25-21AD-4D40-9E84-2389743BE4E2}" dt="2023-03-08T04:54:08.877" v="501" actId="47"/>
        <pc:sldMkLst>
          <pc:docMk/>
          <pc:sldMk cId="2244255232" sldId="369"/>
        </pc:sldMkLst>
      </pc:sldChg>
      <pc:sldChg chg="del">
        <pc:chgData name="NORBEY DANILO" userId="29f64d73-8b12-4c53-a9f3-1c223397a229" providerId="ADAL" clId="{A5AE6E25-21AD-4D40-9E84-2389743BE4E2}" dt="2023-03-08T04:54:00.816" v="457" actId="47"/>
        <pc:sldMkLst>
          <pc:docMk/>
          <pc:sldMk cId="4210932705" sldId="396"/>
        </pc:sldMkLst>
      </pc:sldChg>
      <pc:sldChg chg="del">
        <pc:chgData name="NORBEY DANILO" userId="29f64d73-8b12-4c53-a9f3-1c223397a229" providerId="ADAL" clId="{A5AE6E25-21AD-4D40-9E84-2389743BE4E2}" dt="2023-03-08T04:54:00.847" v="458" actId="47"/>
        <pc:sldMkLst>
          <pc:docMk/>
          <pc:sldMk cId="9505273" sldId="397"/>
        </pc:sldMkLst>
      </pc:sldChg>
      <pc:sldChg chg="del">
        <pc:chgData name="NORBEY DANILO" userId="29f64d73-8b12-4c53-a9f3-1c223397a229" providerId="ADAL" clId="{A5AE6E25-21AD-4D40-9E84-2389743BE4E2}" dt="2023-03-08T04:54:08.238" v="498" actId="47"/>
        <pc:sldMkLst>
          <pc:docMk/>
          <pc:sldMk cId="2632446278" sldId="398"/>
        </pc:sldMkLst>
      </pc:sldChg>
      <pc:sldChg chg="del">
        <pc:chgData name="NORBEY DANILO" userId="29f64d73-8b12-4c53-a9f3-1c223397a229" providerId="ADAL" clId="{A5AE6E25-21AD-4D40-9E84-2389743BE4E2}" dt="2023-03-08T04:54:08.444" v="499" actId="47"/>
        <pc:sldMkLst>
          <pc:docMk/>
          <pc:sldMk cId="516941123" sldId="399"/>
        </pc:sldMkLst>
      </pc:sldChg>
      <pc:sldChg chg="del">
        <pc:chgData name="NORBEY DANILO" userId="29f64d73-8b12-4c53-a9f3-1c223397a229" providerId="ADAL" clId="{A5AE6E25-21AD-4D40-9E84-2389743BE4E2}" dt="2023-03-08T04:54:08.680" v="500" actId="47"/>
        <pc:sldMkLst>
          <pc:docMk/>
          <pc:sldMk cId="919147768" sldId="400"/>
        </pc:sldMkLst>
      </pc:sldChg>
      <pc:sldChg chg="del">
        <pc:chgData name="NORBEY DANILO" userId="29f64d73-8b12-4c53-a9f3-1c223397a229" providerId="ADAL" clId="{A5AE6E25-21AD-4D40-9E84-2389743BE4E2}" dt="2023-03-08T04:54:05.725" v="486" actId="47"/>
        <pc:sldMkLst>
          <pc:docMk/>
          <pc:sldMk cId="1792618635" sldId="401"/>
        </pc:sldMkLst>
      </pc:sldChg>
      <pc:sldChg chg="del">
        <pc:chgData name="NORBEY DANILO" userId="29f64d73-8b12-4c53-a9f3-1c223397a229" providerId="ADAL" clId="{A5AE6E25-21AD-4D40-9E84-2389743BE4E2}" dt="2023-03-08T04:54:09.089" v="502" actId="47"/>
        <pc:sldMkLst>
          <pc:docMk/>
          <pc:sldMk cId="1502933733" sldId="408"/>
        </pc:sldMkLst>
      </pc:sldChg>
      <pc:sldChg chg="del">
        <pc:chgData name="NORBEY DANILO" userId="29f64d73-8b12-4c53-a9f3-1c223397a229" providerId="ADAL" clId="{A5AE6E25-21AD-4D40-9E84-2389743BE4E2}" dt="2023-03-08T04:54:09.297" v="503" actId="47"/>
        <pc:sldMkLst>
          <pc:docMk/>
          <pc:sldMk cId="2835311418" sldId="409"/>
        </pc:sldMkLst>
      </pc:sldChg>
      <pc:sldChg chg="del">
        <pc:chgData name="NORBEY DANILO" userId="29f64d73-8b12-4c53-a9f3-1c223397a229" providerId="ADAL" clId="{A5AE6E25-21AD-4D40-9E84-2389743BE4E2}" dt="2023-03-08T04:54:09.509" v="504" actId="47"/>
        <pc:sldMkLst>
          <pc:docMk/>
          <pc:sldMk cId="678700996" sldId="410"/>
        </pc:sldMkLst>
      </pc:sldChg>
      <pc:sldChg chg="del">
        <pc:chgData name="NORBEY DANILO" userId="29f64d73-8b12-4c53-a9f3-1c223397a229" providerId="ADAL" clId="{A5AE6E25-21AD-4D40-9E84-2389743BE4E2}" dt="2023-03-08T04:54:10.221" v="505" actId="47"/>
        <pc:sldMkLst>
          <pc:docMk/>
          <pc:sldMk cId="2169949934" sldId="411"/>
        </pc:sldMkLst>
      </pc:sldChg>
      <pc:sldChg chg="modSp mod">
        <pc:chgData name="NORBEY DANILO" userId="29f64d73-8b12-4c53-a9f3-1c223397a229" providerId="ADAL" clId="{A5AE6E25-21AD-4D40-9E84-2389743BE4E2}" dt="2023-03-08T04:37:03.712" v="170" actId="20577"/>
        <pc:sldMkLst>
          <pc:docMk/>
          <pc:sldMk cId="1937748922" sldId="412"/>
        </pc:sldMkLst>
        <pc:spChg chg="mod">
          <ac:chgData name="NORBEY DANILO" userId="29f64d73-8b12-4c53-a9f3-1c223397a229" providerId="ADAL" clId="{A5AE6E25-21AD-4D40-9E84-2389743BE4E2}" dt="2023-03-08T04:36:21.585" v="143" actId="20577"/>
          <ac:spMkLst>
            <pc:docMk/>
            <pc:sldMk cId="1937748922" sldId="412"/>
            <ac:spMk id="191" creationId="{00000000-0000-0000-0000-000000000000}"/>
          </ac:spMkLst>
        </pc:spChg>
        <pc:spChg chg="mod">
          <ac:chgData name="NORBEY DANILO" userId="29f64d73-8b12-4c53-a9f3-1c223397a229" providerId="ADAL" clId="{A5AE6E25-21AD-4D40-9E84-2389743BE4E2}" dt="2023-03-08T04:37:03.712" v="170" actId="20577"/>
          <ac:spMkLst>
            <pc:docMk/>
            <pc:sldMk cId="1937748922" sldId="412"/>
            <ac:spMk id="192" creationId="{00000000-0000-0000-0000-000000000000}"/>
          </ac:spMkLst>
        </pc:spChg>
      </pc:sldChg>
      <pc:sldChg chg="addSp delSp modSp mod">
        <pc:chgData name="NORBEY DANILO" userId="29f64d73-8b12-4c53-a9f3-1c223397a229" providerId="ADAL" clId="{A5AE6E25-21AD-4D40-9E84-2389743BE4E2}" dt="2023-03-08T04:38:31.550" v="191" actId="1076"/>
        <pc:sldMkLst>
          <pc:docMk/>
          <pc:sldMk cId="712897181" sldId="413"/>
        </pc:sldMkLst>
        <pc:spChg chg="mod">
          <ac:chgData name="NORBEY DANILO" userId="29f64d73-8b12-4c53-a9f3-1c223397a229" providerId="ADAL" clId="{A5AE6E25-21AD-4D40-9E84-2389743BE4E2}" dt="2023-03-08T04:38:09" v="183" actId="20577"/>
          <ac:spMkLst>
            <pc:docMk/>
            <pc:sldMk cId="712897181" sldId="413"/>
            <ac:spMk id="191" creationId="{00000000-0000-0000-0000-000000000000}"/>
          </ac:spMkLst>
        </pc:spChg>
        <pc:picChg chg="add mod">
          <ac:chgData name="NORBEY DANILO" userId="29f64d73-8b12-4c53-a9f3-1c223397a229" providerId="ADAL" clId="{A5AE6E25-21AD-4D40-9E84-2389743BE4E2}" dt="2023-03-08T04:38:27.358" v="188" actId="1076"/>
          <ac:picMkLst>
            <pc:docMk/>
            <pc:sldMk cId="712897181" sldId="413"/>
            <ac:picMk id="3" creationId="{C52D00AD-E15F-E5A1-9568-2AE16709C650}"/>
          </ac:picMkLst>
        </pc:picChg>
        <pc:picChg chg="del">
          <ac:chgData name="NORBEY DANILO" userId="29f64d73-8b12-4c53-a9f3-1c223397a229" providerId="ADAL" clId="{A5AE6E25-21AD-4D40-9E84-2389743BE4E2}" dt="2023-03-08T04:38:10.980" v="184" actId="478"/>
          <ac:picMkLst>
            <pc:docMk/>
            <pc:sldMk cId="712897181" sldId="413"/>
            <ac:picMk id="5" creationId="{B291DE61-BE7E-6AF7-0328-667F7052839D}"/>
          </ac:picMkLst>
        </pc:picChg>
        <pc:picChg chg="add mod">
          <ac:chgData name="NORBEY DANILO" userId="29f64d73-8b12-4c53-a9f3-1c223397a229" providerId="ADAL" clId="{A5AE6E25-21AD-4D40-9E84-2389743BE4E2}" dt="2023-03-08T04:38:31.550" v="191" actId="1076"/>
          <ac:picMkLst>
            <pc:docMk/>
            <pc:sldMk cId="712897181" sldId="413"/>
            <ac:picMk id="6" creationId="{2F9FEEBA-0B02-5120-3C17-79B10A2F946C}"/>
          </ac:picMkLst>
        </pc:picChg>
      </pc:sldChg>
      <pc:sldChg chg="addSp delSp modSp mod">
        <pc:chgData name="NORBEY DANILO" userId="29f64d73-8b12-4c53-a9f3-1c223397a229" providerId="ADAL" clId="{A5AE6E25-21AD-4D40-9E84-2389743BE4E2}" dt="2023-03-08T04:40:03.458" v="216" actId="1076"/>
        <pc:sldMkLst>
          <pc:docMk/>
          <pc:sldMk cId="1024426399" sldId="414"/>
        </pc:sldMkLst>
        <pc:spChg chg="mod">
          <ac:chgData name="NORBEY DANILO" userId="29f64d73-8b12-4c53-a9f3-1c223397a229" providerId="ADAL" clId="{A5AE6E25-21AD-4D40-9E84-2389743BE4E2}" dt="2023-03-08T04:39:52.344" v="211" actId="20577"/>
          <ac:spMkLst>
            <pc:docMk/>
            <pc:sldMk cId="1024426399" sldId="414"/>
            <ac:spMk id="191" creationId="{00000000-0000-0000-0000-000000000000}"/>
          </ac:spMkLst>
        </pc:spChg>
        <pc:picChg chg="del">
          <ac:chgData name="NORBEY DANILO" userId="29f64d73-8b12-4c53-a9f3-1c223397a229" providerId="ADAL" clId="{A5AE6E25-21AD-4D40-9E84-2389743BE4E2}" dt="2023-03-08T04:39:53.595" v="212" actId="478"/>
          <ac:picMkLst>
            <pc:docMk/>
            <pc:sldMk cId="1024426399" sldId="414"/>
            <ac:picMk id="3" creationId="{FA081916-DC16-A3AB-D16E-E278B7494BCA}"/>
          </ac:picMkLst>
        </pc:picChg>
        <pc:picChg chg="add mod">
          <ac:chgData name="NORBEY DANILO" userId="29f64d73-8b12-4c53-a9f3-1c223397a229" providerId="ADAL" clId="{A5AE6E25-21AD-4D40-9E84-2389743BE4E2}" dt="2023-03-08T04:40:03.458" v="216" actId="1076"/>
          <ac:picMkLst>
            <pc:docMk/>
            <pc:sldMk cId="1024426399" sldId="414"/>
            <ac:picMk id="4" creationId="{1A03D8E4-2F79-9183-3EA3-F4C3899BCF8A}"/>
          </ac:picMkLst>
        </pc:picChg>
        <pc:picChg chg="del">
          <ac:chgData name="NORBEY DANILO" userId="29f64d73-8b12-4c53-a9f3-1c223397a229" providerId="ADAL" clId="{A5AE6E25-21AD-4D40-9E84-2389743BE4E2}" dt="2023-03-08T04:39:54.157" v="213" actId="478"/>
          <ac:picMkLst>
            <pc:docMk/>
            <pc:sldMk cId="1024426399" sldId="414"/>
            <ac:picMk id="6" creationId="{4960D880-5F07-ACAF-2F67-85805C4D5D32}"/>
          </ac:picMkLst>
        </pc:picChg>
      </pc:sldChg>
      <pc:sldChg chg="addSp delSp modSp mod">
        <pc:chgData name="NORBEY DANILO" userId="29f64d73-8b12-4c53-a9f3-1c223397a229" providerId="ADAL" clId="{A5AE6E25-21AD-4D40-9E84-2389743BE4E2}" dt="2023-03-08T04:42:14.939" v="247" actId="732"/>
        <pc:sldMkLst>
          <pc:docMk/>
          <pc:sldMk cId="549993861" sldId="415"/>
        </pc:sldMkLst>
        <pc:spChg chg="mod">
          <ac:chgData name="NORBEY DANILO" userId="29f64d73-8b12-4c53-a9f3-1c223397a229" providerId="ADAL" clId="{A5AE6E25-21AD-4D40-9E84-2389743BE4E2}" dt="2023-03-08T04:40:48.432" v="229" actId="20577"/>
          <ac:spMkLst>
            <pc:docMk/>
            <pc:sldMk cId="549993861" sldId="415"/>
            <ac:spMk id="191" creationId="{00000000-0000-0000-0000-000000000000}"/>
          </ac:spMkLst>
        </pc:spChg>
        <pc:picChg chg="add mod">
          <ac:chgData name="NORBEY DANILO" userId="29f64d73-8b12-4c53-a9f3-1c223397a229" providerId="ADAL" clId="{A5AE6E25-21AD-4D40-9E84-2389743BE4E2}" dt="2023-03-08T04:42:01.286" v="243" actId="1076"/>
          <ac:picMkLst>
            <pc:docMk/>
            <pc:sldMk cId="549993861" sldId="415"/>
            <ac:picMk id="3" creationId="{7CF5DD56-AAD2-8B00-AA1F-7458230DDBC8}"/>
          </ac:picMkLst>
        </pc:picChg>
        <pc:picChg chg="del">
          <ac:chgData name="NORBEY DANILO" userId="29f64d73-8b12-4c53-a9f3-1c223397a229" providerId="ADAL" clId="{A5AE6E25-21AD-4D40-9E84-2389743BE4E2}" dt="2023-03-08T04:40:50.142" v="230" actId="478"/>
          <ac:picMkLst>
            <pc:docMk/>
            <pc:sldMk cId="549993861" sldId="415"/>
            <ac:picMk id="4" creationId="{BA142727-0E6A-1637-8D23-7AC37AB1C141}"/>
          </ac:picMkLst>
        </pc:picChg>
        <pc:picChg chg="add mod">
          <ac:chgData name="NORBEY DANILO" userId="29f64d73-8b12-4c53-a9f3-1c223397a229" providerId="ADAL" clId="{A5AE6E25-21AD-4D40-9E84-2389743BE4E2}" dt="2023-03-08T04:42:01.286" v="243" actId="1076"/>
          <ac:picMkLst>
            <pc:docMk/>
            <pc:sldMk cId="549993861" sldId="415"/>
            <ac:picMk id="6" creationId="{8EE107CA-3F2A-E9BA-64C1-D6C148ABBADB}"/>
          </ac:picMkLst>
        </pc:picChg>
        <pc:picChg chg="add mod modCrop">
          <ac:chgData name="NORBEY DANILO" userId="29f64d73-8b12-4c53-a9f3-1c223397a229" providerId="ADAL" clId="{A5AE6E25-21AD-4D40-9E84-2389743BE4E2}" dt="2023-03-08T04:42:14.939" v="247" actId="732"/>
          <ac:picMkLst>
            <pc:docMk/>
            <pc:sldMk cId="549993861" sldId="415"/>
            <ac:picMk id="8" creationId="{9C380483-0412-4131-F4DB-A1BB1E3B0E19}"/>
          </ac:picMkLst>
        </pc:picChg>
      </pc:sldChg>
      <pc:sldChg chg="addSp delSp modSp mod">
        <pc:chgData name="NORBEY DANILO" userId="29f64d73-8b12-4c53-a9f3-1c223397a229" providerId="ADAL" clId="{A5AE6E25-21AD-4D40-9E84-2389743BE4E2}" dt="2023-03-08T04:42:48.188" v="264" actId="1076"/>
        <pc:sldMkLst>
          <pc:docMk/>
          <pc:sldMk cId="2858029987" sldId="416"/>
        </pc:sldMkLst>
        <pc:spChg chg="mod">
          <ac:chgData name="NORBEY DANILO" userId="29f64d73-8b12-4c53-a9f3-1c223397a229" providerId="ADAL" clId="{A5AE6E25-21AD-4D40-9E84-2389743BE4E2}" dt="2023-03-08T04:42:40.154" v="260" actId="20577"/>
          <ac:spMkLst>
            <pc:docMk/>
            <pc:sldMk cId="2858029987" sldId="416"/>
            <ac:spMk id="191" creationId="{00000000-0000-0000-0000-000000000000}"/>
          </ac:spMkLst>
        </pc:spChg>
        <pc:picChg chg="del">
          <ac:chgData name="NORBEY DANILO" userId="29f64d73-8b12-4c53-a9f3-1c223397a229" providerId="ADAL" clId="{A5AE6E25-21AD-4D40-9E84-2389743BE4E2}" dt="2023-03-08T04:42:42.073" v="261" actId="478"/>
          <ac:picMkLst>
            <pc:docMk/>
            <pc:sldMk cId="2858029987" sldId="416"/>
            <ac:picMk id="3" creationId="{1EDD370B-74AA-765B-1DF0-65396E289029}"/>
          </ac:picMkLst>
        </pc:picChg>
        <pc:picChg chg="add mod">
          <ac:chgData name="NORBEY DANILO" userId="29f64d73-8b12-4c53-a9f3-1c223397a229" providerId="ADAL" clId="{A5AE6E25-21AD-4D40-9E84-2389743BE4E2}" dt="2023-03-08T04:42:48.188" v="264" actId="1076"/>
          <ac:picMkLst>
            <pc:docMk/>
            <pc:sldMk cId="2858029987" sldId="416"/>
            <ac:picMk id="4" creationId="{23E7CC6E-616B-FBF7-47E5-AEC983B16A08}"/>
          </ac:picMkLst>
        </pc:picChg>
      </pc:sldChg>
      <pc:sldChg chg="delSp modSp del mod">
        <pc:chgData name="NORBEY DANILO" userId="29f64d73-8b12-4c53-a9f3-1c223397a229" providerId="ADAL" clId="{A5AE6E25-21AD-4D40-9E84-2389743BE4E2}" dt="2023-03-08T04:43:54.963" v="275" actId="47"/>
        <pc:sldMkLst>
          <pc:docMk/>
          <pc:sldMk cId="3102589011" sldId="417"/>
        </pc:sldMkLst>
        <pc:spChg chg="mod">
          <ac:chgData name="NORBEY DANILO" userId="29f64d73-8b12-4c53-a9f3-1c223397a229" providerId="ADAL" clId="{A5AE6E25-21AD-4D40-9E84-2389743BE4E2}" dt="2023-03-08T04:43:34.168" v="273" actId="20577"/>
          <ac:spMkLst>
            <pc:docMk/>
            <pc:sldMk cId="3102589011" sldId="417"/>
            <ac:spMk id="191" creationId="{00000000-0000-0000-0000-000000000000}"/>
          </ac:spMkLst>
        </pc:spChg>
        <pc:picChg chg="del">
          <ac:chgData name="NORBEY DANILO" userId="29f64d73-8b12-4c53-a9f3-1c223397a229" providerId="ADAL" clId="{A5AE6E25-21AD-4D40-9E84-2389743BE4E2}" dt="2023-03-08T04:43:35.686" v="274" actId="478"/>
          <ac:picMkLst>
            <pc:docMk/>
            <pc:sldMk cId="3102589011" sldId="417"/>
            <ac:picMk id="4" creationId="{4D361743-935E-2522-F4E1-B90693696855}"/>
          </ac:picMkLst>
        </pc:picChg>
      </pc:sldChg>
      <pc:sldChg chg="modSp mod">
        <pc:chgData name="NORBEY DANILO" userId="29f64d73-8b12-4c53-a9f3-1c223397a229" providerId="ADAL" clId="{A5AE6E25-21AD-4D40-9E84-2389743BE4E2}" dt="2023-03-08T04:46:01.665" v="328" actId="20577"/>
        <pc:sldMkLst>
          <pc:docMk/>
          <pc:sldMk cId="290647687" sldId="418"/>
        </pc:sldMkLst>
        <pc:spChg chg="mod">
          <ac:chgData name="NORBEY DANILO" userId="29f64d73-8b12-4c53-a9f3-1c223397a229" providerId="ADAL" clId="{A5AE6E25-21AD-4D40-9E84-2389743BE4E2}" dt="2023-03-08T04:43:59.071" v="284" actId="20577"/>
          <ac:spMkLst>
            <pc:docMk/>
            <pc:sldMk cId="290647687" sldId="418"/>
            <ac:spMk id="191" creationId="{00000000-0000-0000-0000-000000000000}"/>
          </ac:spMkLst>
        </pc:spChg>
        <pc:spChg chg="mod">
          <ac:chgData name="NORBEY DANILO" userId="29f64d73-8b12-4c53-a9f3-1c223397a229" providerId="ADAL" clId="{A5AE6E25-21AD-4D40-9E84-2389743BE4E2}" dt="2023-03-08T04:46:01.665" v="328" actId="20577"/>
          <ac:spMkLst>
            <pc:docMk/>
            <pc:sldMk cId="290647687" sldId="418"/>
            <ac:spMk id="192" creationId="{00000000-0000-0000-0000-000000000000}"/>
          </ac:spMkLst>
        </pc:spChg>
      </pc:sldChg>
      <pc:sldChg chg="addSp delSp modSp mod">
        <pc:chgData name="NORBEY DANILO" userId="29f64d73-8b12-4c53-a9f3-1c223397a229" providerId="ADAL" clId="{A5AE6E25-21AD-4D40-9E84-2389743BE4E2}" dt="2023-03-08T04:46:38.021" v="343" actId="1076"/>
        <pc:sldMkLst>
          <pc:docMk/>
          <pc:sldMk cId="110690283" sldId="419"/>
        </pc:sldMkLst>
        <pc:spChg chg="mod">
          <ac:chgData name="NORBEY DANILO" userId="29f64d73-8b12-4c53-a9f3-1c223397a229" providerId="ADAL" clId="{A5AE6E25-21AD-4D40-9E84-2389743BE4E2}" dt="2023-03-08T04:46:20.561" v="339" actId="20577"/>
          <ac:spMkLst>
            <pc:docMk/>
            <pc:sldMk cId="110690283" sldId="419"/>
            <ac:spMk id="191" creationId="{00000000-0000-0000-0000-000000000000}"/>
          </ac:spMkLst>
        </pc:spChg>
        <pc:picChg chg="add mod">
          <ac:chgData name="NORBEY DANILO" userId="29f64d73-8b12-4c53-a9f3-1c223397a229" providerId="ADAL" clId="{A5AE6E25-21AD-4D40-9E84-2389743BE4E2}" dt="2023-03-08T04:46:38.021" v="343" actId="1076"/>
          <ac:picMkLst>
            <pc:docMk/>
            <pc:sldMk cId="110690283" sldId="419"/>
            <ac:picMk id="3" creationId="{7F57C08F-F668-16F9-5AC0-47D4133FB665}"/>
          </ac:picMkLst>
        </pc:picChg>
        <pc:picChg chg="del">
          <ac:chgData name="NORBEY DANILO" userId="29f64d73-8b12-4c53-a9f3-1c223397a229" providerId="ADAL" clId="{A5AE6E25-21AD-4D40-9E84-2389743BE4E2}" dt="2023-03-08T04:46:22.353" v="340" actId="478"/>
          <ac:picMkLst>
            <pc:docMk/>
            <pc:sldMk cId="110690283" sldId="419"/>
            <ac:picMk id="7" creationId="{381D0345-A2D9-3CF9-4339-3008A0A591EC}"/>
          </ac:picMkLst>
        </pc:picChg>
      </pc:sldChg>
      <pc:sldChg chg="addSp delSp modSp mod">
        <pc:chgData name="NORBEY DANILO" userId="29f64d73-8b12-4c53-a9f3-1c223397a229" providerId="ADAL" clId="{A5AE6E25-21AD-4D40-9E84-2389743BE4E2}" dt="2023-03-08T04:50:50.910" v="397" actId="1076"/>
        <pc:sldMkLst>
          <pc:docMk/>
          <pc:sldMk cId="3934344230" sldId="420"/>
        </pc:sldMkLst>
        <pc:spChg chg="mod">
          <ac:chgData name="NORBEY DANILO" userId="29f64d73-8b12-4c53-a9f3-1c223397a229" providerId="ADAL" clId="{A5AE6E25-21AD-4D40-9E84-2389743BE4E2}" dt="2023-03-08T04:50:07.817" v="390" actId="20577"/>
          <ac:spMkLst>
            <pc:docMk/>
            <pc:sldMk cId="3934344230" sldId="420"/>
            <ac:spMk id="191" creationId="{00000000-0000-0000-0000-000000000000}"/>
          </ac:spMkLst>
        </pc:spChg>
        <pc:picChg chg="add mod">
          <ac:chgData name="NORBEY DANILO" userId="29f64d73-8b12-4c53-a9f3-1c223397a229" providerId="ADAL" clId="{A5AE6E25-21AD-4D40-9E84-2389743BE4E2}" dt="2023-03-08T04:50:26.010" v="394" actId="1076"/>
          <ac:picMkLst>
            <pc:docMk/>
            <pc:sldMk cId="3934344230" sldId="420"/>
            <ac:picMk id="3" creationId="{5CC309D7-FE9F-8FDF-43DA-9437EAF2B6DF}"/>
          </ac:picMkLst>
        </pc:picChg>
        <pc:picChg chg="del">
          <ac:chgData name="NORBEY DANILO" userId="29f64d73-8b12-4c53-a9f3-1c223397a229" providerId="ADAL" clId="{A5AE6E25-21AD-4D40-9E84-2389743BE4E2}" dt="2023-03-08T04:50:09.460" v="391" actId="478"/>
          <ac:picMkLst>
            <pc:docMk/>
            <pc:sldMk cId="3934344230" sldId="420"/>
            <ac:picMk id="5" creationId="{C341B38C-42E8-8E0E-FE6C-888EA08A7FEA}"/>
          </ac:picMkLst>
        </pc:picChg>
        <pc:picChg chg="add mod">
          <ac:chgData name="NORBEY DANILO" userId="29f64d73-8b12-4c53-a9f3-1c223397a229" providerId="ADAL" clId="{A5AE6E25-21AD-4D40-9E84-2389743BE4E2}" dt="2023-03-08T04:50:50.910" v="397" actId="1076"/>
          <ac:picMkLst>
            <pc:docMk/>
            <pc:sldMk cId="3934344230" sldId="420"/>
            <ac:picMk id="6" creationId="{B563C287-CEC9-E3E7-0B49-3722FB880195}"/>
          </ac:picMkLst>
        </pc:picChg>
      </pc:sldChg>
      <pc:sldChg chg="addSp delSp modSp mod">
        <pc:chgData name="NORBEY DANILO" userId="29f64d73-8b12-4c53-a9f3-1c223397a229" providerId="ADAL" clId="{A5AE6E25-21AD-4D40-9E84-2389743BE4E2}" dt="2023-03-08T04:53:09.942" v="423" actId="1076"/>
        <pc:sldMkLst>
          <pc:docMk/>
          <pc:sldMk cId="3788969096" sldId="421"/>
        </pc:sldMkLst>
        <pc:spChg chg="add del mod">
          <ac:chgData name="NORBEY DANILO" userId="29f64d73-8b12-4c53-a9f3-1c223397a229" providerId="ADAL" clId="{A5AE6E25-21AD-4D40-9E84-2389743BE4E2}" dt="2023-03-08T04:51:50.529" v="408" actId="478"/>
          <ac:spMkLst>
            <pc:docMk/>
            <pc:sldMk cId="3788969096" sldId="421"/>
            <ac:spMk id="4" creationId="{42DF8E8F-3F56-69B1-99C4-34C080042E26}"/>
          </ac:spMkLst>
        </pc:spChg>
        <pc:spChg chg="mod">
          <ac:chgData name="NORBEY DANILO" userId="29f64d73-8b12-4c53-a9f3-1c223397a229" providerId="ADAL" clId="{A5AE6E25-21AD-4D40-9E84-2389743BE4E2}" dt="2023-03-08T04:51:47.010" v="406" actId="20577"/>
          <ac:spMkLst>
            <pc:docMk/>
            <pc:sldMk cId="3788969096" sldId="421"/>
            <ac:spMk id="191" creationId="{00000000-0000-0000-0000-000000000000}"/>
          </ac:spMkLst>
        </pc:spChg>
        <pc:spChg chg="del">
          <ac:chgData name="NORBEY DANILO" userId="29f64d73-8b12-4c53-a9f3-1c223397a229" providerId="ADAL" clId="{A5AE6E25-21AD-4D40-9E84-2389743BE4E2}" dt="2023-03-08T04:51:49.128" v="407" actId="478"/>
          <ac:spMkLst>
            <pc:docMk/>
            <pc:sldMk cId="3788969096" sldId="421"/>
            <ac:spMk id="192" creationId="{00000000-0000-0000-0000-000000000000}"/>
          </ac:spMkLst>
        </pc:spChg>
        <pc:picChg chg="del">
          <ac:chgData name="NORBEY DANILO" userId="29f64d73-8b12-4c53-a9f3-1c223397a229" providerId="ADAL" clId="{A5AE6E25-21AD-4D40-9E84-2389743BE4E2}" dt="2023-03-08T04:51:51.163" v="409" actId="478"/>
          <ac:picMkLst>
            <pc:docMk/>
            <pc:sldMk cId="3788969096" sldId="421"/>
            <ac:picMk id="3" creationId="{7A8F7ADD-24F4-7376-4B31-A3B02B466A67}"/>
          </ac:picMkLst>
        </pc:picChg>
        <pc:picChg chg="add mod">
          <ac:chgData name="NORBEY DANILO" userId="29f64d73-8b12-4c53-a9f3-1c223397a229" providerId="ADAL" clId="{A5AE6E25-21AD-4D40-9E84-2389743BE4E2}" dt="2023-03-08T04:52:41.149" v="417" actId="1076"/>
          <ac:picMkLst>
            <pc:docMk/>
            <pc:sldMk cId="3788969096" sldId="421"/>
            <ac:picMk id="6" creationId="{81CD3CBD-58C8-FCC3-7A7B-5E6401B2B8AC}"/>
          </ac:picMkLst>
        </pc:picChg>
        <pc:picChg chg="add mod">
          <ac:chgData name="NORBEY DANILO" userId="29f64d73-8b12-4c53-a9f3-1c223397a229" providerId="ADAL" clId="{A5AE6E25-21AD-4D40-9E84-2389743BE4E2}" dt="2023-03-08T04:52:43.026" v="418" actId="1076"/>
          <ac:picMkLst>
            <pc:docMk/>
            <pc:sldMk cId="3788969096" sldId="421"/>
            <ac:picMk id="8" creationId="{FDBC29B8-75B2-EC86-6003-8283ED743184}"/>
          </ac:picMkLst>
        </pc:picChg>
        <pc:picChg chg="add mod">
          <ac:chgData name="NORBEY DANILO" userId="29f64d73-8b12-4c53-a9f3-1c223397a229" providerId="ADAL" clId="{A5AE6E25-21AD-4D40-9E84-2389743BE4E2}" dt="2023-03-08T04:53:09.942" v="423" actId="1076"/>
          <ac:picMkLst>
            <pc:docMk/>
            <pc:sldMk cId="3788969096" sldId="421"/>
            <ac:picMk id="10" creationId="{C522FC6A-8059-C7EE-3320-94EA9CE33204}"/>
          </ac:picMkLst>
        </pc:picChg>
      </pc:sldChg>
      <pc:sldChg chg="addSp delSp modSp mod">
        <pc:chgData name="NORBEY DANILO" userId="29f64d73-8b12-4c53-a9f3-1c223397a229" providerId="ADAL" clId="{A5AE6E25-21AD-4D40-9E84-2389743BE4E2}" dt="2023-03-08T04:53:45.294" v="438" actId="1076"/>
        <pc:sldMkLst>
          <pc:docMk/>
          <pc:sldMk cId="2239289159" sldId="422"/>
        </pc:sldMkLst>
        <pc:spChg chg="add del mod">
          <ac:chgData name="NORBEY DANILO" userId="29f64d73-8b12-4c53-a9f3-1c223397a229" providerId="ADAL" clId="{A5AE6E25-21AD-4D40-9E84-2389743BE4E2}" dt="2023-03-08T04:53:38.778" v="435" actId="478"/>
          <ac:spMkLst>
            <pc:docMk/>
            <pc:sldMk cId="2239289159" sldId="422"/>
            <ac:spMk id="3" creationId="{BADBD5DB-5EEB-824F-B8EE-C868D6D855ED}"/>
          </ac:spMkLst>
        </pc:spChg>
        <pc:spChg chg="mod">
          <ac:chgData name="NORBEY DANILO" userId="29f64d73-8b12-4c53-a9f3-1c223397a229" providerId="ADAL" clId="{A5AE6E25-21AD-4D40-9E84-2389743BE4E2}" dt="2023-03-08T04:53:34.056" v="432" actId="20577"/>
          <ac:spMkLst>
            <pc:docMk/>
            <pc:sldMk cId="2239289159" sldId="422"/>
            <ac:spMk id="191" creationId="{00000000-0000-0000-0000-000000000000}"/>
          </ac:spMkLst>
        </pc:spChg>
        <pc:spChg chg="del">
          <ac:chgData name="NORBEY DANILO" userId="29f64d73-8b12-4c53-a9f3-1c223397a229" providerId="ADAL" clId="{A5AE6E25-21AD-4D40-9E84-2389743BE4E2}" dt="2023-03-08T04:53:37.368" v="434" actId="478"/>
          <ac:spMkLst>
            <pc:docMk/>
            <pc:sldMk cId="2239289159" sldId="422"/>
            <ac:spMk id="192" creationId="{00000000-0000-0000-0000-000000000000}"/>
          </ac:spMkLst>
        </pc:spChg>
        <pc:picChg chg="del">
          <ac:chgData name="NORBEY DANILO" userId="29f64d73-8b12-4c53-a9f3-1c223397a229" providerId="ADAL" clId="{A5AE6E25-21AD-4D40-9E84-2389743BE4E2}" dt="2023-03-08T04:53:35.778" v="433" actId="478"/>
          <ac:picMkLst>
            <pc:docMk/>
            <pc:sldMk cId="2239289159" sldId="422"/>
            <ac:picMk id="4" creationId="{1A0BD202-F0B8-98B5-90BC-50E60D84413B}"/>
          </ac:picMkLst>
        </pc:picChg>
        <pc:picChg chg="add mod">
          <ac:chgData name="NORBEY DANILO" userId="29f64d73-8b12-4c53-a9f3-1c223397a229" providerId="ADAL" clId="{A5AE6E25-21AD-4D40-9E84-2389743BE4E2}" dt="2023-03-08T04:53:45.294" v="438" actId="1076"/>
          <ac:picMkLst>
            <pc:docMk/>
            <pc:sldMk cId="2239289159" sldId="422"/>
            <ac:picMk id="6" creationId="{D6459ACC-B92E-28EB-B24A-5DB6FAECD22E}"/>
          </ac:picMkLst>
        </pc:picChg>
      </pc:sldChg>
      <pc:sldChg chg="addSp delSp modSp mod">
        <pc:chgData name="NORBEY DANILO" userId="29f64d73-8b12-4c53-a9f3-1c223397a229" providerId="ADAL" clId="{A5AE6E25-21AD-4D40-9E84-2389743BE4E2}" dt="2023-03-08T04:47:24.514" v="358" actId="1076"/>
        <pc:sldMkLst>
          <pc:docMk/>
          <pc:sldMk cId="4000503241" sldId="423"/>
        </pc:sldMkLst>
        <pc:spChg chg="mod">
          <ac:chgData name="NORBEY DANILO" userId="29f64d73-8b12-4c53-a9f3-1c223397a229" providerId="ADAL" clId="{A5AE6E25-21AD-4D40-9E84-2389743BE4E2}" dt="2023-03-08T04:47:14.291" v="352" actId="20577"/>
          <ac:spMkLst>
            <pc:docMk/>
            <pc:sldMk cId="4000503241" sldId="423"/>
            <ac:spMk id="191" creationId="{00000000-0000-0000-0000-000000000000}"/>
          </ac:spMkLst>
        </pc:spChg>
        <pc:picChg chg="add mod">
          <ac:chgData name="NORBEY DANILO" userId="29f64d73-8b12-4c53-a9f3-1c223397a229" providerId="ADAL" clId="{A5AE6E25-21AD-4D40-9E84-2389743BE4E2}" dt="2023-03-08T04:47:24.514" v="358" actId="1076"/>
          <ac:picMkLst>
            <pc:docMk/>
            <pc:sldMk cId="4000503241" sldId="423"/>
            <ac:picMk id="3" creationId="{4590963D-856D-0B62-D97A-16C38750EBE2}"/>
          </ac:picMkLst>
        </pc:picChg>
        <pc:picChg chg="del">
          <ac:chgData name="NORBEY DANILO" userId="29f64d73-8b12-4c53-a9f3-1c223397a229" providerId="ADAL" clId="{A5AE6E25-21AD-4D40-9E84-2389743BE4E2}" dt="2023-03-08T04:47:15.853" v="353" actId="478"/>
          <ac:picMkLst>
            <pc:docMk/>
            <pc:sldMk cId="4000503241" sldId="423"/>
            <ac:picMk id="6" creationId="{2969AF55-321B-CE5F-E083-2FB20DDB5FD5}"/>
          </ac:picMkLst>
        </pc:picChg>
      </pc:sldChg>
      <pc:sldChg chg="addSp delSp modSp mod">
        <pc:chgData name="NORBEY DANILO" userId="29f64d73-8b12-4c53-a9f3-1c223397a229" providerId="ADAL" clId="{A5AE6E25-21AD-4D40-9E84-2389743BE4E2}" dt="2023-03-08T04:48:45.358" v="373" actId="1076"/>
        <pc:sldMkLst>
          <pc:docMk/>
          <pc:sldMk cId="1258943398" sldId="424"/>
        </pc:sldMkLst>
        <pc:spChg chg="mod">
          <ac:chgData name="NORBEY DANILO" userId="29f64d73-8b12-4c53-a9f3-1c223397a229" providerId="ADAL" clId="{A5AE6E25-21AD-4D40-9E84-2389743BE4E2}" dt="2023-03-08T04:47:33.557" v="367" actId="20577"/>
          <ac:spMkLst>
            <pc:docMk/>
            <pc:sldMk cId="1258943398" sldId="424"/>
            <ac:spMk id="191" creationId="{00000000-0000-0000-0000-000000000000}"/>
          </ac:spMkLst>
        </pc:spChg>
        <pc:picChg chg="del">
          <ac:chgData name="NORBEY DANILO" userId="29f64d73-8b12-4c53-a9f3-1c223397a229" providerId="ADAL" clId="{A5AE6E25-21AD-4D40-9E84-2389743BE4E2}" dt="2023-03-08T04:47:35.127" v="368" actId="478"/>
          <ac:picMkLst>
            <pc:docMk/>
            <pc:sldMk cId="1258943398" sldId="424"/>
            <ac:picMk id="3" creationId="{56DD553A-FEFF-914E-8E0F-F05E746C1095}"/>
          </ac:picMkLst>
        </pc:picChg>
        <pc:picChg chg="add mod">
          <ac:chgData name="NORBEY DANILO" userId="29f64d73-8b12-4c53-a9f3-1c223397a229" providerId="ADAL" clId="{A5AE6E25-21AD-4D40-9E84-2389743BE4E2}" dt="2023-03-08T04:48:45.358" v="373" actId="1076"/>
          <ac:picMkLst>
            <pc:docMk/>
            <pc:sldMk cId="1258943398" sldId="424"/>
            <ac:picMk id="4" creationId="{E1E4A3C3-0A62-9979-F794-82C96FFD5A7F}"/>
          </ac:picMkLst>
        </pc:picChg>
      </pc:sldChg>
      <pc:sldChg chg="del">
        <pc:chgData name="NORBEY DANILO" userId="29f64d73-8b12-4c53-a9f3-1c223397a229" providerId="ADAL" clId="{A5AE6E25-21AD-4D40-9E84-2389743BE4E2}" dt="2023-03-08T04:53:59.745" v="439" actId="47"/>
        <pc:sldMkLst>
          <pc:docMk/>
          <pc:sldMk cId="899533250" sldId="425"/>
        </pc:sldMkLst>
      </pc:sldChg>
      <pc:sldChg chg="del">
        <pc:chgData name="NORBEY DANILO" userId="29f64d73-8b12-4c53-a9f3-1c223397a229" providerId="ADAL" clId="{A5AE6E25-21AD-4D40-9E84-2389743BE4E2}" dt="2023-03-08T04:54:00.252" v="440" actId="47"/>
        <pc:sldMkLst>
          <pc:docMk/>
          <pc:sldMk cId="592865857" sldId="426"/>
        </pc:sldMkLst>
      </pc:sldChg>
      <pc:sldChg chg="del">
        <pc:chgData name="NORBEY DANILO" userId="29f64d73-8b12-4c53-a9f3-1c223397a229" providerId="ADAL" clId="{A5AE6E25-21AD-4D40-9E84-2389743BE4E2}" dt="2023-03-08T04:54:00.286" v="441" actId="47"/>
        <pc:sldMkLst>
          <pc:docMk/>
          <pc:sldMk cId="2143894318" sldId="427"/>
        </pc:sldMkLst>
      </pc:sldChg>
      <pc:sldChg chg="del">
        <pc:chgData name="NORBEY DANILO" userId="29f64d73-8b12-4c53-a9f3-1c223397a229" providerId="ADAL" clId="{A5AE6E25-21AD-4D40-9E84-2389743BE4E2}" dt="2023-03-08T04:54:00.321" v="442" actId="47"/>
        <pc:sldMkLst>
          <pc:docMk/>
          <pc:sldMk cId="2098493197" sldId="428"/>
        </pc:sldMkLst>
      </pc:sldChg>
      <pc:sldChg chg="del">
        <pc:chgData name="NORBEY DANILO" userId="29f64d73-8b12-4c53-a9f3-1c223397a229" providerId="ADAL" clId="{A5AE6E25-21AD-4D40-9E84-2389743BE4E2}" dt="2023-03-08T04:54:00.349" v="443" actId="47"/>
        <pc:sldMkLst>
          <pc:docMk/>
          <pc:sldMk cId="1679138341" sldId="429"/>
        </pc:sldMkLst>
      </pc:sldChg>
      <pc:sldChg chg="del">
        <pc:chgData name="NORBEY DANILO" userId="29f64d73-8b12-4c53-a9f3-1c223397a229" providerId="ADAL" clId="{A5AE6E25-21AD-4D40-9E84-2389743BE4E2}" dt="2023-03-08T04:54:00.389" v="444" actId="47"/>
        <pc:sldMkLst>
          <pc:docMk/>
          <pc:sldMk cId="371043596" sldId="430"/>
        </pc:sldMkLst>
      </pc:sldChg>
      <pc:sldChg chg="del">
        <pc:chgData name="NORBEY DANILO" userId="29f64d73-8b12-4c53-a9f3-1c223397a229" providerId="ADAL" clId="{A5AE6E25-21AD-4D40-9E84-2389743BE4E2}" dt="2023-03-08T04:54:00.417" v="445" actId="47"/>
        <pc:sldMkLst>
          <pc:docMk/>
          <pc:sldMk cId="3778750269" sldId="431"/>
        </pc:sldMkLst>
      </pc:sldChg>
      <pc:sldChg chg="del">
        <pc:chgData name="NORBEY DANILO" userId="29f64d73-8b12-4c53-a9f3-1c223397a229" providerId="ADAL" clId="{A5AE6E25-21AD-4D40-9E84-2389743BE4E2}" dt="2023-03-08T04:54:00.451" v="446" actId="47"/>
        <pc:sldMkLst>
          <pc:docMk/>
          <pc:sldMk cId="3541279966" sldId="432"/>
        </pc:sldMkLst>
      </pc:sldChg>
      <pc:sldChg chg="del">
        <pc:chgData name="NORBEY DANILO" userId="29f64d73-8b12-4c53-a9f3-1c223397a229" providerId="ADAL" clId="{A5AE6E25-21AD-4D40-9E84-2389743BE4E2}" dt="2023-03-08T04:54:00.484" v="447" actId="47"/>
        <pc:sldMkLst>
          <pc:docMk/>
          <pc:sldMk cId="821516633" sldId="433"/>
        </pc:sldMkLst>
      </pc:sldChg>
      <pc:sldChg chg="del">
        <pc:chgData name="NORBEY DANILO" userId="29f64d73-8b12-4c53-a9f3-1c223397a229" providerId="ADAL" clId="{A5AE6E25-21AD-4D40-9E84-2389743BE4E2}" dt="2023-03-08T04:54:00.517" v="448" actId="47"/>
        <pc:sldMkLst>
          <pc:docMk/>
          <pc:sldMk cId="1714546372" sldId="434"/>
        </pc:sldMkLst>
      </pc:sldChg>
      <pc:sldChg chg="del">
        <pc:chgData name="NORBEY DANILO" userId="29f64d73-8b12-4c53-a9f3-1c223397a229" providerId="ADAL" clId="{A5AE6E25-21AD-4D40-9E84-2389743BE4E2}" dt="2023-03-08T04:54:00.547" v="449" actId="47"/>
        <pc:sldMkLst>
          <pc:docMk/>
          <pc:sldMk cId="1348479097" sldId="435"/>
        </pc:sldMkLst>
      </pc:sldChg>
      <pc:sldChg chg="del">
        <pc:chgData name="NORBEY DANILO" userId="29f64d73-8b12-4c53-a9f3-1c223397a229" providerId="ADAL" clId="{A5AE6E25-21AD-4D40-9E84-2389743BE4E2}" dt="2023-03-08T04:54:00.590" v="450" actId="47"/>
        <pc:sldMkLst>
          <pc:docMk/>
          <pc:sldMk cId="998862330" sldId="436"/>
        </pc:sldMkLst>
      </pc:sldChg>
      <pc:sldChg chg="del">
        <pc:chgData name="NORBEY DANILO" userId="29f64d73-8b12-4c53-a9f3-1c223397a229" providerId="ADAL" clId="{A5AE6E25-21AD-4D40-9E84-2389743BE4E2}" dt="2023-03-08T04:54:00.610" v="451" actId="47"/>
        <pc:sldMkLst>
          <pc:docMk/>
          <pc:sldMk cId="4168909761" sldId="437"/>
        </pc:sldMkLst>
      </pc:sldChg>
      <pc:sldChg chg="del">
        <pc:chgData name="NORBEY DANILO" userId="29f64d73-8b12-4c53-a9f3-1c223397a229" providerId="ADAL" clId="{A5AE6E25-21AD-4D40-9E84-2389743BE4E2}" dt="2023-03-08T04:54:00.647" v="452" actId="47"/>
        <pc:sldMkLst>
          <pc:docMk/>
          <pc:sldMk cId="646450501" sldId="438"/>
        </pc:sldMkLst>
      </pc:sldChg>
      <pc:sldChg chg="del">
        <pc:chgData name="NORBEY DANILO" userId="29f64d73-8b12-4c53-a9f3-1c223397a229" providerId="ADAL" clId="{A5AE6E25-21AD-4D40-9E84-2389743BE4E2}" dt="2023-03-08T04:54:00.675" v="453" actId="47"/>
        <pc:sldMkLst>
          <pc:docMk/>
          <pc:sldMk cId="329244073" sldId="439"/>
        </pc:sldMkLst>
      </pc:sldChg>
      <pc:sldChg chg="del">
        <pc:chgData name="NORBEY DANILO" userId="29f64d73-8b12-4c53-a9f3-1c223397a229" providerId="ADAL" clId="{A5AE6E25-21AD-4D40-9E84-2389743BE4E2}" dt="2023-03-08T04:54:00.711" v="454" actId="47"/>
        <pc:sldMkLst>
          <pc:docMk/>
          <pc:sldMk cId="1311212694" sldId="440"/>
        </pc:sldMkLst>
      </pc:sldChg>
      <pc:sldChg chg="del">
        <pc:chgData name="NORBEY DANILO" userId="29f64d73-8b12-4c53-a9f3-1c223397a229" providerId="ADAL" clId="{A5AE6E25-21AD-4D40-9E84-2389743BE4E2}" dt="2023-03-08T04:54:00.745" v="455" actId="47"/>
        <pc:sldMkLst>
          <pc:docMk/>
          <pc:sldMk cId="4256136481" sldId="441"/>
        </pc:sldMkLst>
      </pc:sldChg>
      <pc:sldChg chg="del">
        <pc:chgData name="NORBEY DANILO" userId="29f64d73-8b12-4c53-a9f3-1c223397a229" providerId="ADAL" clId="{A5AE6E25-21AD-4D40-9E84-2389743BE4E2}" dt="2023-03-08T04:54:00.882" v="459" actId="47"/>
        <pc:sldMkLst>
          <pc:docMk/>
          <pc:sldMk cId="898346033" sldId="442"/>
        </pc:sldMkLst>
      </pc:sldChg>
      <pc:sldChg chg="del">
        <pc:chgData name="NORBEY DANILO" userId="29f64d73-8b12-4c53-a9f3-1c223397a229" providerId="ADAL" clId="{A5AE6E25-21AD-4D40-9E84-2389743BE4E2}" dt="2023-03-08T04:54:00.906" v="460" actId="47"/>
        <pc:sldMkLst>
          <pc:docMk/>
          <pc:sldMk cId="2981242174" sldId="443"/>
        </pc:sldMkLst>
      </pc:sldChg>
      <pc:sldChg chg="del">
        <pc:chgData name="NORBEY DANILO" userId="29f64d73-8b12-4c53-a9f3-1c223397a229" providerId="ADAL" clId="{A5AE6E25-21AD-4D40-9E84-2389743BE4E2}" dt="2023-03-08T04:54:00.948" v="461" actId="47"/>
        <pc:sldMkLst>
          <pc:docMk/>
          <pc:sldMk cId="2585836597" sldId="444"/>
        </pc:sldMkLst>
      </pc:sldChg>
      <pc:sldChg chg="del">
        <pc:chgData name="NORBEY DANILO" userId="29f64d73-8b12-4c53-a9f3-1c223397a229" providerId="ADAL" clId="{A5AE6E25-21AD-4D40-9E84-2389743BE4E2}" dt="2023-03-08T04:54:00.981" v="462" actId="47"/>
        <pc:sldMkLst>
          <pc:docMk/>
          <pc:sldMk cId="2353552706" sldId="445"/>
        </pc:sldMkLst>
      </pc:sldChg>
      <pc:sldChg chg="del">
        <pc:chgData name="NORBEY DANILO" userId="29f64d73-8b12-4c53-a9f3-1c223397a229" providerId="ADAL" clId="{A5AE6E25-21AD-4D40-9E84-2389743BE4E2}" dt="2023-03-08T04:54:01.006" v="463" actId="47"/>
        <pc:sldMkLst>
          <pc:docMk/>
          <pc:sldMk cId="921455359" sldId="446"/>
        </pc:sldMkLst>
      </pc:sldChg>
      <pc:sldChg chg="del">
        <pc:chgData name="NORBEY DANILO" userId="29f64d73-8b12-4c53-a9f3-1c223397a229" providerId="ADAL" clId="{A5AE6E25-21AD-4D40-9E84-2389743BE4E2}" dt="2023-03-08T04:54:01.471" v="464" actId="47"/>
        <pc:sldMkLst>
          <pc:docMk/>
          <pc:sldMk cId="2955409740" sldId="447"/>
        </pc:sldMkLst>
      </pc:sldChg>
      <pc:sldChg chg="del">
        <pc:chgData name="NORBEY DANILO" userId="29f64d73-8b12-4c53-a9f3-1c223397a229" providerId="ADAL" clId="{A5AE6E25-21AD-4D40-9E84-2389743BE4E2}" dt="2023-03-08T04:54:01.647" v="465" actId="47"/>
        <pc:sldMkLst>
          <pc:docMk/>
          <pc:sldMk cId="570432175" sldId="448"/>
        </pc:sldMkLst>
      </pc:sldChg>
      <pc:sldChg chg="del">
        <pc:chgData name="NORBEY DANILO" userId="29f64d73-8b12-4c53-a9f3-1c223397a229" providerId="ADAL" clId="{A5AE6E25-21AD-4D40-9E84-2389743BE4E2}" dt="2023-03-08T04:54:01.827" v="466" actId="47"/>
        <pc:sldMkLst>
          <pc:docMk/>
          <pc:sldMk cId="1662631011" sldId="449"/>
        </pc:sldMkLst>
      </pc:sldChg>
      <pc:sldChg chg="del">
        <pc:chgData name="NORBEY DANILO" userId="29f64d73-8b12-4c53-a9f3-1c223397a229" providerId="ADAL" clId="{A5AE6E25-21AD-4D40-9E84-2389743BE4E2}" dt="2023-03-08T04:54:02.010" v="467" actId="47"/>
        <pc:sldMkLst>
          <pc:docMk/>
          <pc:sldMk cId="3573633439" sldId="450"/>
        </pc:sldMkLst>
      </pc:sldChg>
      <pc:sldChg chg="del">
        <pc:chgData name="NORBEY DANILO" userId="29f64d73-8b12-4c53-a9f3-1c223397a229" providerId="ADAL" clId="{A5AE6E25-21AD-4D40-9E84-2389743BE4E2}" dt="2023-03-08T04:54:02.184" v="468" actId="47"/>
        <pc:sldMkLst>
          <pc:docMk/>
          <pc:sldMk cId="1741533188" sldId="451"/>
        </pc:sldMkLst>
      </pc:sldChg>
      <pc:sldChg chg="del">
        <pc:chgData name="NORBEY DANILO" userId="29f64d73-8b12-4c53-a9f3-1c223397a229" providerId="ADAL" clId="{A5AE6E25-21AD-4D40-9E84-2389743BE4E2}" dt="2023-03-08T04:54:02.383" v="469" actId="47"/>
        <pc:sldMkLst>
          <pc:docMk/>
          <pc:sldMk cId="1472428141" sldId="452"/>
        </pc:sldMkLst>
      </pc:sldChg>
      <pc:sldChg chg="del">
        <pc:chgData name="NORBEY DANILO" userId="29f64d73-8b12-4c53-a9f3-1c223397a229" providerId="ADAL" clId="{A5AE6E25-21AD-4D40-9E84-2389743BE4E2}" dt="2023-03-08T04:54:02.577" v="470" actId="47"/>
        <pc:sldMkLst>
          <pc:docMk/>
          <pc:sldMk cId="2683753348" sldId="453"/>
        </pc:sldMkLst>
      </pc:sldChg>
      <pc:sldChg chg="del">
        <pc:chgData name="NORBEY DANILO" userId="29f64d73-8b12-4c53-a9f3-1c223397a229" providerId="ADAL" clId="{A5AE6E25-21AD-4D40-9E84-2389743BE4E2}" dt="2023-03-08T04:54:02.761" v="471" actId="47"/>
        <pc:sldMkLst>
          <pc:docMk/>
          <pc:sldMk cId="3962888757" sldId="454"/>
        </pc:sldMkLst>
      </pc:sldChg>
      <pc:sldChg chg="del">
        <pc:chgData name="NORBEY DANILO" userId="29f64d73-8b12-4c53-a9f3-1c223397a229" providerId="ADAL" clId="{A5AE6E25-21AD-4D40-9E84-2389743BE4E2}" dt="2023-03-08T04:54:02.949" v="472" actId="47"/>
        <pc:sldMkLst>
          <pc:docMk/>
          <pc:sldMk cId="1315371124" sldId="455"/>
        </pc:sldMkLst>
      </pc:sldChg>
      <pc:sldChg chg="del">
        <pc:chgData name="NORBEY DANILO" userId="29f64d73-8b12-4c53-a9f3-1c223397a229" providerId="ADAL" clId="{A5AE6E25-21AD-4D40-9E84-2389743BE4E2}" dt="2023-03-08T04:54:03.121" v="473" actId="47"/>
        <pc:sldMkLst>
          <pc:docMk/>
          <pc:sldMk cId="1723740037" sldId="456"/>
        </pc:sldMkLst>
      </pc:sldChg>
      <pc:sldChg chg="del">
        <pc:chgData name="NORBEY DANILO" userId="29f64d73-8b12-4c53-a9f3-1c223397a229" providerId="ADAL" clId="{A5AE6E25-21AD-4D40-9E84-2389743BE4E2}" dt="2023-03-08T04:54:03.310" v="474" actId="47"/>
        <pc:sldMkLst>
          <pc:docMk/>
          <pc:sldMk cId="3007749229" sldId="457"/>
        </pc:sldMkLst>
      </pc:sldChg>
      <pc:sldChg chg="del">
        <pc:chgData name="NORBEY DANILO" userId="29f64d73-8b12-4c53-a9f3-1c223397a229" providerId="ADAL" clId="{A5AE6E25-21AD-4D40-9E84-2389743BE4E2}" dt="2023-03-08T04:54:03.498" v="475" actId="47"/>
        <pc:sldMkLst>
          <pc:docMk/>
          <pc:sldMk cId="843328866" sldId="458"/>
        </pc:sldMkLst>
      </pc:sldChg>
      <pc:sldChg chg="del">
        <pc:chgData name="NORBEY DANILO" userId="29f64d73-8b12-4c53-a9f3-1c223397a229" providerId="ADAL" clId="{A5AE6E25-21AD-4D40-9E84-2389743BE4E2}" dt="2023-03-08T04:54:03.686" v="476" actId="47"/>
        <pc:sldMkLst>
          <pc:docMk/>
          <pc:sldMk cId="4225134469" sldId="459"/>
        </pc:sldMkLst>
      </pc:sldChg>
      <pc:sldChg chg="del">
        <pc:chgData name="NORBEY DANILO" userId="29f64d73-8b12-4c53-a9f3-1c223397a229" providerId="ADAL" clId="{A5AE6E25-21AD-4D40-9E84-2389743BE4E2}" dt="2023-03-08T04:54:03.891" v="477" actId="47"/>
        <pc:sldMkLst>
          <pc:docMk/>
          <pc:sldMk cId="1218397634" sldId="460"/>
        </pc:sldMkLst>
      </pc:sldChg>
      <pc:sldChg chg="del">
        <pc:chgData name="NORBEY DANILO" userId="29f64d73-8b12-4c53-a9f3-1c223397a229" providerId="ADAL" clId="{A5AE6E25-21AD-4D40-9E84-2389743BE4E2}" dt="2023-03-08T04:54:04.084" v="478" actId="47"/>
        <pc:sldMkLst>
          <pc:docMk/>
          <pc:sldMk cId="807772450" sldId="461"/>
        </pc:sldMkLst>
      </pc:sldChg>
      <pc:sldChg chg="del">
        <pc:chgData name="NORBEY DANILO" userId="29f64d73-8b12-4c53-a9f3-1c223397a229" providerId="ADAL" clId="{A5AE6E25-21AD-4D40-9E84-2389743BE4E2}" dt="2023-03-08T04:54:04.296" v="479" actId="47"/>
        <pc:sldMkLst>
          <pc:docMk/>
          <pc:sldMk cId="1365818386" sldId="462"/>
        </pc:sldMkLst>
      </pc:sldChg>
      <pc:sldChg chg="del">
        <pc:chgData name="NORBEY DANILO" userId="29f64d73-8b12-4c53-a9f3-1c223397a229" providerId="ADAL" clId="{A5AE6E25-21AD-4D40-9E84-2389743BE4E2}" dt="2023-03-08T04:54:04.491" v="480" actId="47"/>
        <pc:sldMkLst>
          <pc:docMk/>
          <pc:sldMk cId="2742839038" sldId="463"/>
        </pc:sldMkLst>
      </pc:sldChg>
      <pc:sldChg chg="del">
        <pc:chgData name="NORBEY DANILO" userId="29f64d73-8b12-4c53-a9f3-1c223397a229" providerId="ADAL" clId="{A5AE6E25-21AD-4D40-9E84-2389743BE4E2}" dt="2023-03-08T04:54:04.701" v="481" actId="47"/>
        <pc:sldMkLst>
          <pc:docMk/>
          <pc:sldMk cId="1389068979" sldId="464"/>
        </pc:sldMkLst>
      </pc:sldChg>
      <pc:sldChg chg="del">
        <pc:chgData name="NORBEY DANILO" userId="29f64d73-8b12-4c53-a9f3-1c223397a229" providerId="ADAL" clId="{A5AE6E25-21AD-4D40-9E84-2389743BE4E2}" dt="2023-03-08T04:54:04.892" v="482" actId="47"/>
        <pc:sldMkLst>
          <pc:docMk/>
          <pc:sldMk cId="3164444343" sldId="465"/>
        </pc:sldMkLst>
      </pc:sldChg>
      <pc:sldChg chg="del">
        <pc:chgData name="NORBEY DANILO" userId="29f64d73-8b12-4c53-a9f3-1c223397a229" providerId="ADAL" clId="{A5AE6E25-21AD-4D40-9E84-2389743BE4E2}" dt="2023-03-08T04:54:05.103" v="483" actId="47"/>
        <pc:sldMkLst>
          <pc:docMk/>
          <pc:sldMk cId="1910929061" sldId="466"/>
        </pc:sldMkLst>
      </pc:sldChg>
      <pc:sldChg chg="del">
        <pc:chgData name="NORBEY DANILO" userId="29f64d73-8b12-4c53-a9f3-1c223397a229" providerId="ADAL" clId="{A5AE6E25-21AD-4D40-9E84-2389743BE4E2}" dt="2023-03-08T04:54:05.306" v="484" actId="47"/>
        <pc:sldMkLst>
          <pc:docMk/>
          <pc:sldMk cId="244069029" sldId="467"/>
        </pc:sldMkLst>
      </pc:sldChg>
      <pc:sldChg chg="del">
        <pc:chgData name="NORBEY DANILO" userId="29f64d73-8b12-4c53-a9f3-1c223397a229" providerId="ADAL" clId="{A5AE6E25-21AD-4D40-9E84-2389743BE4E2}" dt="2023-03-08T04:54:05.503" v="485" actId="47"/>
        <pc:sldMkLst>
          <pc:docMk/>
          <pc:sldMk cId="3026192384" sldId="468"/>
        </pc:sldMkLst>
      </pc:sldChg>
      <pc:sldChg chg="del">
        <pc:chgData name="NORBEY DANILO" userId="29f64d73-8b12-4c53-a9f3-1c223397a229" providerId="ADAL" clId="{A5AE6E25-21AD-4D40-9E84-2389743BE4E2}" dt="2023-03-08T04:54:05.928" v="487" actId="47"/>
        <pc:sldMkLst>
          <pc:docMk/>
          <pc:sldMk cId="366565229" sldId="469"/>
        </pc:sldMkLst>
      </pc:sldChg>
      <pc:sldChg chg="del">
        <pc:chgData name="NORBEY DANILO" userId="29f64d73-8b12-4c53-a9f3-1c223397a229" providerId="ADAL" clId="{A5AE6E25-21AD-4D40-9E84-2389743BE4E2}" dt="2023-03-08T04:54:06.140" v="488" actId="47"/>
        <pc:sldMkLst>
          <pc:docMk/>
          <pc:sldMk cId="112345294" sldId="470"/>
        </pc:sldMkLst>
      </pc:sldChg>
      <pc:sldChg chg="del">
        <pc:chgData name="NORBEY DANILO" userId="29f64d73-8b12-4c53-a9f3-1c223397a229" providerId="ADAL" clId="{A5AE6E25-21AD-4D40-9E84-2389743BE4E2}" dt="2023-03-08T04:54:06.350" v="489" actId="47"/>
        <pc:sldMkLst>
          <pc:docMk/>
          <pc:sldMk cId="763465" sldId="471"/>
        </pc:sldMkLst>
      </pc:sldChg>
      <pc:sldChg chg="del">
        <pc:chgData name="NORBEY DANILO" userId="29f64d73-8b12-4c53-a9f3-1c223397a229" providerId="ADAL" clId="{A5AE6E25-21AD-4D40-9E84-2389743BE4E2}" dt="2023-03-08T04:54:06.558" v="490" actId="47"/>
        <pc:sldMkLst>
          <pc:docMk/>
          <pc:sldMk cId="994830941" sldId="472"/>
        </pc:sldMkLst>
      </pc:sldChg>
      <pc:sldChg chg="del">
        <pc:chgData name="NORBEY DANILO" userId="29f64d73-8b12-4c53-a9f3-1c223397a229" providerId="ADAL" clId="{A5AE6E25-21AD-4D40-9E84-2389743BE4E2}" dt="2023-03-08T04:54:06.760" v="491" actId="47"/>
        <pc:sldMkLst>
          <pc:docMk/>
          <pc:sldMk cId="1266505886" sldId="473"/>
        </pc:sldMkLst>
      </pc:sldChg>
      <pc:sldChg chg="del">
        <pc:chgData name="NORBEY DANILO" userId="29f64d73-8b12-4c53-a9f3-1c223397a229" providerId="ADAL" clId="{A5AE6E25-21AD-4D40-9E84-2389743BE4E2}" dt="2023-03-08T04:54:06.963" v="492" actId="47"/>
        <pc:sldMkLst>
          <pc:docMk/>
          <pc:sldMk cId="2306520847" sldId="474"/>
        </pc:sldMkLst>
      </pc:sldChg>
      <pc:sldChg chg="del">
        <pc:chgData name="NORBEY DANILO" userId="29f64d73-8b12-4c53-a9f3-1c223397a229" providerId="ADAL" clId="{A5AE6E25-21AD-4D40-9E84-2389743BE4E2}" dt="2023-03-08T04:54:07.174" v="493" actId="47"/>
        <pc:sldMkLst>
          <pc:docMk/>
          <pc:sldMk cId="3178632903" sldId="475"/>
        </pc:sldMkLst>
      </pc:sldChg>
      <pc:sldChg chg="del">
        <pc:chgData name="NORBEY DANILO" userId="29f64d73-8b12-4c53-a9f3-1c223397a229" providerId="ADAL" clId="{A5AE6E25-21AD-4D40-9E84-2389743BE4E2}" dt="2023-03-08T04:54:07.400" v="494" actId="47"/>
        <pc:sldMkLst>
          <pc:docMk/>
          <pc:sldMk cId="672265668" sldId="476"/>
        </pc:sldMkLst>
      </pc:sldChg>
      <pc:sldChg chg="del">
        <pc:chgData name="NORBEY DANILO" userId="29f64d73-8b12-4c53-a9f3-1c223397a229" providerId="ADAL" clId="{A5AE6E25-21AD-4D40-9E84-2389743BE4E2}" dt="2023-03-08T04:54:07.608" v="495" actId="47"/>
        <pc:sldMkLst>
          <pc:docMk/>
          <pc:sldMk cId="1557689946" sldId="477"/>
        </pc:sldMkLst>
      </pc:sldChg>
      <pc:sldChg chg="del">
        <pc:chgData name="NORBEY DANILO" userId="29f64d73-8b12-4c53-a9f3-1c223397a229" providerId="ADAL" clId="{A5AE6E25-21AD-4D40-9E84-2389743BE4E2}" dt="2023-03-08T04:54:07.813" v="496" actId="47"/>
        <pc:sldMkLst>
          <pc:docMk/>
          <pc:sldMk cId="2746604493" sldId="479"/>
        </pc:sldMkLst>
      </pc:sldChg>
      <pc:sldChg chg="del">
        <pc:chgData name="NORBEY DANILO" userId="29f64d73-8b12-4c53-a9f3-1c223397a229" providerId="ADAL" clId="{A5AE6E25-21AD-4D40-9E84-2389743BE4E2}" dt="2023-03-08T04:54:08.034" v="497" actId="47"/>
        <pc:sldMkLst>
          <pc:docMk/>
          <pc:sldMk cId="621438882" sldId="480"/>
        </pc:sldMkLst>
      </pc:sldChg>
      <pc:sldChg chg="addSp delSp modSp add mod">
        <pc:chgData name="NORBEY DANILO" userId="29f64d73-8b12-4c53-a9f3-1c223397a229" providerId="ADAL" clId="{A5AE6E25-21AD-4D40-9E84-2389743BE4E2}" dt="2023-03-08T04:39:16.954" v="198" actId="1076"/>
        <pc:sldMkLst>
          <pc:docMk/>
          <pc:sldMk cId="3420045399" sldId="481"/>
        </pc:sldMkLst>
        <pc:picChg chg="del">
          <ac:chgData name="NORBEY DANILO" userId="29f64d73-8b12-4c53-a9f3-1c223397a229" providerId="ADAL" clId="{A5AE6E25-21AD-4D40-9E84-2389743BE4E2}" dt="2023-03-08T04:39:11.509" v="194" actId="478"/>
          <ac:picMkLst>
            <pc:docMk/>
            <pc:sldMk cId="3420045399" sldId="481"/>
            <ac:picMk id="3" creationId="{C52D00AD-E15F-E5A1-9568-2AE16709C650}"/>
          </ac:picMkLst>
        </pc:picChg>
        <pc:picChg chg="add mod">
          <ac:chgData name="NORBEY DANILO" userId="29f64d73-8b12-4c53-a9f3-1c223397a229" providerId="ADAL" clId="{A5AE6E25-21AD-4D40-9E84-2389743BE4E2}" dt="2023-03-08T04:39:16.954" v="198" actId="1076"/>
          <ac:picMkLst>
            <pc:docMk/>
            <pc:sldMk cId="3420045399" sldId="481"/>
            <ac:picMk id="4" creationId="{876886A9-DE28-8BDB-BAFB-C5A95C5E1992}"/>
          </ac:picMkLst>
        </pc:picChg>
        <pc:picChg chg="del">
          <ac:chgData name="NORBEY DANILO" userId="29f64d73-8b12-4c53-a9f3-1c223397a229" providerId="ADAL" clId="{A5AE6E25-21AD-4D40-9E84-2389743BE4E2}" dt="2023-03-08T04:39:10.986" v="193" actId="478"/>
          <ac:picMkLst>
            <pc:docMk/>
            <pc:sldMk cId="3420045399" sldId="481"/>
            <ac:picMk id="6" creationId="{2F9FEEBA-0B02-5120-3C17-79B10A2F946C}"/>
          </ac:picMkLst>
        </pc:picChg>
      </pc:sldChg>
    </pc:docChg>
  </pc:docChgLst>
  <pc:docChgLst>
    <pc:chgData name="NORBEY DANILO" userId="29f64d73-8b12-4c53-a9f3-1c223397a229" providerId="ADAL" clId="{C8303CC4-2953-466F-8A9C-A788C5755A5A}"/>
    <pc:docChg chg="custSel addSld delSld modSld">
      <pc:chgData name="NORBEY DANILO" userId="29f64d73-8b12-4c53-a9f3-1c223397a229" providerId="ADAL" clId="{C8303CC4-2953-466F-8A9C-A788C5755A5A}" dt="2023-03-09T04:06:56.533" v="276" actId="47"/>
      <pc:docMkLst>
        <pc:docMk/>
      </pc:docMkLst>
      <pc:sldChg chg="modSp mod">
        <pc:chgData name="NORBEY DANILO" userId="29f64d73-8b12-4c53-a9f3-1c223397a229" providerId="ADAL" clId="{C8303CC4-2953-466F-8A9C-A788C5755A5A}" dt="2023-03-09T03:27:47.303" v="15" actId="20577"/>
        <pc:sldMkLst>
          <pc:docMk/>
          <pc:sldMk cId="0" sldId="256"/>
        </pc:sldMkLst>
        <pc:spChg chg="mod">
          <ac:chgData name="NORBEY DANILO" userId="29f64d73-8b12-4c53-a9f3-1c223397a229" providerId="ADAL" clId="{C8303CC4-2953-466F-8A9C-A788C5755A5A}" dt="2023-03-09T03:27:47.303" v="15" actId="20577"/>
          <ac:spMkLst>
            <pc:docMk/>
            <pc:sldMk cId="0" sldId="256"/>
            <ac:spMk id="185" creationId="{00000000-0000-0000-0000-000000000000}"/>
          </ac:spMkLst>
        </pc:spChg>
      </pc:sldChg>
      <pc:sldChg chg="addSp modSp mod">
        <pc:chgData name="NORBEY DANILO" userId="29f64d73-8b12-4c53-a9f3-1c223397a229" providerId="ADAL" clId="{C8303CC4-2953-466F-8A9C-A788C5755A5A}" dt="2023-03-09T03:39:05.424" v="29" actId="1076"/>
        <pc:sldMkLst>
          <pc:docMk/>
          <pc:sldMk cId="2252551699" sldId="367"/>
        </pc:sldMkLst>
        <pc:spChg chg="mod">
          <ac:chgData name="NORBEY DANILO" userId="29f64d73-8b12-4c53-a9f3-1c223397a229" providerId="ADAL" clId="{C8303CC4-2953-466F-8A9C-A788C5755A5A}" dt="2023-03-09T03:27:56.889" v="23" actId="20577"/>
          <ac:spMkLst>
            <pc:docMk/>
            <pc:sldMk cId="2252551699" sldId="367"/>
            <ac:spMk id="191" creationId="{00000000-0000-0000-0000-000000000000}"/>
          </ac:spMkLst>
        </pc:spChg>
        <pc:spChg chg="mod">
          <ac:chgData name="NORBEY DANILO" userId="29f64d73-8b12-4c53-a9f3-1c223397a229" providerId="ADAL" clId="{C8303CC4-2953-466F-8A9C-A788C5755A5A}" dt="2023-03-09T03:28:24.482" v="26" actId="20577"/>
          <ac:spMkLst>
            <pc:docMk/>
            <pc:sldMk cId="2252551699" sldId="367"/>
            <ac:spMk id="192" creationId="{00000000-0000-0000-0000-000000000000}"/>
          </ac:spMkLst>
        </pc:spChg>
        <pc:picChg chg="add mod">
          <ac:chgData name="NORBEY DANILO" userId="29f64d73-8b12-4c53-a9f3-1c223397a229" providerId="ADAL" clId="{C8303CC4-2953-466F-8A9C-A788C5755A5A}" dt="2023-03-09T03:39:05.424" v="29" actId="1076"/>
          <ac:picMkLst>
            <pc:docMk/>
            <pc:sldMk cId="2252551699" sldId="367"/>
            <ac:picMk id="3" creationId="{91331CF3-4BFD-DB61-207F-D827AB5A361B}"/>
          </ac:picMkLst>
        </pc:picChg>
      </pc:sldChg>
      <pc:sldChg chg="addSp delSp modSp mod">
        <pc:chgData name="NORBEY DANILO" userId="29f64d73-8b12-4c53-a9f3-1c223397a229" providerId="ADAL" clId="{C8303CC4-2953-466F-8A9C-A788C5755A5A}" dt="2023-03-09T03:51:34.696" v="106" actId="1076"/>
        <pc:sldMkLst>
          <pc:docMk/>
          <pc:sldMk cId="2414942149" sldId="368"/>
        </pc:sldMkLst>
        <pc:spChg chg="mod">
          <ac:chgData name="NORBEY DANILO" userId="29f64d73-8b12-4c53-a9f3-1c223397a229" providerId="ADAL" clId="{C8303CC4-2953-466F-8A9C-A788C5755A5A}" dt="2023-03-09T03:51:15.083" v="102" actId="20577"/>
          <ac:spMkLst>
            <pc:docMk/>
            <pc:sldMk cId="2414942149" sldId="368"/>
            <ac:spMk id="191" creationId="{00000000-0000-0000-0000-000000000000}"/>
          </ac:spMkLst>
        </pc:spChg>
        <pc:picChg chg="del">
          <ac:chgData name="NORBEY DANILO" userId="29f64d73-8b12-4c53-a9f3-1c223397a229" providerId="ADAL" clId="{C8303CC4-2953-466F-8A9C-A788C5755A5A}" dt="2023-03-09T03:51:16.835" v="103" actId="478"/>
          <ac:picMkLst>
            <pc:docMk/>
            <pc:sldMk cId="2414942149" sldId="368"/>
            <ac:picMk id="3" creationId="{5685E95D-9417-6D20-4AAD-D2AB34562DCA}"/>
          </ac:picMkLst>
        </pc:picChg>
        <pc:picChg chg="add mod">
          <ac:chgData name="NORBEY DANILO" userId="29f64d73-8b12-4c53-a9f3-1c223397a229" providerId="ADAL" clId="{C8303CC4-2953-466F-8A9C-A788C5755A5A}" dt="2023-03-09T03:51:34.696" v="106" actId="1076"/>
          <ac:picMkLst>
            <pc:docMk/>
            <pc:sldMk cId="2414942149" sldId="368"/>
            <ac:picMk id="4" creationId="{974FB8DB-885A-9B54-14B3-57EBC993B31E}"/>
          </ac:picMkLst>
        </pc:picChg>
      </pc:sldChg>
      <pc:sldChg chg="addSp delSp modSp mod">
        <pc:chgData name="NORBEY DANILO" userId="29f64d73-8b12-4c53-a9f3-1c223397a229" providerId="ADAL" clId="{C8303CC4-2953-466F-8A9C-A788C5755A5A}" dt="2023-03-09T03:52:24.004" v="121" actId="1076"/>
        <pc:sldMkLst>
          <pc:docMk/>
          <pc:sldMk cId="1937748922" sldId="412"/>
        </pc:sldMkLst>
        <pc:spChg chg="add del mod">
          <ac:chgData name="NORBEY DANILO" userId="29f64d73-8b12-4c53-a9f3-1c223397a229" providerId="ADAL" clId="{C8303CC4-2953-466F-8A9C-A788C5755A5A}" dt="2023-03-09T03:51:46.158" v="116" actId="478"/>
          <ac:spMkLst>
            <pc:docMk/>
            <pc:sldMk cId="1937748922" sldId="412"/>
            <ac:spMk id="3" creationId="{07695F5E-FDBB-C3B1-50A6-B1915E104054}"/>
          </ac:spMkLst>
        </pc:spChg>
        <pc:spChg chg="mod">
          <ac:chgData name="NORBEY DANILO" userId="29f64d73-8b12-4c53-a9f3-1c223397a229" providerId="ADAL" clId="{C8303CC4-2953-466F-8A9C-A788C5755A5A}" dt="2023-03-09T03:51:43.122" v="114" actId="20577"/>
          <ac:spMkLst>
            <pc:docMk/>
            <pc:sldMk cId="1937748922" sldId="412"/>
            <ac:spMk id="191" creationId="{00000000-0000-0000-0000-000000000000}"/>
          </ac:spMkLst>
        </pc:spChg>
        <pc:spChg chg="del">
          <ac:chgData name="NORBEY DANILO" userId="29f64d73-8b12-4c53-a9f3-1c223397a229" providerId="ADAL" clId="{C8303CC4-2953-466F-8A9C-A788C5755A5A}" dt="2023-03-09T03:51:45.557" v="115" actId="478"/>
          <ac:spMkLst>
            <pc:docMk/>
            <pc:sldMk cId="1937748922" sldId="412"/>
            <ac:spMk id="192" creationId="{00000000-0000-0000-0000-000000000000}"/>
          </ac:spMkLst>
        </pc:spChg>
        <pc:picChg chg="add mod">
          <ac:chgData name="NORBEY DANILO" userId="29f64d73-8b12-4c53-a9f3-1c223397a229" providerId="ADAL" clId="{C8303CC4-2953-466F-8A9C-A788C5755A5A}" dt="2023-03-09T03:52:24.004" v="121" actId="1076"/>
          <ac:picMkLst>
            <pc:docMk/>
            <pc:sldMk cId="1937748922" sldId="412"/>
            <ac:picMk id="5" creationId="{40C6C3D5-3F14-0FBB-7DD9-50D9E9A73AF6}"/>
          </ac:picMkLst>
        </pc:picChg>
      </pc:sldChg>
      <pc:sldChg chg="del">
        <pc:chgData name="NORBEY DANILO" userId="29f64d73-8b12-4c53-a9f3-1c223397a229" providerId="ADAL" clId="{C8303CC4-2953-466F-8A9C-A788C5755A5A}" dt="2023-03-09T03:55:58.818" v="122" actId="47"/>
        <pc:sldMkLst>
          <pc:docMk/>
          <pc:sldMk cId="712897181" sldId="413"/>
        </pc:sldMkLst>
      </pc:sldChg>
      <pc:sldChg chg="del">
        <pc:chgData name="NORBEY DANILO" userId="29f64d73-8b12-4c53-a9f3-1c223397a229" providerId="ADAL" clId="{C8303CC4-2953-466F-8A9C-A788C5755A5A}" dt="2023-03-09T03:56:00.606" v="124" actId="47"/>
        <pc:sldMkLst>
          <pc:docMk/>
          <pc:sldMk cId="1024426399" sldId="414"/>
        </pc:sldMkLst>
      </pc:sldChg>
      <pc:sldChg chg="del">
        <pc:chgData name="NORBEY DANILO" userId="29f64d73-8b12-4c53-a9f3-1c223397a229" providerId="ADAL" clId="{C8303CC4-2953-466F-8A9C-A788C5755A5A}" dt="2023-03-09T03:56:01.484" v="125" actId="47"/>
        <pc:sldMkLst>
          <pc:docMk/>
          <pc:sldMk cId="549993861" sldId="415"/>
        </pc:sldMkLst>
      </pc:sldChg>
      <pc:sldChg chg="del">
        <pc:chgData name="NORBEY DANILO" userId="29f64d73-8b12-4c53-a9f3-1c223397a229" providerId="ADAL" clId="{C8303CC4-2953-466F-8A9C-A788C5755A5A}" dt="2023-03-09T03:56:02.299" v="126" actId="47"/>
        <pc:sldMkLst>
          <pc:docMk/>
          <pc:sldMk cId="2858029987" sldId="416"/>
        </pc:sldMkLst>
      </pc:sldChg>
      <pc:sldChg chg="modSp mod">
        <pc:chgData name="NORBEY DANILO" userId="29f64d73-8b12-4c53-a9f3-1c223397a229" providerId="ADAL" clId="{C8303CC4-2953-466F-8A9C-A788C5755A5A}" dt="2023-03-09T03:57:01.251" v="148" actId="313"/>
        <pc:sldMkLst>
          <pc:docMk/>
          <pc:sldMk cId="290647687" sldId="418"/>
        </pc:sldMkLst>
        <pc:spChg chg="mod">
          <ac:chgData name="NORBEY DANILO" userId="29f64d73-8b12-4c53-a9f3-1c223397a229" providerId="ADAL" clId="{C8303CC4-2953-466F-8A9C-A788C5755A5A}" dt="2023-03-09T03:56:08.554" v="134" actId="20577"/>
          <ac:spMkLst>
            <pc:docMk/>
            <pc:sldMk cId="290647687" sldId="418"/>
            <ac:spMk id="191" creationId="{00000000-0000-0000-0000-000000000000}"/>
          </ac:spMkLst>
        </pc:spChg>
        <pc:spChg chg="mod">
          <ac:chgData name="NORBEY DANILO" userId="29f64d73-8b12-4c53-a9f3-1c223397a229" providerId="ADAL" clId="{C8303CC4-2953-466F-8A9C-A788C5755A5A}" dt="2023-03-09T03:57:01.251" v="148" actId="313"/>
          <ac:spMkLst>
            <pc:docMk/>
            <pc:sldMk cId="290647687" sldId="418"/>
            <ac:spMk id="192" creationId="{00000000-0000-0000-0000-000000000000}"/>
          </ac:spMkLst>
        </pc:spChg>
      </pc:sldChg>
      <pc:sldChg chg="addSp delSp modSp mod">
        <pc:chgData name="NORBEY DANILO" userId="29f64d73-8b12-4c53-a9f3-1c223397a229" providerId="ADAL" clId="{C8303CC4-2953-466F-8A9C-A788C5755A5A}" dt="2023-03-09T04:01:01.084" v="192" actId="1076"/>
        <pc:sldMkLst>
          <pc:docMk/>
          <pc:sldMk cId="110690283" sldId="419"/>
        </pc:sldMkLst>
        <pc:spChg chg="mod">
          <ac:chgData name="NORBEY DANILO" userId="29f64d73-8b12-4c53-a9f3-1c223397a229" providerId="ADAL" clId="{C8303CC4-2953-466F-8A9C-A788C5755A5A}" dt="2023-03-09T04:00:28.444" v="184" actId="20577"/>
          <ac:spMkLst>
            <pc:docMk/>
            <pc:sldMk cId="110690283" sldId="419"/>
            <ac:spMk id="191" creationId="{00000000-0000-0000-0000-000000000000}"/>
          </ac:spMkLst>
        </pc:spChg>
        <pc:picChg chg="del">
          <ac:chgData name="NORBEY DANILO" userId="29f64d73-8b12-4c53-a9f3-1c223397a229" providerId="ADAL" clId="{C8303CC4-2953-466F-8A9C-A788C5755A5A}" dt="2023-03-09T04:00:30.096" v="185" actId="478"/>
          <ac:picMkLst>
            <pc:docMk/>
            <pc:sldMk cId="110690283" sldId="419"/>
            <ac:picMk id="3" creationId="{7F57C08F-F668-16F9-5AC0-47D4133FB665}"/>
          </ac:picMkLst>
        </pc:picChg>
        <pc:picChg chg="add mod">
          <ac:chgData name="NORBEY DANILO" userId="29f64d73-8b12-4c53-a9f3-1c223397a229" providerId="ADAL" clId="{C8303CC4-2953-466F-8A9C-A788C5755A5A}" dt="2023-03-09T04:01:01.084" v="192" actId="1076"/>
          <ac:picMkLst>
            <pc:docMk/>
            <pc:sldMk cId="110690283" sldId="419"/>
            <ac:picMk id="4" creationId="{943C8400-7C36-963C-51D7-641110504D7A}"/>
          </ac:picMkLst>
        </pc:picChg>
      </pc:sldChg>
      <pc:sldChg chg="addSp delSp modSp mod">
        <pc:chgData name="NORBEY DANILO" userId="29f64d73-8b12-4c53-a9f3-1c223397a229" providerId="ADAL" clId="{C8303CC4-2953-466F-8A9C-A788C5755A5A}" dt="2023-03-09T04:04:08.292" v="245" actId="1076"/>
        <pc:sldMkLst>
          <pc:docMk/>
          <pc:sldMk cId="3934344230" sldId="420"/>
        </pc:sldMkLst>
        <pc:spChg chg="mod">
          <ac:chgData name="NORBEY DANILO" userId="29f64d73-8b12-4c53-a9f3-1c223397a229" providerId="ADAL" clId="{C8303CC4-2953-466F-8A9C-A788C5755A5A}" dt="2023-03-09T04:03:44.640" v="235" actId="20577"/>
          <ac:spMkLst>
            <pc:docMk/>
            <pc:sldMk cId="3934344230" sldId="420"/>
            <ac:spMk id="191" creationId="{00000000-0000-0000-0000-000000000000}"/>
          </ac:spMkLst>
        </pc:spChg>
        <pc:picChg chg="del">
          <ac:chgData name="NORBEY DANILO" userId="29f64d73-8b12-4c53-a9f3-1c223397a229" providerId="ADAL" clId="{C8303CC4-2953-466F-8A9C-A788C5755A5A}" dt="2023-03-09T04:03:47.214" v="236" actId="478"/>
          <ac:picMkLst>
            <pc:docMk/>
            <pc:sldMk cId="3934344230" sldId="420"/>
            <ac:picMk id="3" creationId="{5CC309D7-FE9F-8FDF-43DA-9437EAF2B6DF}"/>
          </ac:picMkLst>
        </pc:picChg>
        <pc:picChg chg="add mod">
          <ac:chgData name="NORBEY DANILO" userId="29f64d73-8b12-4c53-a9f3-1c223397a229" providerId="ADAL" clId="{C8303CC4-2953-466F-8A9C-A788C5755A5A}" dt="2023-03-09T04:04:07.540" v="244" actId="1076"/>
          <ac:picMkLst>
            <pc:docMk/>
            <pc:sldMk cId="3934344230" sldId="420"/>
            <ac:picMk id="4" creationId="{F60008A0-9FC6-0771-8B08-B69A8A31F497}"/>
          </ac:picMkLst>
        </pc:picChg>
        <pc:picChg chg="del">
          <ac:chgData name="NORBEY DANILO" userId="29f64d73-8b12-4c53-a9f3-1c223397a229" providerId="ADAL" clId="{C8303CC4-2953-466F-8A9C-A788C5755A5A}" dt="2023-03-09T04:03:48.110" v="237" actId="478"/>
          <ac:picMkLst>
            <pc:docMk/>
            <pc:sldMk cId="3934344230" sldId="420"/>
            <ac:picMk id="6" creationId="{B563C287-CEC9-E3E7-0B49-3722FB880195}"/>
          </ac:picMkLst>
        </pc:picChg>
        <pc:picChg chg="add mod">
          <ac:chgData name="NORBEY DANILO" userId="29f64d73-8b12-4c53-a9f3-1c223397a229" providerId="ADAL" clId="{C8303CC4-2953-466F-8A9C-A788C5755A5A}" dt="2023-03-09T04:04:08.292" v="245" actId="1076"/>
          <ac:picMkLst>
            <pc:docMk/>
            <pc:sldMk cId="3934344230" sldId="420"/>
            <ac:picMk id="7" creationId="{2F6899AC-E71C-48D7-4EAC-390970CBD9E5}"/>
          </ac:picMkLst>
        </pc:picChg>
      </pc:sldChg>
      <pc:sldChg chg="addSp delSp modSp mod">
        <pc:chgData name="NORBEY DANILO" userId="29f64d73-8b12-4c53-a9f3-1c223397a229" providerId="ADAL" clId="{C8303CC4-2953-466F-8A9C-A788C5755A5A}" dt="2023-03-09T04:05:05.820" v="275" actId="1076"/>
        <pc:sldMkLst>
          <pc:docMk/>
          <pc:sldMk cId="3788969096" sldId="421"/>
        </pc:sldMkLst>
        <pc:spChg chg="mod">
          <ac:chgData name="NORBEY DANILO" userId="29f64d73-8b12-4c53-a9f3-1c223397a229" providerId="ADAL" clId="{C8303CC4-2953-466F-8A9C-A788C5755A5A}" dt="2023-03-09T04:04:52.847" v="269" actId="20577"/>
          <ac:spMkLst>
            <pc:docMk/>
            <pc:sldMk cId="3788969096" sldId="421"/>
            <ac:spMk id="191" creationId="{00000000-0000-0000-0000-000000000000}"/>
          </ac:spMkLst>
        </pc:spChg>
        <pc:picChg chg="add mod">
          <ac:chgData name="NORBEY DANILO" userId="29f64d73-8b12-4c53-a9f3-1c223397a229" providerId="ADAL" clId="{C8303CC4-2953-466F-8A9C-A788C5755A5A}" dt="2023-03-09T04:05:05.820" v="275" actId="1076"/>
          <ac:picMkLst>
            <pc:docMk/>
            <pc:sldMk cId="3788969096" sldId="421"/>
            <ac:picMk id="3" creationId="{0E8BDC75-A2AB-FFFD-96D2-9830E9C48DBD}"/>
          </ac:picMkLst>
        </pc:picChg>
        <pc:picChg chg="del">
          <ac:chgData name="NORBEY DANILO" userId="29f64d73-8b12-4c53-a9f3-1c223397a229" providerId="ADAL" clId="{C8303CC4-2953-466F-8A9C-A788C5755A5A}" dt="2023-03-09T04:04:54.629" v="270" actId="478"/>
          <ac:picMkLst>
            <pc:docMk/>
            <pc:sldMk cId="3788969096" sldId="421"/>
            <ac:picMk id="6" creationId="{81CD3CBD-58C8-FCC3-7A7B-5E6401B2B8AC}"/>
          </ac:picMkLst>
        </pc:picChg>
        <pc:picChg chg="del">
          <ac:chgData name="NORBEY DANILO" userId="29f64d73-8b12-4c53-a9f3-1c223397a229" providerId="ADAL" clId="{C8303CC4-2953-466F-8A9C-A788C5755A5A}" dt="2023-03-09T04:04:56.338" v="272" actId="478"/>
          <ac:picMkLst>
            <pc:docMk/>
            <pc:sldMk cId="3788969096" sldId="421"/>
            <ac:picMk id="8" creationId="{FDBC29B8-75B2-EC86-6003-8283ED743184}"/>
          </ac:picMkLst>
        </pc:picChg>
        <pc:picChg chg="del">
          <ac:chgData name="NORBEY DANILO" userId="29f64d73-8b12-4c53-a9f3-1c223397a229" providerId="ADAL" clId="{C8303CC4-2953-466F-8A9C-A788C5755A5A}" dt="2023-03-09T04:04:55.190" v="271" actId="478"/>
          <ac:picMkLst>
            <pc:docMk/>
            <pc:sldMk cId="3788969096" sldId="421"/>
            <ac:picMk id="10" creationId="{C522FC6A-8059-C7EE-3320-94EA9CE33204}"/>
          </ac:picMkLst>
        </pc:picChg>
      </pc:sldChg>
      <pc:sldChg chg="del">
        <pc:chgData name="NORBEY DANILO" userId="29f64d73-8b12-4c53-a9f3-1c223397a229" providerId="ADAL" clId="{C8303CC4-2953-466F-8A9C-A788C5755A5A}" dt="2023-03-09T04:06:56.533" v="276" actId="47"/>
        <pc:sldMkLst>
          <pc:docMk/>
          <pc:sldMk cId="2239289159" sldId="422"/>
        </pc:sldMkLst>
      </pc:sldChg>
      <pc:sldChg chg="addSp delSp modSp mod">
        <pc:chgData name="NORBEY DANILO" userId="29f64d73-8b12-4c53-a9f3-1c223397a229" providerId="ADAL" clId="{C8303CC4-2953-466F-8A9C-A788C5755A5A}" dt="2023-03-09T04:02:28.520" v="212" actId="14100"/>
        <pc:sldMkLst>
          <pc:docMk/>
          <pc:sldMk cId="4000503241" sldId="423"/>
        </pc:sldMkLst>
        <pc:spChg chg="mod">
          <ac:chgData name="NORBEY DANILO" userId="29f64d73-8b12-4c53-a9f3-1c223397a229" providerId="ADAL" clId="{C8303CC4-2953-466F-8A9C-A788C5755A5A}" dt="2023-03-09T04:01:23.202" v="200" actId="20577"/>
          <ac:spMkLst>
            <pc:docMk/>
            <pc:sldMk cId="4000503241" sldId="423"/>
            <ac:spMk id="191" creationId="{00000000-0000-0000-0000-000000000000}"/>
          </ac:spMkLst>
        </pc:spChg>
        <pc:picChg chg="del">
          <ac:chgData name="NORBEY DANILO" userId="29f64d73-8b12-4c53-a9f3-1c223397a229" providerId="ADAL" clId="{C8303CC4-2953-466F-8A9C-A788C5755A5A}" dt="2023-03-09T04:01:24.570" v="201" actId="478"/>
          <ac:picMkLst>
            <pc:docMk/>
            <pc:sldMk cId="4000503241" sldId="423"/>
            <ac:picMk id="3" creationId="{4590963D-856D-0B62-D97A-16C38750EBE2}"/>
          </ac:picMkLst>
        </pc:picChg>
        <pc:picChg chg="add mod">
          <ac:chgData name="NORBEY DANILO" userId="29f64d73-8b12-4c53-a9f3-1c223397a229" providerId="ADAL" clId="{C8303CC4-2953-466F-8A9C-A788C5755A5A}" dt="2023-03-09T04:01:44.160" v="204" actId="1076"/>
          <ac:picMkLst>
            <pc:docMk/>
            <pc:sldMk cId="4000503241" sldId="423"/>
            <ac:picMk id="4" creationId="{9E6728DC-F1BF-2017-199E-180AE0E2809A}"/>
          </ac:picMkLst>
        </pc:picChg>
        <pc:picChg chg="add mod">
          <ac:chgData name="NORBEY DANILO" userId="29f64d73-8b12-4c53-a9f3-1c223397a229" providerId="ADAL" clId="{C8303CC4-2953-466F-8A9C-A788C5755A5A}" dt="2023-03-09T04:02:03.499" v="208" actId="1076"/>
          <ac:picMkLst>
            <pc:docMk/>
            <pc:sldMk cId="4000503241" sldId="423"/>
            <ac:picMk id="6" creationId="{7A2BABA9-76E5-A9AE-7254-6A704BAB6889}"/>
          </ac:picMkLst>
        </pc:picChg>
        <pc:picChg chg="add mod">
          <ac:chgData name="NORBEY DANILO" userId="29f64d73-8b12-4c53-a9f3-1c223397a229" providerId="ADAL" clId="{C8303CC4-2953-466F-8A9C-A788C5755A5A}" dt="2023-03-09T04:02:28.520" v="212" actId="14100"/>
          <ac:picMkLst>
            <pc:docMk/>
            <pc:sldMk cId="4000503241" sldId="423"/>
            <ac:picMk id="8" creationId="{0C71D5E0-5B00-6917-0A57-4B36B97E8759}"/>
          </ac:picMkLst>
        </pc:picChg>
      </pc:sldChg>
      <pc:sldChg chg="addSp delSp modSp mod">
        <pc:chgData name="NORBEY DANILO" userId="29f64d73-8b12-4c53-a9f3-1c223397a229" providerId="ADAL" clId="{C8303CC4-2953-466F-8A9C-A788C5755A5A}" dt="2023-03-09T04:03:28.788" v="227" actId="1076"/>
        <pc:sldMkLst>
          <pc:docMk/>
          <pc:sldMk cId="1258943398" sldId="424"/>
        </pc:sldMkLst>
        <pc:spChg chg="mod">
          <ac:chgData name="NORBEY DANILO" userId="29f64d73-8b12-4c53-a9f3-1c223397a229" providerId="ADAL" clId="{C8303CC4-2953-466F-8A9C-A788C5755A5A}" dt="2023-03-09T04:02:52.974" v="220" actId="20577"/>
          <ac:spMkLst>
            <pc:docMk/>
            <pc:sldMk cId="1258943398" sldId="424"/>
            <ac:spMk id="191" creationId="{00000000-0000-0000-0000-000000000000}"/>
          </ac:spMkLst>
        </pc:spChg>
        <pc:picChg chg="add mod">
          <ac:chgData name="NORBEY DANILO" userId="29f64d73-8b12-4c53-a9f3-1c223397a229" providerId="ADAL" clId="{C8303CC4-2953-466F-8A9C-A788C5755A5A}" dt="2023-03-09T04:03:08.668" v="224" actId="1076"/>
          <ac:picMkLst>
            <pc:docMk/>
            <pc:sldMk cId="1258943398" sldId="424"/>
            <ac:picMk id="3" creationId="{0CA8CEFD-0D9F-20C2-B267-DC449A9CD65B}"/>
          </ac:picMkLst>
        </pc:picChg>
        <pc:picChg chg="del">
          <ac:chgData name="NORBEY DANILO" userId="29f64d73-8b12-4c53-a9f3-1c223397a229" providerId="ADAL" clId="{C8303CC4-2953-466F-8A9C-A788C5755A5A}" dt="2023-03-09T04:02:54.564" v="221" actId="478"/>
          <ac:picMkLst>
            <pc:docMk/>
            <pc:sldMk cId="1258943398" sldId="424"/>
            <ac:picMk id="4" creationId="{E1E4A3C3-0A62-9979-F794-82C96FFD5A7F}"/>
          </ac:picMkLst>
        </pc:picChg>
        <pc:picChg chg="add mod">
          <ac:chgData name="NORBEY DANILO" userId="29f64d73-8b12-4c53-a9f3-1c223397a229" providerId="ADAL" clId="{C8303CC4-2953-466F-8A9C-A788C5755A5A}" dt="2023-03-09T04:03:28.788" v="227" actId="1076"/>
          <ac:picMkLst>
            <pc:docMk/>
            <pc:sldMk cId="1258943398" sldId="424"/>
            <ac:picMk id="6" creationId="{0B57C4A1-40F1-D245-53F0-A17F7E370267}"/>
          </ac:picMkLst>
        </pc:picChg>
      </pc:sldChg>
      <pc:sldChg chg="del">
        <pc:chgData name="NORBEY DANILO" userId="29f64d73-8b12-4c53-a9f3-1c223397a229" providerId="ADAL" clId="{C8303CC4-2953-466F-8A9C-A788C5755A5A}" dt="2023-03-09T03:55:59.663" v="123" actId="47"/>
        <pc:sldMkLst>
          <pc:docMk/>
          <pc:sldMk cId="3420045399" sldId="481"/>
        </pc:sldMkLst>
      </pc:sldChg>
      <pc:sldChg chg="addSp delSp modSp add mod">
        <pc:chgData name="NORBEY DANILO" userId="29f64d73-8b12-4c53-a9f3-1c223397a229" providerId="ADAL" clId="{C8303CC4-2953-466F-8A9C-A788C5755A5A}" dt="2023-03-09T03:40:34.112" v="41" actId="1076"/>
        <pc:sldMkLst>
          <pc:docMk/>
          <pc:sldMk cId="2311200648" sldId="482"/>
        </pc:sldMkLst>
        <pc:spChg chg="mod">
          <ac:chgData name="NORBEY DANILO" userId="29f64d73-8b12-4c53-a9f3-1c223397a229" providerId="ADAL" clId="{C8303CC4-2953-466F-8A9C-A788C5755A5A}" dt="2023-03-09T03:40:12.899" v="37" actId="20577"/>
          <ac:spMkLst>
            <pc:docMk/>
            <pc:sldMk cId="2311200648" sldId="482"/>
            <ac:spMk id="192" creationId="{00000000-0000-0000-0000-000000000000}"/>
          </ac:spMkLst>
        </pc:spChg>
        <pc:picChg chg="del">
          <ac:chgData name="NORBEY DANILO" userId="29f64d73-8b12-4c53-a9f3-1c223397a229" providerId="ADAL" clId="{C8303CC4-2953-466F-8A9C-A788C5755A5A}" dt="2023-03-09T03:40:15.448" v="38" actId="478"/>
          <ac:picMkLst>
            <pc:docMk/>
            <pc:sldMk cId="2311200648" sldId="482"/>
            <ac:picMk id="3" creationId="{91331CF3-4BFD-DB61-207F-D827AB5A361B}"/>
          </ac:picMkLst>
        </pc:picChg>
        <pc:picChg chg="add mod">
          <ac:chgData name="NORBEY DANILO" userId="29f64d73-8b12-4c53-a9f3-1c223397a229" providerId="ADAL" clId="{C8303CC4-2953-466F-8A9C-A788C5755A5A}" dt="2023-03-09T03:40:34.112" v="41" actId="1076"/>
          <ac:picMkLst>
            <pc:docMk/>
            <pc:sldMk cId="2311200648" sldId="482"/>
            <ac:picMk id="4" creationId="{86462BA7-36B4-1303-0E91-6FD3CED74FFE}"/>
          </ac:picMkLst>
        </pc:picChg>
      </pc:sldChg>
      <pc:sldChg chg="addSp delSp modSp add mod">
        <pc:chgData name="NORBEY DANILO" userId="29f64d73-8b12-4c53-a9f3-1c223397a229" providerId="ADAL" clId="{C8303CC4-2953-466F-8A9C-A788C5755A5A}" dt="2023-03-09T03:41:59.672" v="53" actId="1076"/>
        <pc:sldMkLst>
          <pc:docMk/>
          <pc:sldMk cId="2859305867" sldId="483"/>
        </pc:sldMkLst>
        <pc:spChg chg="add del mod">
          <ac:chgData name="NORBEY DANILO" userId="29f64d73-8b12-4c53-a9f3-1c223397a229" providerId="ADAL" clId="{C8303CC4-2953-466F-8A9C-A788C5755A5A}" dt="2023-03-09T03:41:15.822" v="45" actId="478"/>
          <ac:spMkLst>
            <pc:docMk/>
            <pc:sldMk cId="2859305867" sldId="483"/>
            <ac:spMk id="3" creationId="{9E554AF3-57C4-4054-3BCC-48B9D1268F9F}"/>
          </ac:spMkLst>
        </pc:spChg>
        <pc:spChg chg="del">
          <ac:chgData name="NORBEY DANILO" userId="29f64d73-8b12-4c53-a9f3-1c223397a229" providerId="ADAL" clId="{C8303CC4-2953-466F-8A9C-A788C5755A5A}" dt="2023-03-09T03:41:15.228" v="44" actId="478"/>
          <ac:spMkLst>
            <pc:docMk/>
            <pc:sldMk cId="2859305867" sldId="483"/>
            <ac:spMk id="192" creationId="{00000000-0000-0000-0000-000000000000}"/>
          </ac:spMkLst>
        </pc:spChg>
        <pc:picChg chg="del">
          <ac:chgData name="NORBEY DANILO" userId="29f64d73-8b12-4c53-a9f3-1c223397a229" providerId="ADAL" clId="{C8303CC4-2953-466F-8A9C-A788C5755A5A}" dt="2023-03-09T03:41:13.838" v="43" actId="478"/>
          <ac:picMkLst>
            <pc:docMk/>
            <pc:sldMk cId="2859305867" sldId="483"/>
            <ac:picMk id="4" creationId="{86462BA7-36B4-1303-0E91-6FD3CED74FFE}"/>
          </ac:picMkLst>
        </pc:picChg>
        <pc:picChg chg="add mod">
          <ac:chgData name="NORBEY DANILO" userId="29f64d73-8b12-4c53-a9f3-1c223397a229" providerId="ADAL" clId="{C8303CC4-2953-466F-8A9C-A788C5755A5A}" dt="2023-03-09T03:41:33.323" v="48" actId="1076"/>
          <ac:picMkLst>
            <pc:docMk/>
            <pc:sldMk cId="2859305867" sldId="483"/>
            <ac:picMk id="6" creationId="{5877D92B-9446-AACE-12F1-6016E520385B}"/>
          </ac:picMkLst>
        </pc:picChg>
        <pc:picChg chg="add mod">
          <ac:chgData name="NORBEY DANILO" userId="29f64d73-8b12-4c53-a9f3-1c223397a229" providerId="ADAL" clId="{C8303CC4-2953-466F-8A9C-A788C5755A5A}" dt="2023-03-09T03:41:59.672" v="53" actId="1076"/>
          <ac:picMkLst>
            <pc:docMk/>
            <pc:sldMk cId="2859305867" sldId="483"/>
            <ac:picMk id="8" creationId="{2DD739C7-925B-64BE-3B49-E19E48525B5E}"/>
          </ac:picMkLst>
        </pc:picChg>
      </pc:sldChg>
      <pc:sldChg chg="addSp delSp modSp add mod">
        <pc:chgData name="NORBEY DANILO" userId="29f64d73-8b12-4c53-a9f3-1c223397a229" providerId="ADAL" clId="{C8303CC4-2953-466F-8A9C-A788C5755A5A}" dt="2023-03-09T03:43:44.492" v="62" actId="1076"/>
        <pc:sldMkLst>
          <pc:docMk/>
          <pc:sldMk cId="1520544656" sldId="484"/>
        </pc:sldMkLst>
        <pc:picChg chg="add mod">
          <ac:chgData name="NORBEY DANILO" userId="29f64d73-8b12-4c53-a9f3-1c223397a229" providerId="ADAL" clId="{C8303CC4-2953-466F-8A9C-A788C5755A5A}" dt="2023-03-09T03:43:25.103" v="59" actId="1076"/>
          <ac:picMkLst>
            <pc:docMk/>
            <pc:sldMk cId="1520544656" sldId="484"/>
            <ac:picMk id="3" creationId="{BBDD0128-C573-A05F-5B52-C888AE08862F}"/>
          </ac:picMkLst>
        </pc:picChg>
        <pc:picChg chg="add mod">
          <ac:chgData name="NORBEY DANILO" userId="29f64d73-8b12-4c53-a9f3-1c223397a229" providerId="ADAL" clId="{C8303CC4-2953-466F-8A9C-A788C5755A5A}" dt="2023-03-09T03:43:44.492" v="62" actId="1076"/>
          <ac:picMkLst>
            <pc:docMk/>
            <pc:sldMk cId="1520544656" sldId="484"/>
            <ac:picMk id="5" creationId="{6DC36B16-9C71-4540-C02E-CD57FE6D11C9}"/>
          </ac:picMkLst>
        </pc:picChg>
        <pc:picChg chg="del">
          <ac:chgData name="NORBEY DANILO" userId="29f64d73-8b12-4c53-a9f3-1c223397a229" providerId="ADAL" clId="{C8303CC4-2953-466F-8A9C-A788C5755A5A}" dt="2023-03-09T03:43:09.928" v="55" actId="478"/>
          <ac:picMkLst>
            <pc:docMk/>
            <pc:sldMk cId="1520544656" sldId="484"/>
            <ac:picMk id="6" creationId="{5877D92B-9446-AACE-12F1-6016E520385B}"/>
          </ac:picMkLst>
        </pc:picChg>
        <pc:picChg chg="del">
          <ac:chgData name="NORBEY DANILO" userId="29f64d73-8b12-4c53-a9f3-1c223397a229" providerId="ADAL" clId="{C8303CC4-2953-466F-8A9C-A788C5755A5A}" dt="2023-03-09T03:43:10.879" v="56" actId="478"/>
          <ac:picMkLst>
            <pc:docMk/>
            <pc:sldMk cId="1520544656" sldId="484"/>
            <ac:picMk id="8" creationId="{2DD739C7-925B-64BE-3B49-E19E48525B5E}"/>
          </ac:picMkLst>
        </pc:picChg>
      </pc:sldChg>
      <pc:sldChg chg="addSp delSp modSp add mod">
        <pc:chgData name="NORBEY DANILO" userId="29f64d73-8b12-4c53-a9f3-1c223397a229" providerId="ADAL" clId="{C8303CC4-2953-466F-8A9C-A788C5755A5A}" dt="2023-03-09T03:45:43.888" v="75" actId="1076"/>
        <pc:sldMkLst>
          <pc:docMk/>
          <pc:sldMk cId="2126343035" sldId="485"/>
        </pc:sldMkLst>
        <pc:picChg chg="del">
          <ac:chgData name="NORBEY DANILO" userId="29f64d73-8b12-4c53-a9f3-1c223397a229" providerId="ADAL" clId="{C8303CC4-2953-466F-8A9C-A788C5755A5A}" dt="2023-03-09T03:44:34.222" v="64" actId="478"/>
          <ac:picMkLst>
            <pc:docMk/>
            <pc:sldMk cId="2126343035" sldId="485"/>
            <ac:picMk id="3" creationId="{BBDD0128-C573-A05F-5B52-C888AE08862F}"/>
          </ac:picMkLst>
        </pc:picChg>
        <pc:picChg chg="add mod">
          <ac:chgData name="NORBEY DANILO" userId="29f64d73-8b12-4c53-a9f3-1c223397a229" providerId="ADAL" clId="{C8303CC4-2953-466F-8A9C-A788C5755A5A}" dt="2023-03-09T03:45:01.860" v="69" actId="1076"/>
          <ac:picMkLst>
            <pc:docMk/>
            <pc:sldMk cId="2126343035" sldId="485"/>
            <ac:picMk id="4" creationId="{CCFBA0ED-6153-9406-56B6-A6C178A8B33E}"/>
          </ac:picMkLst>
        </pc:picChg>
        <pc:picChg chg="del mod">
          <ac:chgData name="NORBEY DANILO" userId="29f64d73-8b12-4c53-a9f3-1c223397a229" providerId="ADAL" clId="{C8303CC4-2953-466F-8A9C-A788C5755A5A}" dt="2023-03-09T03:44:35.316" v="66" actId="478"/>
          <ac:picMkLst>
            <pc:docMk/>
            <pc:sldMk cId="2126343035" sldId="485"/>
            <ac:picMk id="5" creationId="{6DC36B16-9C71-4540-C02E-CD57FE6D11C9}"/>
          </ac:picMkLst>
        </pc:picChg>
        <pc:picChg chg="add mod">
          <ac:chgData name="NORBEY DANILO" userId="29f64d73-8b12-4c53-a9f3-1c223397a229" providerId="ADAL" clId="{C8303CC4-2953-466F-8A9C-A788C5755A5A}" dt="2023-03-09T03:45:23.896" v="72" actId="1076"/>
          <ac:picMkLst>
            <pc:docMk/>
            <pc:sldMk cId="2126343035" sldId="485"/>
            <ac:picMk id="7" creationId="{8C304887-C8A1-3296-A4CC-EB7B04E25AFC}"/>
          </ac:picMkLst>
        </pc:picChg>
        <pc:picChg chg="add mod">
          <ac:chgData name="NORBEY DANILO" userId="29f64d73-8b12-4c53-a9f3-1c223397a229" providerId="ADAL" clId="{C8303CC4-2953-466F-8A9C-A788C5755A5A}" dt="2023-03-09T03:45:43.888" v="75" actId="1076"/>
          <ac:picMkLst>
            <pc:docMk/>
            <pc:sldMk cId="2126343035" sldId="485"/>
            <ac:picMk id="9" creationId="{462204D3-1082-3BF6-ADDA-06A466C813B3}"/>
          </ac:picMkLst>
        </pc:picChg>
      </pc:sldChg>
      <pc:sldChg chg="addSp delSp modSp add mod">
        <pc:chgData name="NORBEY DANILO" userId="29f64d73-8b12-4c53-a9f3-1c223397a229" providerId="ADAL" clId="{C8303CC4-2953-466F-8A9C-A788C5755A5A}" dt="2023-03-09T03:47:10.384" v="87" actId="1076"/>
        <pc:sldMkLst>
          <pc:docMk/>
          <pc:sldMk cId="2908785072" sldId="486"/>
        </pc:sldMkLst>
        <pc:picChg chg="add mod">
          <ac:chgData name="NORBEY DANILO" userId="29f64d73-8b12-4c53-a9f3-1c223397a229" providerId="ADAL" clId="{C8303CC4-2953-466F-8A9C-A788C5755A5A}" dt="2023-03-09T03:46:23.580" v="81" actId="1076"/>
          <ac:picMkLst>
            <pc:docMk/>
            <pc:sldMk cId="2908785072" sldId="486"/>
            <ac:picMk id="3" creationId="{860A3877-CDCA-BEA3-9B48-E109496A0CD7}"/>
          </ac:picMkLst>
        </pc:picChg>
        <pc:picChg chg="del">
          <ac:chgData name="NORBEY DANILO" userId="29f64d73-8b12-4c53-a9f3-1c223397a229" providerId="ADAL" clId="{C8303CC4-2953-466F-8A9C-A788C5755A5A}" dt="2023-03-09T03:46:07.328" v="77" actId="478"/>
          <ac:picMkLst>
            <pc:docMk/>
            <pc:sldMk cId="2908785072" sldId="486"/>
            <ac:picMk id="4" creationId="{CCFBA0ED-6153-9406-56B6-A6C178A8B33E}"/>
          </ac:picMkLst>
        </pc:picChg>
        <pc:picChg chg="add mod">
          <ac:chgData name="NORBEY DANILO" userId="29f64d73-8b12-4c53-a9f3-1c223397a229" providerId="ADAL" clId="{C8303CC4-2953-466F-8A9C-A788C5755A5A}" dt="2023-03-09T03:46:40.868" v="84" actId="1076"/>
          <ac:picMkLst>
            <pc:docMk/>
            <pc:sldMk cId="2908785072" sldId="486"/>
            <ac:picMk id="6" creationId="{65E7DD07-1D06-0851-4AB6-9DBBDFDA3680}"/>
          </ac:picMkLst>
        </pc:picChg>
        <pc:picChg chg="del">
          <ac:chgData name="NORBEY DANILO" userId="29f64d73-8b12-4c53-a9f3-1c223397a229" providerId="ADAL" clId="{C8303CC4-2953-466F-8A9C-A788C5755A5A}" dt="2023-03-09T03:46:07.328" v="77" actId="478"/>
          <ac:picMkLst>
            <pc:docMk/>
            <pc:sldMk cId="2908785072" sldId="486"/>
            <ac:picMk id="7" creationId="{8C304887-C8A1-3296-A4CC-EB7B04E25AFC}"/>
          </ac:picMkLst>
        </pc:picChg>
        <pc:picChg chg="del">
          <ac:chgData name="NORBEY DANILO" userId="29f64d73-8b12-4c53-a9f3-1c223397a229" providerId="ADAL" clId="{C8303CC4-2953-466F-8A9C-A788C5755A5A}" dt="2023-03-09T03:46:08.482" v="78" actId="478"/>
          <ac:picMkLst>
            <pc:docMk/>
            <pc:sldMk cId="2908785072" sldId="486"/>
            <ac:picMk id="9" creationId="{462204D3-1082-3BF6-ADDA-06A466C813B3}"/>
          </ac:picMkLst>
        </pc:picChg>
        <pc:picChg chg="add mod">
          <ac:chgData name="NORBEY DANILO" userId="29f64d73-8b12-4c53-a9f3-1c223397a229" providerId="ADAL" clId="{C8303CC4-2953-466F-8A9C-A788C5755A5A}" dt="2023-03-09T03:47:10.384" v="87" actId="1076"/>
          <ac:picMkLst>
            <pc:docMk/>
            <pc:sldMk cId="2908785072" sldId="486"/>
            <ac:picMk id="10" creationId="{77703C47-C5AC-4E81-9C11-6F537112916E}"/>
          </ac:picMkLst>
        </pc:picChg>
      </pc:sldChg>
      <pc:sldChg chg="addSp delSp modSp add mod">
        <pc:chgData name="NORBEY DANILO" userId="29f64d73-8b12-4c53-a9f3-1c223397a229" providerId="ADAL" clId="{C8303CC4-2953-466F-8A9C-A788C5755A5A}" dt="2023-03-09T03:47:51.591" v="94" actId="1076"/>
        <pc:sldMkLst>
          <pc:docMk/>
          <pc:sldMk cId="4103089755" sldId="487"/>
        </pc:sldMkLst>
        <pc:picChg chg="del">
          <ac:chgData name="NORBEY DANILO" userId="29f64d73-8b12-4c53-a9f3-1c223397a229" providerId="ADAL" clId="{C8303CC4-2953-466F-8A9C-A788C5755A5A}" dt="2023-03-09T03:47:45.525" v="90" actId="478"/>
          <ac:picMkLst>
            <pc:docMk/>
            <pc:sldMk cId="4103089755" sldId="487"/>
            <ac:picMk id="3" creationId="{860A3877-CDCA-BEA3-9B48-E109496A0CD7}"/>
          </ac:picMkLst>
        </pc:picChg>
        <pc:picChg chg="add mod">
          <ac:chgData name="NORBEY DANILO" userId="29f64d73-8b12-4c53-a9f3-1c223397a229" providerId="ADAL" clId="{C8303CC4-2953-466F-8A9C-A788C5755A5A}" dt="2023-03-09T03:47:51.591" v="94" actId="1076"/>
          <ac:picMkLst>
            <pc:docMk/>
            <pc:sldMk cId="4103089755" sldId="487"/>
            <ac:picMk id="4" creationId="{8B66BE5D-B6DA-DB00-D038-BD34641E6EE9}"/>
          </ac:picMkLst>
        </pc:picChg>
        <pc:picChg chg="del">
          <ac:chgData name="NORBEY DANILO" userId="29f64d73-8b12-4c53-a9f3-1c223397a229" providerId="ADAL" clId="{C8303CC4-2953-466F-8A9C-A788C5755A5A}" dt="2023-03-09T03:47:44.729" v="89" actId="478"/>
          <ac:picMkLst>
            <pc:docMk/>
            <pc:sldMk cId="4103089755" sldId="487"/>
            <ac:picMk id="6" creationId="{65E7DD07-1D06-0851-4AB6-9DBBDFDA3680}"/>
          </ac:picMkLst>
        </pc:picChg>
        <pc:picChg chg="del">
          <ac:chgData name="NORBEY DANILO" userId="29f64d73-8b12-4c53-a9f3-1c223397a229" providerId="ADAL" clId="{C8303CC4-2953-466F-8A9C-A788C5755A5A}" dt="2023-03-09T03:47:46.188" v="91" actId="478"/>
          <ac:picMkLst>
            <pc:docMk/>
            <pc:sldMk cId="4103089755" sldId="487"/>
            <ac:picMk id="10" creationId="{77703C47-C5AC-4E81-9C11-6F537112916E}"/>
          </ac:picMkLst>
        </pc:picChg>
      </pc:sldChg>
      <pc:sldChg chg="addSp modSp add mod">
        <pc:chgData name="NORBEY DANILO" userId="29f64d73-8b12-4c53-a9f3-1c223397a229" providerId="ADAL" clId="{C8303CC4-2953-466F-8A9C-A788C5755A5A}" dt="2023-03-09T04:00:21.745" v="176" actId="1076"/>
        <pc:sldMkLst>
          <pc:docMk/>
          <pc:sldMk cId="1680245368" sldId="488"/>
        </pc:sldMkLst>
        <pc:spChg chg="mod">
          <ac:chgData name="NORBEY DANILO" userId="29f64d73-8b12-4c53-a9f3-1c223397a229" providerId="ADAL" clId="{C8303CC4-2953-466F-8A9C-A788C5755A5A}" dt="2023-03-09T03:58:04.891" v="173" actId="20577"/>
          <ac:spMkLst>
            <pc:docMk/>
            <pc:sldMk cId="1680245368" sldId="488"/>
            <ac:spMk id="192" creationId="{00000000-0000-0000-0000-000000000000}"/>
          </ac:spMkLst>
        </pc:spChg>
        <pc:picChg chg="add mod">
          <ac:chgData name="NORBEY DANILO" userId="29f64d73-8b12-4c53-a9f3-1c223397a229" providerId="ADAL" clId="{C8303CC4-2953-466F-8A9C-A788C5755A5A}" dt="2023-03-09T04:00:21.745" v="176" actId="1076"/>
          <ac:picMkLst>
            <pc:docMk/>
            <pc:sldMk cId="1680245368" sldId="488"/>
            <ac:picMk id="3" creationId="{976A9F12-6653-6DB2-7189-A9661B901A1A}"/>
          </ac:picMkLst>
        </pc:picChg>
      </pc:sldChg>
    </pc:docChg>
  </pc:docChgLst>
  <pc:docChgLst>
    <pc:chgData name="NORBEY DANILO MUÑOZ CAÑON" userId="29f64d73-8b12-4c53-a9f3-1c223397a229" providerId="ADAL" clId="{EDFA25B4-4930-4006-9E43-508EA8AB8639}"/>
    <pc:docChg chg="modSld">
      <pc:chgData name="NORBEY DANILO MUÑOZ CAÑON" userId="29f64d73-8b12-4c53-a9f3-1c223397a229" providerId="ADAL" clId="{EDFA25B4-4930-4006-9E43-508EA8AB8639}" dt="2023-09-15T03:48:15.135" v="16"/>
      <pc:docMkLst>
        <pc:docMk/>
      </pc:docMkLst>
      <pc:sldChg chg="modNotesTx">
        <pc:chgData name="NORBEY DANILO MUÑOZ CAÑON" userId="29f64d73-8b12-4c53-a9f3-1c223397a229" providerId="ADAL" clId="{EDFA25B4-4930-4006-9E43-508EA8AB8639}" dt="2023-09-15T03:47:28.775" v="15" actId="20577"/>
        <pc:sldMkLst>
          <pc:docMk/>
          <pc:sldMk cId="0" sldId="273"/>
        </pc:sldMkLst>
      </pc:sldChg>
      <pc:sldChg chg="modNotesTx">
        <pc:chgData name="NORBEY DANILO MUÑOZ CAÑON" userId="29f64d73-8b12-4c53-a9f3-1c223397a229" providerId="ADAL" clId="{EDFA25B4-4930-4006-9E43-508EA8AB8639}" dt="2023-09-15T03:48:15.135" v="16"/>
        <pc:sldMkLst>
          <pc:docMk/>
          <pc:sldMk cId="1181119755" sldId="516"/>
        </pc:sldMkLst>
      </pc:sldChg>
    </pc:docChg>
  </pc:docChgLst>
  <pc:docChgLst>
    <pc:chgData name="NORVEY DANILO MUÑOZ" userId="6c920eed-56a1-4dd6-94e7-28cd095909bd" providerId="ADAL" clId="{6075C14E-5387-4FB1-A876-B652AAF5BBEF}"/>
    <pc:docChg chg="undo custSel addSld delSld modSld sldOrd">
      <pc:chgData name="NORVEY DANILO MUÑOZ" userId="6c920eed-56a1-4dd6-94e7-28cd095909bd" providerId="ADAL" clId="{6075C14E-5387-4FB1-A876-B652AAF5BBEF}" dt="2023-02-15T03:06:06.202" v="987" actId="47"/>
      <pc:docMkLst>
        <pc:docMk/>
      </pc:docMkLst>
      <pc:sldChg chg="modSp mod">
        <pc:chgData name="NORVEY DANILO MUÑOZ" userId="6c920eed-56a1-4dd6-94e7-28cd095909bd" providerId="ADAL" clId="{6075C14E-5387-4FB1-A876-B652AAF5BBEF}" dt="2023-02-08T17:10:04.899" v="16" actId="20577"/>
        <pc:sldMkLst>
          <pc:docMk/>
          <pc:sldMk cId="0" sldId="256"/>
        </pc:sldMkLst>
        <pc:spChg chg="mod">
          <ac:chgData name="NORVEY DANILO MUÑOZ" userId="6c920eed-56a1-4dd6-94e7-28cd095909bd" providerId="ADAL" clId="{6075C14E-5387-4FB1-A876-B652AAF5BBEF}" dt="2023-02-08T17:10:04.899" v="16" actId="20577"/>
          <ac:spMkLst>
            <pc:docMk/>
            <pc:sldMk cId="0" sldId="256"/>
            <ac:spMk id="186" creationId="{00000000-0000-0000-0000-000000000000}"/>
          </ac:spMkLst>
        </pc:spChg>
      </pc:sldChg>
      <pc:sldChg chg="addSp delSp modSp mod">
        <pc:chgData name="NORVEY DANILO MUÑOZ" userId="6c920eed-56a1-4dd6-94e7-28cd095909bd" providerId="ADAL" clId="{6075C14E-5387-4FB1-A876-B652AAF5BBEF}" dt="2023-02-08T17:14:49.875" v="370" actId="20577"/>
        <pc:sldMkLst>
          <pc:docMk/>
          <pc:sldMk cId="0" sldId="257"/>
        </pc:sldMkLst>
        <pc:spChg chg="add del mod">
          <ac:chgData name="NORVEY DANILO MUÑOZ" userId="6c920eed-56a1-4dd6-94e7-28cd095909bd" providerId="ADAL" clId="{6075C14E-5387-4FB1-A876-B652AAF5BBEF}" dt="2023-02-08T17:13:00.086" v="179" actId="478"/>
          <ac:spMkLst>
            <pc:docMk/>
            <pc:sldMk cId="0" sldId="257"/>
            <ac:spMk id="3" creationId="{5DBB37FE-AF04-BA38-7A07-8C1321BBE31B}"/>
          </ac:spMkLst>
        </pc:spChg>
        <pc:spChg chg="mod">
          <ac:chgData name="NORVEY DANILO MUÑOZ" userId="6c920eed-56a1-4dd6-94e7-28cd095909bd" providerId="ADAL" clId="{6075C14E-5387-4FB1-A876-B652AAF5BBEF}" dt="2023-02-08T17:10:49.655" v="22" actId="20577"/>
          <ac:spMkLst>
            <pc:docMk/>
            <pc:sldMk cId="0" sldId="257"/>
            <ac:spMk id="191" creationId="{00000000-0000-0000-0000-000000000000}"/>
          </ac:spMkLst>
        </pc:spChg>
        <pc:spChg chg="add del mod">
          <ac:chgData name="NORVEY DANILO MUÑOZ" userId="6c920eed-56a1-4dd6-94e7-28cd095909bd" providerId="ADAL" clId="{6075C14E-5387-4FB1-A876-B652AAF5BBEF}" dt="2023-02-08T17:14:49.875" v="370" actId="20577"/>
          <ac:spMkLst>
            <pc:docMk/>
            <pc:sldMk cId="0" sldId="257"/>
            <ac:spMk id="192" creationId="{00000000-0000-0000-0000-000000000000}"/>
          </ac:spMkLst>
        </pc:spChg>
      </pc:sldChg>
      <pc:sldChg chg="del">
        <pc:chgData name="NORVEY DANILO MUÑOZ" userId="6c920eed-56a1-4dd6-94e7-28cd095909bd" providerId="ADAL" clId="{6075C14E-5387-4FB1-A876-B652AAF5BBEF}" dt="2023-02-15T03:05:43.637" v="941" actId="47"/>
        <pc:sldMkLst>
          <pc:docMk/>
          <pc:sldMk cId="0" sldId="258"/>
        </pc:sldMkLst>
      </pc:sldChg>
      <pc:sldChg chg="del">
        <pc:chgData name="NORVEY DANILO MUÑOZ" userId="6c920eed-56a1-4dd6-94e7-28cd095909bd" providerId="ADAL" clId="{6075C14E-5387-4FB1-A876-B652AAF5BBEF}" dt="2023-02-15T03:05:30.061" v="871" actId="47"/>
        <pc:sldMkLst>
          <pc:docMk/>
          <pc:sldMk cId="0" sldId="259"/>
        </pc:sldMkLst>
      </pc:sldChg>
      <pc:sldChg chg="del">
        <pc:chgData name="NORVEY DANILO MUÑOZ" userId="6c920eed-56a1-4dd6-94e7-28cd095909bd" providerId="ADAL" clId="{6075C14E-5387-4FB1-A876-B652AAF5BBEF}" dt="2023-02-15T03:05:30.768" v="893" actId="47"/>
        <pc:sldMkLst>
          <pc:docMk/>
          <pc:sldMk cId="0" sldId="260"/>
        </pc:sldMkLst>
      </pc:sldChg>
      <pc:sldChg chg="del">
        <pc:chgData name="NORVEY DANILO MUÑOZ" userId="6c920eed-56a1-4dd6-94e7-28cd095909bd" providerId="ADAL" clId="{6075C14E-5387-4FB1-A876-B652AAF5BBEF}" dt="2023-02-15T03:05:32.555" v="898" actId="47"/>
        <pc:sldMkLst>
          <pc:docMk/>
          <pc:sldMk cId="0" sldId="261"/>
        </pc:sldMkLst>
      </pc:sldChg>
      <pc:sldChg chg="del">
        <pc:chgData name="NORVEY DANILO MUÑOZ" userId="6c920eed-56a1-4dd6-94e7-28cd095909bd" providerId="ADAL" clId="{6075C14E-5387-4FB1-A876-B652AAF5BBEF}" dt="2023-02-15T03:05:43.906" v="942" actId="47"/>
        <pc:sldMkLst>
          <pc:docMk/>
          <pc:sldMk cId="0" sldId="262"/>
        </pc:sldMkLst>
      </pc:sldChg>
      <pc:sldChg chg="del">
        <pc:chgData name="NORVEY DANILO MUÑOZ" userId="6c920eed-56a1-4dd6-94e7-28cd095909bd" providerId="ADAL" clId="{6075C14E-5387-4FB1-A876-B652AAF5BBEF}" dt="2023-02-15T03:05:44.298" v="943" actId="47"/>
        <pc:sldMkLst>
          <pc:docMk/>
          <pc:sldMk cId="0" sldId="263"/>
        </pc:sldMkLst>
      </pc:sldChg>
      <pc:sldChg chg="del">
        <pc:chgData name="NORVEY DANILO MUÑOZ" userId="6c920eed-56a1-4dd6-94e7-28cd095909bd" providerId="ADAL" clId="{6075C14E-5387-4FB1-A876-B652AAF5BBEF}" dt="2023-02-15T03:05:44.610" v="944" actId="47"/>
        <pc:sldMkLst>
          <pc:docMk/>
          <pc:sldMk cId="0" sldId="264"/>
        </pc:sldMkLst>
      </pc:sldChg>
      <pc:sldChg chg="del">
        <pc:chgData name="NORVEY DANILO MUÑOZ" userId="6c920eed-56a1-4dd6-94e7-28cd095909bd" providerId="ADAL" clId="{6075C14E-5387-4FB1-A876-B652AAF5BBEF}" dt="2023-02-15T03:05:44.989" v="945" actId="47"/>
        <pc:sldMkLst>
          <pc:docMk/>
          <pc:sldMk cId="0" sldId="265"/>
        </pc:sldMkLst>
      </pc:sldChg>
      <pc:sldChg chg="del">
        <pc:chgData name="NORVEY DANILO MUÑOZ" userId="6c920eed-56a1-4dd6-94e7-28cd095909bd" providerId="ADAL" clId="{6075C14E-5387-4FB1-A876-B652AAF5BBEF}" dt="2023-02-15T03:05:45.290" v="946" actId="47"/>
        <pc:sldMkLst>
          <pc:docMk/>
          <pc:sldMk cId="0" sldId="266"/>
        </pc:sldMkLst>
      </pc:sldChg>
      <pc:sldChg chg="del">
        <pc:chgData name="NORVEY DANILO MUÑOZ" userId="6c920eed-56a1-4dd6-94e7-28cd095909bd" providerId="ADAL" clId="{6075C14E-5387-4FB1-A876-B652AAF5BBEF}" dt="2023-02-15T03:05:45.739" v="947" actId="47"/>
        <pc:sldMkLst>
          <pc:docMk/>
          <pc:sldMk cId="0" sldId="267"/>
        </pc:sldMkLst>
      </pc:sldChg>
      <pc:sldChg chg="del">
        <pc:chgData name="NORVEY DANILO MUÑOZ" userId="6c920eed-56a1-4dd6-94e7-28cd095909bd" providerId="ADAL" clId="{6075C14E-5387-4FB1-A876-B652AAF5BBEF}" dt="2023-02-15T03:05:46.132" v="948" actId="47"/>
        <pc:sldMkLst>
          <pc:docMk/>
          <pc:sldMk cId="0" sldId="268"/>
        </pc:sldMkLst>
      </pc:sldChg>
      <pc:sldChg chg="del">
        <pc:chgData name="NORVEY DANILO MUÑOZ" userId="6c920eed-56a1-4dd6-94e7-28cd095909bd" providerId="ADAL" clId="{6075C14E-5387-4FB1-A876-B652AAF5BBEF}" dt="2023-02-15T03:05:46.525" v="949" actId="47"/>
        <pc:sldMkLst>
          <pc:docMk/>
          <pc:sldMk cId="0" sldId="269"/>
        </pc:sldMkLst>
      </pc:sldChg>
      <pc:sldChg chg="del">
        <pc:chgData name="NORVEY DANILO MUÑOZ" userId="6c920eed-56a1-4dd6-94e7-28cd095909bd" providerId="ADAL" clId="{6075C14E-5387-4FB1-A876-B652AAF5BBEF}" dt="2023-02-15T03:05:46.929" v="950" actId="47"/>
        <pc:sldMkLst>
          <pc:docMk/>
          <pc:sldMk cId="0" sldId="270"/>
        </pc:sldMkLst>
      </pc:sldChg>
      <pc:sldChg chg="del">
        <pc:chgData name="NORVEY DANILO MUÑOZ" userId="6c920eed-56a1-4dd6-94e7-28cd095909bd" providerId="ADAL" clId="{6075C14E-5387-4FB1-A876-B652AAF5BBEF}" dt="2023-02-15T03:05:47.324" v="951" actId="47"/>
        <pc:sldMkLst>
          <pc:docMk/>
          <pc:sldMk cId="0" sldId="271"/>
        </pc:sldMkLst>
      </pc:sldChg>
      <pc:sldChg chg="del">
        <pc:chgData name="NORVEY DANILO MUÑOZ" userId="6c920eed-56a1-4dd6-94e7-28cd095909bd" providerId="ADAL" clId="{6075C14E-5387-4FB1-A876-B652AAF5BBEF}" dt="2023-02-15T03:05:47.710" v="952" actId="47"/>
        <pc:sldMkLst>
          <pc:docMk/>
          <pc:sldMk cId="0" sldId="272"/>
        </pc:sldMkLst>
      </pc:sldChg>
      <pc:sldChg chg="del">
        <pc:chgData name="NORVEY DANILO MUÑOZ" userId="6c920eed-56a1-4dd6-94e7-28cd095909bd" providerId="ADAL" clId="{6075C14E-5387-4FB1-A876-B652AAF5BBEF}" dt="2023-02-15T03:05:48.074" v="953" actId="47"/>
        <pc:sldMkLst>
          <pc:docMk/>
          <pc:sldMk cId="0" sldId="273"/>
        </pc:sldMkLst>
      </pc:sldChg>
      <pc:sldChg chg="del">
        <pc:chgData name="NORVEY DANILO MUÑOZ" userId="6c920eed-56a1-4dd6-94e7-28cd095909bd" providerId="ADAL" clId="{6075C14E-5387-4FB1-A876-B652AAF5BBEF}" dt="2023-02-15T03:05:48.844" v="954" actId="47"/>
        <pc:sldMkLst>
          <pc:docMk/>
          <pc:sldMk cId="0" sldId="274"/>
        </pc:sldMkLst>
      </pc:sldChg>
      <pc:sldChg chg="del">
        <pc:chgData name="NORVEY DANILO MUÑOZ" userId="6c920eed-56a1-4dd6-94e7-28cd095909bd" providerId="ADAL" clId="{6075C14E-5387-4FB1-A876-B652AAF5BBEF}" dt="2023-02-15T03:05:49.255" v="955" actId="47"/>
        <pc:sldMkLst>
          <pc:docMk/>
          <pc:sldMk cId="0" sldId="275"/>
        </pc:sldMkLst>
      </pc:sldChg>
      <pc:sldChg chg="del">
        <pc:chgData name="NORVEY DANILO MUÑOZ" userId="6c920eed-56a1-4dd6-94e7-28cd095909bd" providerId="ADAL" clId="{6075C14E-5387-4FB1-A876-B652AAF5BBEF}" dt="2023-02-15T03:05:49.635" v="956" actId="47"/>
        <pc:sldMkLst>
          <pc:docMk/>
          <pc:sldMk cId="0" sldId="276"/>
        </pc:sldMkLst>
      </pc:sldChg>
      <pc:sldChg chg="del">
        <pc:chgData name="NORVEY DANILO MUÑOZ" userId="6c920eed-56a1-4dd6-94e7-28cd095909bd" providerId="ADAL" clId="{6075C14E-5387-4FB1-A876-B652AAF5BBEF}" dt="2023-02-15T03:05:50.072" v="957" actId="47"/>
        <pc:sldMkLst>
          <pc:docMk/>
          <pc:sldMk cId="0" sldId="277"/>
        </pc:sldMkLst>
      </pc:sldChg>
      <pc:sldChg chg="del">
        <pc:chgData name="NORVEY DANILO MUÑOZ" userId="6c920eed-56a1-4dd6-94e7-28cd095909bd" providerId="ADAL" clId="{6075C14E-5387-4FB1-A876-B652AAF5BBEF}" dt="2023-02-15T03:05:50.506" v="958" actId="47"/>
        <pc:sldMkLst>
          <pc:docMk/>
          <pc:sldMk cId="0" sldId="278"/>
        </pc:sldMkLst>
      </pc:sldChg>
      <pc:sldChg chg="del">
        <pc:chgData name="NORVEY DANILO MUÑOZ" userId="6c920eed-56a1-4dd6-94e7-28cd095909bd" providerId="ADAL" clId="{6075C14E-5387-4FB1-A876-B652AAF5BBEF}" dt="2023-02-15T03:05:30.183" v="875" actId="47"/>
        <pc:sldMkLst>
          <pc:docMk/>
          <pc:sldMk cId="0" sldId="279"/>
        </pc:sldMkLst>
      </pc:sldChg>
      <pc:sldChg chg="del">
        <pc:chgData name="NORVEY DANILO MUÑOZ" userId="6c920eed-56a1-4dd6-94e7-28cd095909bd" providerId="ADAL" clId="{6075C14E-5387-4FB1-A876-B652AAF5BBEF}" dt="2023-02-15T03:05:51.329" v="960" actId="47"/>
        <pc:sldMkLst>
          <pc:docMk/>
          <pc:sldMk cId="0" sldId="280"/>
        </pc:sldMkLst>
      </pc:sldChg>
      <pc:sldChg chg="del">
        <pc:chgData name="NORVEY DANILO MUÑOZ" userId="6c920eed-56a1-4dd6-94e7-28cd095909bd" providerId="ADAL" clId="{6075C14E-5387-4FB1-A876-B652AAF5BBEF}" dt="2023-02-15T03:05:51.718" v="961" actId="47"/>
        <pc:sldMkLst>
          <pc:docMk/>
          <pc:sldMk cId="0" sldId="281"/>
        </pc:sldMkLst>
      </pc:sldChg>
      <pc:sldChg chg="del">
        <pc:chgData name="NORVEY DANILO MUÑOZ" userId="6c920eed-56a1-4dd6-94e7-28cd095909bd" providerId="ADAL" clId="{6075C14E-5387-4FB1-A876-B652AAF5BBEF}" dt="2023-02-15T03:05:52.120" v="962" actId="47"/>
        <pc:sldMkLst>
          <pc:docMk/>
          <pc:sldMk cId="0" sldId="282"/>
        </pc:sldMkLst>
      </pc:sldChg>
      <pc:sldChg chg="del">
        <pc:chgData name="NORVEY DANILO MUÑOZ" userId="6c920eed-56a1-4dd6-94e7-28cd095909bd" providerId="ADAL" clId="{6075C14E-5387-4FB1-A876-B652AAF5BBEF}" dt="2023-02-15T03:05:52.525" v="963" actId="47"/>
        <pc:sldMkLst>
          <pc:docMk/>
          <pc:sldMk cId="0" sldId="283"/>
        </pc:sldMkLst>
      </pc:sldChg>
      <pc:sldChg chg="del">
        <pc:chgData name="NORVEY DANILO MUÑOZ" userId="6c920eed-56a1-4dd6-94e7-28cd095909bd" providerId="ADAL" clId="{6075C14E-5387-4FB1-A876-B652AAF5BBEF}" dt="2023-02-15T03:05:52.917" v="964" actId="47"/>
        <pc:sldMkLst>
          <pc:docMk/>
          <pc:sldMk cId="0" sldId="284"/>
        </pc:sldMkLst>
      </pc:sldChg>
      <pc:sldChg chg="del">
        <pc:chgData name="NORVEY DANILO MUÑOZ" userId="6c920eed-56a1-4dd6-94e7-28cd095909bd" providerId="ADAL" clId="{6075C14E-5387-4FB1-A876-B652AAF5BBEF}" dt="2023-02-15T03:05:53.308" v="965" actId="47"/>
        <pc:sldMkLst>
          <pc:docMk/>
          <pc:sldMk cId="0" sldId="285"/>
        </pc:sldMkLst>
      </pc:sldChg>
      <pc:sldChg chg="del">
        <pc:chgData name="NORVEY DANILO MUÑOZ" userId="6c920eed-56a1-4dd6-94e7-28cd095909bd" providerId="ADAL" clId="{6075C14E-5387-4FB1-A876-B652AAF5BBEF}" dt="2023-02-15T03:05:53.736" v="966" actId="47"/>
        <pc:sldMkLst>
          <pc:docMk/>
          <pc:sldMk cId="0" sldId="286"/>
        </pc:sldMkLst>
      </pc:sldChg>
      <pc:sldChg chg="del">
        <pc:chgData name="NORVEY DANILO MUÑOZ" userId="6c920eed-56a1-4dd6-94e7-28cd095909bd" providerId="ADAL" clId="{6075C14E-5387-4FB1-A876-B652AAF5BBEF}" dt="2023-02-15T03:05:54.113" v="967" actId="47"/>
        <pc:sldMkLst>
          <pc:docMk/>
          <pc:sldMk cId="0" sldId="287"/>
        </pc:sldMkLst>
      </pc:sldChg>
      <pc:sldChg chg="del">
        <pc:chgData name="NORVEY DANILO MUÑOZ" userId="6c920eed-56a1-4dd6-94e7-28cd095909bd" providerId="ADAL" clId="{6075C14E-5387-4FB1-A876-B652AAF5BBEF}" dt="2023-02-15T03:05:54.493" v="968" actId="47"/>
        <pc:sldMkLst>
          <pc:docMk/>
          <pc:sldMk cId="0" sldId="288"/>
        </pc:sldMkLst>
      </pc:sldChg>
      <pc:sldChg chg="del">
        <pc:chgData name="NORVEY DANILO MUÑOZ" userId="6c920eed-56a1-4dd6-94e7-28cd095909bd" providerId="ADAL" clId="{6075C14E-5387-4FB1-A876-B652AAF5BBEF}" dt="2023-02-15T03:05:54.988" v="969" actId="47"/>
        <pc:sldMkLst>
          <pc:docMk/>
          <pc:sldMk cId="0" sldId="289"/>
        </pc:sldMkLst>
      </pc:sldChg>
      <pc:sldChg chg="del">
        <pc:chgData name="NORVEY DANILO MUÑOZ" userId="6c920eed-56a1-4dd6-94e7-28cd095909bd" providerId="ADAL" clId="{6075C14E-5387-4FB1-A876-B652AAF5BBEF}" dt="2023-02-15T03:05:55.362" v="970" actId="47"/>
        <pc:sldMkLst>
          <pc:docMk/>
          <pc:sldMk cId="0" sldId="290"/>
        </pc:sldMkLst>
      </pc:sldChg>
      <pc:sldChg chg="del">
        <pc:chgData name="NORVEY DANILO MUÑOZ" userId="6c920eed-56a1-4dd6-94e7-28cd095909bd" providerId="ADAL" clId="{6075C14E-5387-4FB1-A876-B652AAF5BBEF}" dt="2023-02-15T03:05:55.851" v="971" actId="47"/>
        <pc:sldMkLst>
          <pc:docMk/>
          <pc:sldMk cId="0" sldId="291"/>
        </pc:sldMkLst>
      </pc:sldChg>
      <pc:sldChg chg="del">
        <pc:chgData name="NORVEY DANILO MUÑOZ" userId="6c920eed-56a1-4dd6-94e7-28cd095909bd" providerId="ADAL" clId="{6075C14E-5387-4FB1-A876-B652AAF5BBEF}" dt="2023-02-15T03:05:56.256" v="972" actId="47"/>
        <pc:sldMkLst>
          <pc:docMk/>
          <pc:sldMk cId="0" sldId="292"/>
        </pc:sldMkLst>
      </pc:sldChg>
      <pc:sldChg chg="del">
        <pc:chgData name="NORVEY DANILO MUÑOZ" userId="6c920eed-56a1-4dd6-94e7-28cd095909bd" providerId="ADAL" clId="{6075C14E-5387-4FB1-A876-B652AAF5BBEF}" dt="2023-02-15T03:05:56.843" v="973" actId="47"/>
        <pc:sldMkLst>
          <pc:docMk/>
          <pc:sldMk cId="0" sldId="293"/>
        </pc:sldMkLst>
      </pc:sldChg>
      <pc:sldChg chg="del">
        <pc:chgData name="NORVEY DANILO MUÑOZ" userId="6c920eed-56a1-4dd6-94e7-28cd095909bd" providerId="ADAL" clId="{6075C14E-5387-4FB1-A876-B652AAF5BBEF}" dt="2023-02-15T03:05:57.505" v="974" actId="47"/>
        <pc:sldMkLst>
          <pc:docMk/>
          <pc:sldMk cId="0" sldId="294"/>
        </pc:sldMkLst>
      </pc:sldChg>
      <pc:sldChg chg="del">
        <pc:chgData name="NORVEY DANILO MUÑOZ" userId="6c920eed-56a1-4dd6-94e7-28cd095909bd" providerId="ADAL" clId="{6075C14E-5387-4FB1-A876-B652AAF5BBEF}" dt="2023-02-15T03:05:58.437" v="975" actId="47"/>
        <pc:sldMkLst>
          <pc:docMk/>
          <pc:sldMk cId="0" sldId="295"/>
        </pc:sldMkLst>
      </pc:sldChg>
      <pc:sldChg chg="del">
        <pc:chgData name="NORVEY DANILO MUÑOZ" userId="6c920eed-56a1-4dd6-94e7-28cd095909bd" providerId="ADAL" clId="{6075C14E-5387-4FB1-A876-B652AAF5BBEF}" dt="2023-02-15T03:05:59.191" v="976" actId="47"/>
        <pc:sldMkLst>
          <pc:docMk/>
          <pc:sldMk cId="0" sldId="296"/>
        </pc:sldMkLst>
      </pc:sldChg>
      <pc:sldChg chg="del">
        <pc:chgData name="NORVEY DANILO MUÑOZ" userId="6c920eed-56a1-4dd6-94e7-28cd095909bd" providerId="ADAL" clId="{6075C14E-5387-4FB1-A876-B652AAF5BBEF}" dt="2023-02-15T03:05:59.772" v="977" actId="47"/>
        <pc:sldMkLst>
          <pc:docMk/>
          <pc:sldMk cId="0" sldId="297"/>
        </pc:sldMkLst>
      </pc:sldChg>
      <pc:sldChg chg="del">
        <pc:chgData name="NORVEY DANILO MUÑOZ" userId="6c920eed-56a1-4dd6-94e7-28cd095909bd" providerId="ADAL" clId="{6075C14E-5387-4FB1-A876-B652AAF5BBEF}" dt="2023-02-15T03:06:00.437" v="978" actId="47"/>
        <pc:sldMkLst>
          <pc:docMk/>
          <pc:sldMk cId="0" sldId="298"/>
        </pc:sldMkLst>
      </pc:sldChg>
      <pc:sldChg chg="del">
        <pc:chgData name="NORVEY DANILO MUÑOZ" userId="6c920eed-56a1-4dd6-94e7-28cd095909bd" providerId="ADAL" clId="{6075C14E-5387-4FB1-A876-B652AAF5BBEF}" dt="2023-02-15T03:06:01.112" v="979" actId="47"/>
        <pc:sldMkLst>
          <pc:docMk/>
          <pc:sldMk cId="0" sldId="299"/>
        </pc:sldMkLst>
      </pc:sldChg>
      <pc:sldChg chg="del">
        <pc:chgData name="NORVEY DANILO MUÑOZ" userId="6c920eed-56a1-4dd6-94e7-28cd095909bd" providerId="ADAL" clId="{6075C14E-5387-4FB1-A876-B652AAF5BBEF}" dt="2023-02-15T03:06:01.683" v="980" actId="47"/>
        <pc:sldMkLst>
          <pc:docMk/>
          <pc:sldMk cId="0" sldId="300"/>
        </pc:sldMkLst>
      </pc:sldChg>
      <pc:sldChg chg="del">
        <pc:chgData name="NORVEY DANILO MUÑOZ" userId="6c920eed-56a1-4dd6-94e7-28cd095909bd" providerId="ADAL" clId="{6075C14E-5387-4FB1-A876-B652AAF5BBEF}" dt="2023-02-15T03:06:02.375" v="981" actId="47"/>
        <pc:sldMkLst>
          <pc:docMk/>
          <pc:sldMk cId="0" sldId="301"/>
        </pc:sldMkLst>
      </pc:sldChg>
      <pc:sldChg chg="del">
        <pc:chgData name="NORVEY DANILO MUÑOZ" userId="6c920eed-56a1-4dd6-94e7-28cd095909bd" providerId="ADAL" clId="{6075C14E-5387-4FB1-A876-B652AAF5BBEF}" dt="2023-02-15T03:06:02.964" v="982" actId="47"/>
        <pc:sldMkLst>
          <pc:docMk/>
          <pc:sldMk cId="0" sldId="302"/>
        </pc:sldMkLst>
      </pc:sldChg>
      <pc:sldChg chg="del">
        <pc:chgData name="NORVEY DANILO MUÑOZ" userId="6c920eed-56a1-4dd6-94e7-28cd095909bd" providerId="ADAL" clId="{6075C14E-5387-4FB1-A876-B652AAF5BBEF}" dt="2023-02-15T03:06:03.637" v="983" actId="47"/>
        <pc:sldMkLst>
          <pc:docMk/>
          <pc:sldMk cId="0" sldId="303"/>
        </pc:sldMkLst>
      </pc:sldChg>
      <pc:sldChg chg="del">
        <pc:chgData name="NORVEY DANILO MUÑOZ" userId="6c920eed-56a1-4dd6-94e7-28cd095909bd" providerId="ADAL" clId="{6075C14E-5387-4FB1-A876-B652AAF5BBEF}" dt="2023-02-15T03:06:04.317" v="984" actId="47"/>
        <pc:sldMkLst>
          <pc:docMk/>
          <pc:sldMk cId="0" sldId="304"/>
        </pc:sldMkLst>
      </pc:sldChg>
      <pc:sldChg chg="del">
        <pc:chgData name="NORVEY DANILO MUÑOZ" userId="6c920eed-56a1-4dd6-94e7-28cd095909bd" providerId="ADAL" clId="{6075C14E-5387-4FB1-A876-B652AAF5BBEF}" dt="2023-02-15T03:06:04.972" v="985" actId="47"/>
        <pc:sldMkLst>
          <pc:docMk/>
          <pc:sldMk cId="0" sldId="305"/>
        </pc:sldMkLst>
      </pc:sldChg>
      <pc:sldChg chg="del">
        <pc:chgData name="NORVEY DANILO MUÑOZ" userId="6c920eed-56a1-4dd6-94e7-28cd095909bd" providerId="ADAL" clId="{6075C14E-5387-4FB1-A876-B652AAF5BBEF}" dt="2023-02-15T03:06:05.605" v="986" actId="47"/>
        <pc:sldMkLst>
          <pc:docMk/>
          <pc:sldMk cId="0" sldId="306"/>
        </pc:sldMkLst>
      </pc:sldChg>
      <pc:sldChg chg="del">
        <pc:chgData name="NORVEY DANILO MUÑOZ" userId="6c920eed-56a1-4dd6-94e7-28cd095909bd" providerId="ADAL" clId="{6075C14E-5387-4FB1-A876-B652AAF5BBEF}" dt="2023-02-15T03:06:06.202" v="987" actId="47"/>
        <pc:sldMkLst>
          <pc:docMk/>
          <pc:sldMk cId="0" sldId="307"/>
        </pc:sldMkLst>
      </pc:sldChg>
      <pc:sldChg chg="del">
        <pc:chgData name="NORVEY DANILO MUÑOZ" userId="6c920eed-56a1-4dd6-94e7-28cd095909bd" providerId="ADAL" clId="{6075C14E-5387-4FB1-A876-B652AAF5BBEF}" dt="2023-02-15T03:05:42.615" v="939" actId="47"/>
        <pc:sldMkLst>
          <pc:docMk/>
          <pc:sldMk cId="2356400674" sldId="309"/>
        </pc:sldMkLst>
      </pc:sldChg>
      <pc:sldChg chg="addSp modSp mod">
        <pc:chgData name="NORVEY DANILO MUÑOZ" userId="6c920eed-56a1-4dd6-94e7-28cd095909bd" providerId="ADAL" clId="{6075C14E-5387-4FB1-A876-B652AAF5BBEF}" dt="2023-02-08T17:20:11.072" v="446" actId="1076"/>
        <pc:sldMkLst>
          <pc:docMk/>
          <pc:sldMk cId="3567729611" sldId="310"/>
        </pc:sldMkLst>
        <pc:spChg chg="mod">
          <ac:chgData name="NORVEY DANILO MUÑOZ" userId="6c920eed-56a1-4dd6-94e7-28cd095909bd" providerId="ADAL" clId="{6075C14E-5387-4FB1-A876-B652AAF5BBEF}" dt="2023-02-08T17:18:07.207" v="436"/>
          <ac:spMkLst>
            <pc:docMk/>
            <pc:sldMk cId="3567729611" sldId="310"/>
            <ac:spMk id="191" creationId="{00000000-0000-0000-0000-000000000000}"/>
          </ac:spMkLst>
        </pc:spChg>
        <pc:spChg chg="mod">
          <ac:chgData name="NORVEY DANILO MUÑOZ" userId="6c920eed-56a1-4dd6-94e7-28cd095909bd" providerId="ADAL" clId="{6075C14E-5387-4FB1-A876-B652AAF5BBEF}" dt="2023-02-08T17:19:31.698" v="441" actId="20577"/>
          <ac:spMkLst>
            <pc:docMk/>
            <pc:sldMk cId="3567729611" sldId="310"/>
            <ac:spMk id="192" creationId="{00000000-0000-0000-0000-000000000000}"/>
          </ac:spMkLst>
        </pc:spChg>
        <pc:picChg chg="add mod">
          <ac:chgData name="NORVEY DANILO MUÑOZ" userId="6c920eed-56a1-4dd6-94e7-28cd095909bd" providerId="ADAL" clId="{6075C14E-5387-4FB1-A876-B652AAF5BBEF}" dt="2023-02-08T17:20:00.728" v="444" actId="1076"/>
          <ac:picMkLst>
            <pc:docMk/>
            <pc:sldMk cId="3567729611" sldId="310"/>
            <ac:picMk id="3" creationId="{328E9FE2-D637-1820-06CD-BE77CB119EFA}"/>
          </ac:picMkLst>
        </pc:picChg>
        <pc:picChg chg="add mod">
          <ac:chgData name="NORVEY DANILO MUÑOZ" userId="6c920eed-56a1-4dd6-94e7-28cd095909bd" providerId="ADAL" clId="{6075C14E-5387-4FB1-A876-B652AAF5BBEF}" dt="2023-02-08T17:20:11.072" v="446" actId="1076"/>
          <ac:picMkLst>
            <pc:docMk/>
            <pc:sldMk cId="3567729611" sldId="310"/>
            <ac:picMk id="5" creationId="{D5D500B9-57DF-00C0-2A0C-F73822413F6B}"/>
          </ac:picMkLst>
        </pc:picChg>
      </pc:sldChg>
      <pc:sldChg chg="del">
        <pc:chgData name="NORVEY DANILO MUÑOZ" userId="6c920eed-56a1-4dd6-94e7-28cd095909bd" providerId="ADAL" clId="{6075C14E-5387-4FB1-A876-B652AAF5BBEF}" dt="2023-02-15T03:05:29.676" v="859" actId="47"/>
        <pc:sldMkLst>
          <pc:docMk/>
          <pc:sldMk cId="4118244966" sldId="311"/>
        </pc:sldMkLst>
      </pc:sldChg>
      <pc:sldChg chg="addSp delSp modSp mod">
        <pc:chgData name="NORVEY DANILO MUÑOZ" userId="6c920eed-56a1-4dd6-94e7-28cd095909bd" providerId="ADAL" clId="{6075C14E-5387-4FB1-A876-B652AAF5BBEF}" dt="2023-02-08T17:41:38.511" v="691" actId="1076"/>
        <pc:sldMkLst>
          <pc:docMk/>
          <pc:sldMk cId="2012777000" sldId="312"/>
        </pc:sldMkLst>
        <pc:spChg chg="add del mod">
          <ac:chgData name="NORVEY DANILO MUÑOZ" userId="6c920eed-56a1-4dd6-94e7-28cd095909bd" providerId="ADAL" clId="{6075C14E-5387-4FB1-A876-B652AAF5BBEF}" dt="2023-02-08T17:41:08.453" v="683" actId="478"/>
          <ac:spMkLst>
            <pc:docMk/>
            <pc:sldMk cId="2012777000" sldId="312"/>
            <ac:spMk id="3" creationId="{87A3B0B6-86D4-DC2C-E8BA-42F0E965E762}"/>
          </ac:spMkLst>
        </pc:spChg>
        <pc:spChg chg="mod">
          <ac:chgData name="NORVEY DANILO MUÑOZ" userId="6c920eed-56a1-4dd6-94e7-28cd095909bd" providerId="ADAL" clId="{6075C14E-5387-4FB1-A876-B652AAF5BBEF}" dt="2023-02-08T17:41:32.755" v="689" actId="1076"/>
          <ac:spMkLst>
            <pc:docMk/>
            <pc:sldMk cId="2012777000" sldId="312"/>
            <ac:spMk id="191" creationId="{00000000-0000-0000-0000-000000000000}"/>
          </ac:spMkLst>
        </pc:spChg>
        <pc:spChg chg="del">
          <ac:chgData name="NORVEY DANILO MUÑOZ" userId="6c920eed-56a1-4dd6-94e7-28cd095909bd" providerId="ADAL" clId="{6075C14E-5387-4FB1-A876-B652AAF5BBEF}" dt="2023-02-08T17:41:07.762" v="682" actId="478"/>
          <ac:spMkLst>
            <pc:docMk/>
            <pc:sldMk cId="2012777000" sldId="312"/>
            <ac:spMk id="192" creationId="{00000000-0000-0000-0000-000000000000}"/>
          </ac:spMkLst>
        </pc:spChg>
        <pc:picChg chg="add mod">
          <ac:chgData name="NORVEY DANILO MUÑOZ" userId="6c920eed-56a1-4dd6-94e7-28cd095909bd" providerId="ADAL" clId="{6075C14E-5387-4FB1-A876-B652AAF5BBEF}" dt="2023-02-08T17:41:38.511" v="691" actId="1076"/>
          <ac:picMkLst>
            <pc:docMk/>
            <pc:sldMk cId="2012777000" sldId="312"/>
            <ac:picMk id="2050" creationId="{1F0DF01B-E7EA-A73E-990D-B99EC5DBCC17}"/>
          </ac:picMkLst>
        </pc:picChg>
      </pc:sldChg>
      <pc:sldChg chg="del">
        <pc:chgData name="NORVEY DANILO MUÑOZ" userId="6c920eed-56a1-4dd6-94e7-28cd095909bd" providerId="ADAL" clId="{6075C14E-5387-4FB1-A876-B652AAF5BBEF}" dt="2023-02-15T03:05:30.641" v="889" actId="47"/>
        <pc:sldMkLst>
          <pc:docMk/>
          <pc:sldMk cId="2834772407" sldId="313"/>
        </pc:sldMkLst>
      </pc:sldChg>
      <pc:sldChg chg="del">
        <pc:chgData name="NORVEY DANILO MUÑOZ" userId="6c920eed-56a1-4dd6-94e7-28cd095909bd" providerId="ADAL" clId="{6075C14E-5387-4FB1-A876-B652AAF5BBEF}" dt="2023-02-15T03:05:30.023" v="870" actId="47"/>
        <pc:sldMkLst>
          <pc:docMk/>
          <pc:sldMk cId="2213320943" sldId="314"/>
        </pc:sldMkLst>
      </pc:sldChg>
      <pc:sldChg chg="del">
        <pc:chgData name="NORVEY DANILO MUÑOZ" userId="6c920eed-56a1-4dd6-94e7-28cd095909bd" providerId="ADAL" clId="{6075C14E-5387-4FB1-A876-B652AAF5BBEF}" dt="2023-02-15T03:05:30.118" v="873" actId="47"/>
        <pc:sldMkLst>
          <pc:docMk/>
          <pc:sldMk cId="3021841683" sldId="315"/>
        </pc:sldMkLst>
      </pc:sldChg>
      <pc:sldChg chg="del">
        <pc:chgData name="NORVEY DANILO MUÑOZ" userId="6c920eed-56a1-4dd6-94e7-28cd095909bd" providerId="ADAL" clId="{6075C14E-5387-4FB1-A876-B652AAF5BBEF}" dt="2023-02-15T03:05:30.672" v="890" actId="47"/>
        <pc:sldMkLst>
          <pc:docMk/>
          <pc:sldMk cId="2060028205" sldId="316"/>
        </pc:sldMkLst>
      </pc:sldChg>
      <pc:sldChg chg="del">
        <pc:chgData name="NORVEY DANILO MUÑOZ" userId="6c920eed-56a1-4dd6-94e7-28cd095909bd" providerId="ADAL" clId="{6075C14E-5387-4FB1-A876-B652AAF5BBEF}" dt="2023-02-15T03:05:38.479" v="923" actId="47"/>
        <pc:sldMkLst>
          <pc:docMk/>
          <pc:sldMk cId="1331053973" sldId="317"/>
        </pc:sldMkLst>
      </pc:sldChg>
      <pc:sldChg chg="del">
        <pc:chgData name="NORVEY DANILO MUÑOZ" userId="6c920eed-56a1-4dd6-94e7-28cd095909bd" providerId="ADAL" clId="{6075C14E-5387-4FB1-A876-B652AAF5BBEF}" dt="2023-02-15T03:05:50.942" v="959" actId="47"/>
        <pc:sldMkLst>
          <pc:docMk/>
          <pc:sldMk cId="67405003" sldId="318"/>
        </pc:sldMkLst>
      </pc:sldChg>
      <pc:sldChg chg="del">
        <pc:chgData name="NORVEY DANILO MUÑOZ" userId="6c920eed-56a1-4dd6-94e7-28cd095909bd" providerId="ADAL" clId="{6075C14E-5387-4FB1-A876-B652AAF5BBEF}" dt="2023-02-15T03:05:30.704" v="891" actId="47"/>
        <pc:sldMkLst>
          <pc:docMk/>
          <pc:sldMk cId="2202870537" sldId="319"/>
        </pc:sldMkLst>
      </pc:sldChg>
      <pc:sldChg chg="del">
        <pc:chgData name="NORVEY DANILO MUÑOZ" userId="6c920eed-56a1-4dd6-94e7-28cd095909bd" providerId="ADAL" clId="{6075C14E-5387-4FB1-A876-B652AAF5BBEF}" dt="2023-02-15T03:05:30.736" v="892" actId="47"/>
        <pc:sldMkLst>
          <pc:docMk/>
          <pc:sldMk cId="1775397427" sldId="320"/>
        </pc:sldMkLst>
      </pc:sldChg>
      <pc:sldChg chg="del">
        <pc:chgData name="NORVEY DANILO MUÑOZ" userId="6c920eed-56a1-4dd6-94e7-28cd095909bd" providerId="ADAL" clId="{6075C14E-5387-4FB1-A876-B652AAF5BBEF}" dt="2023-02-15T03:05:39.525" v="928" actId="47"/>
        <pc:sldMkLst>
          <pc:docMk/>
          <pc:sldMk cId="620206592" sldId="321"/>
        </pc:sldMkLst>
      </pc:sldChg>
      <pc:sldChg chg="del">
        <pc:chgData name="NORVEY DANILO MUÑOZ" userId="6c920eed-56a1-4dd6-94e7-28cd095909bd" providerId="ADAL" clId="{6075C14E-5387-4FB1-A876-B652AAF5BBEF}" dt="2023-02-15T03:05:30.216" v="876" actId="47"/>
        <pc:sldMkLst>
          <pc:docMk/>
          <pc:sldMk cId="1139785874" sldId="322"/>
        </pc:sldMkLst>
      </pc:sldChg>
      <pc:sldChg chg="del">
        <pc:chgData name="NORVEY DANILO MUÑOZ" userId="6c920eed-56a1-4dd6-94e7-28cd095909bd" providerId="ADAL" clId="{6075C14E-5387-4FB1-A876-B652AAF5BBEF}" dt="2023-02-15T03:05:30.816" v="894" actId="47"/>
        <pc:sldMkLst>
          <pc:docMk/>
          <pc:sldMk cId="3451968263" sldId="323"/>
        </pc:sldMkLst>
      </pc:sldChg>
      <pc:sldChg chg="del">
        <pc:chgData name="NORVEY DANILO MUÑOZ" userId="6c920eed-56a1-4dd6-94e7-28cd095909bd" providerId="ADAL" clId="{6075C14E-5387-4FB1-A876-B652AAF5BBEF}" dt="2023-02-15T03:05:31.973" v="895" actId="47"/>
        <pc:sldMkLst>
          <pc:docMk/>
          <pc:sldMk cId="3706077343" sldId="324"/>
        </pc:sldMkLst>
      </pc:sldChg>
      <pc:sldChg chg="del">
        <pc:chgData name="NORVEY DANILO MUÑOZ" userId="6c920eed-56a1-4dd6-94e7-28cd095909bd" providerId="ADAL" clId="{6075C14E-5387-4FB1-A876-B652AAF5BBEF}" dt="2023-02-15T03:05:32.178" v="896" actId="47"/>
        <pc:sldMkLst>
          <pc:docMk/>
          <pc:sldMk cId="4155689048" sldId="325"/>
        </pc:sldMkLst>
      </pc:sldChg>
      <pc:sldChg chg="del">
        <pc:chgData name="NORVEY DANILO MUÑOZ" userId="6c920eed-56a1-4dd6-94e7-28cd095909bd" providerId="ADAL" clId="{6075C14E-5387-4FB1-A876-B652AAF5BBEF}" dt="2023-02-15T03:05:32.373" v="897" actId="47"/>
        <pc:sldMkLst>
          <pc:docMk/>
          <pc:sldMk cId="4031053724" sldId="326"/>
        </pc:sldMkLst>
      </pc:sldChg>
      <pc:sldChg chg="del">
        <pc:chgData name="NORVEY DANILO MUÑOZ" userId="6c920eed-56a1-4dd6-94e7-28cd095909bd" providerId="ADAL" clId="{6075C14E-5387-4FB1-A876-B652AAF5BBEF}" dt="2023-02-15T03:05:32.742" v="899" actId="47"/>
        <pc:sldMkLst>
          <pc:docMk/>
          <pc:sldMk cId="3246787241" sldId="327"/>
        </pc:sldMkLst>
      </pc:sldChg>
      <pc:sldChg chg="del">
        <pc:chgData name="NORVEY DANILO MUÑOZ" userId="6c920eed-56a1-4dd6-94e7-28cd095909bd" providerId="ADAL" clId="{6075C14E-5387-4FB1-A876-B652AAF5BBEF}" dt="2023-02-15T03:05:32.919" v="900" actId="47"/>
        <pc:sldMkLst>
          <pc:docMk/>
          <pc:sldMk cId="2684663948" sldId="328"/>
        </pc:sldMkLst>
      </pc:sldChg>
      <pc:sldChg chg="del">
        <pc:chgData name="NORVEY DANILO MUÑOZ" userId="6c920eed-56a1-4dd6-94e7-28cd095909bd" providerId="ADAL" clId="{6075C14E-5387-4FB1-A876-B652AAF5BBEF}" dt="2023-02-15T03:05:33.114" v="901" actId="47"/>
        <pc:sldMkLst>
          <pc:docMk/>
          <pc:sldMk cId="1214209245" sldId="329"/>
        </pc:sldMkLst>
      </pc:sldChg>
      <pc:sldChg chg="del">
        <pc:chgData name="NORVEY DANILO MUÑOZ" userId="6c920eed-56a1-4dd6-94e7-28cd095909bd" providerId="ADAL" clId="{6075C14E-5387-4FB1-A876-B652AAF5BBEF}" dt="2023-02-15T03:05:33.296" v="902" actId="47"/>
        <pc:sldMkLst>
          <pc:docMk/>
          <pc:sldMk cId="1380359251" sldId="330"/>
        </pc:sldMkLst>
      </pc:sldChg>
      <pc:sldChg chg="del">
        <pc:chgData name="NORVEY DANILO MUÑOZ" userId="6c920eed-56a1-4dd6-94e7-28cd095909bd" providerId="ADAL" clId="{6075C14E-5387-4FB1-A876-B652AAF5BBEF}" dt="2023-02-15T03:05:33.524" v="903" actId="47"/>
        <pc:sldMkLst>
          <pc:docMk/>
          <pc:sldMk cId="1569628170" sldId="331"/>
        </pc:sldMkLst>
      </pc:sldChg>
      <pc:sldChg chg="del">
        <pc:chgData name="NORVEY DANILO MUÑOZ" userId="6c920eed-56a1-4dd6-94e7-28cd095909bd" providerId="ADAL" clId="{6075C14E-5387-4FB1-A876-B652AAF5BBEF}" dt="2023-02-15T03:05:35.208" v="909" actId="47"/>
        <pc:sldMkLst>
          <pc:docMk/>
          <pc:sldMk cId="2843637578" sldId="332"/>
        </pc:sldMkLst>
      </pc:sldChg>
      <pc:sldChg chg="del">
        <pc:chgData name="NORVEY DANILO MUÑOZ" userId="6c920eed-56a1-4dd6-94e7-28cd095909bd" providerId="ADAL" clId="{6075C14E-5387-4FB1-A876-B652AAF5BBEF}" dt="2023-02-15T03:05:34.959" v="908" actId="47"/>
        <pc:sldMkLst>
          <pc:docMk/>
          <pc:sldMk cId="1838177117" sldId="333"/>
        </pc:sldMkLst>
      </pc:sldChg>
      <pc:sldChg chg="del">
        <pc:chgData name="NORVEY DANILO MUÑOZ" userId="6c920eed-56a1-4dd6-94e7-28cd095909bd" providerId="ADAL" clId="{6075C14E-5387-4FB1-A876-B652AAF5BBEF}" dt="2023-02-15T03:05:33.734" v="904" actId="47"/>
        <pc:sldMkLst>
          <pc:docMk/>
          <pc:sldMk cId="325380253" sldId="334"/>
        </pc:sldMkLst>
      </pc:sldChg>
      <pc:sldChg chg="del">
        <pc:chgData name="NORVEY DANILO MUÑOZ" userId="6c920eed-56a1-4dd6-94e7-28cd095909bd" providerId="ADAL" clId="{6075C14E-5387-4FB1-A876-B652AAF5BBEF}" dt="2023-02-15T03:05:33.929" v="905" actId="47"/>
        <pc:sldMkLst>
          <pc:docMk/>
          <pc:sldMk cId="1556377094" sldId="335"/>
        </pc:sldMkLst>
      </pc:sldChg>
      <pc:sldChg chg="del">
        <pc:chgData name="NORVEY DANILO MUÑOZ" userId="6c920eed-56a1-4dd6-94e7-28cd095909bd" providerId="ADAL" clId="{6075C14E-5387-4FB1-A876-B652AAF5BBEF}" dt="2023-02-15T03:05:34.139" v="906" actId="47"/>
        <pc:sldMkLst>
          <pc:docMk/>
          <pc:sldMk cId="711873617" sldId="336"/>
        </pc:sldMkLst>
      </pc:sldChg>
      <pc:sldChg chg="del">
        <pc:chgData name="NORVEY DANILO MUÑOZ" userId="6c920eed-56a1-4dd6-94e7-28cd095909bd" providerId="ADAL" clId="{6075C14E-5387-4FB1-A876-B652AAF5BBEF}" dt="2023-02-15T03:05:34.659" v="907" actId="47"/>
        <pc:sldMkLst>
          <pc:docMk/>
          <pc:sldMk cId="1840772436" sldId="337"/>
        </pc:sldMkLst>
      </pc:sldChg>
      <pc:sldChg chg="del">
        <pc:chgData name="NORVEY DANILO MUÑOZ" userId="6c920eed-56a1-4dd6-94e7-28cd095909bd" providerId="ADAL" clId="{6075C14E-5387-4FB1-A876-B652AAF5BBEF}" dt="2023-02-15T03:05:35.461" v="910" actId="47"/>
        <pc:sldMkLst>
          <pc:docMk/>
          <pc:sldMk cId="1001481906" sldId="338"/>
        </pc:sldMkLst>
      </pc:sldChg>
      <pc:sldChg chg="del">
        <pc:chgData name="NORVEY DANILO MUÑOZ" userId="6c920eed-56a1-4dd6-94e7-28cd095909bd" providerId="ADAL" clId="{6075C14E-5387-4FB1-A876-B652AAF5BBEF}" dt="2023-02-15T03:05:35.672" v="911" actId="47"/>
        <pc:sldMkLst>
          <pc:docMk/>
          <pc:sldMk cId="1987237157" sldId="339"/>
        </pc:sldMkLst>
      </pc:sldChg>
      <pc:sldChg chg="del">
        <pc:chgData name="NORVEY DANILO MUÑOZ" userId="6c920eed-56a1-4dd6-94e7-28cd095909bd" providerId="ADAL" clId="{6075C14E-5387-4FB1-A876-B652AAF5BBEF}" dt="2023-02-15T03:05:35.897" v="912" actId="47"/>
        <pc:sldMkLst>
          <pc:docMk/>
          <pc:sldMk cId="2634615155" sldId="340"/>
        </pc:sldMkLst>
      </pc:sldChg>
      <pc:sldChg chg="del">
        <pc:chgData name="NORVEY DANILO MUÑOZ" userId="6c920eed-56a1-4dd6-94e7-28cd095909bd" providerId="ADAL" clId="{6075C14E-5387-4FB1-A876-B652AAF5BBEF}" dt="2023-02-15T03:05:36.103" v="913" actId="47"/>
        <pc:sldMkLst>
          <pc:docMk/>
          <pc:sldMk cId="3030019239" sldId="341"/>
        </pc:sldMkLst>
      </pc:sldChg>
      <pc:sldChg chg="del">
        <pc:chgData name="NORVEY DANILO MUÑOZ" userId="6c920eed-56a1-4dd6-94e7-28cd095909bd" providerId="ADAL" clId="{6075C14E-5387-4FB1-A876-B652AAF5BBEF}" dt="2023-02-15T03:05:36.314" v="914" actId="47"/>
        <pc:sldMkLst>
          <pc:docMk/>
          <pc:sldMk cId="730278964" sldId="342"/>
        </pc:sldMkLst>
      </pc:sldChg>
      <pc:sldChg chg="del">
        <pc:chgData name="NORVEY DANILO MUÑOZ" userId="6c920eed-56a1-4dd6-94e7-28cd095909bd" providerId="ADAL" clId="{6075C14E-5387-4FB1-A876-B652AAF5BBEF}" dt="2023-02-15T03:05:36.539" v="915" actId="47"/>
        <pc:sldMkLst>
          <pc:docMk/>
          <pc:sldMk cId="421300418" sldId="343"/>
        </pc:sldMkLst>
      </pc:sldChg>
      <pc:sldChg chg="del">
        <pc:chgData name="NORVEY DANILO MUÑOZ" userId="6c920eed-56a1-4dd6-94e7-28cd095909bd" providerId="ADAL" clId="{6075C14E-5387-4FB1-A876-B652AAF5BBEF}" dt="2023-02-15T03:05:36.751" v="916" actId="47"/>
        <pc:sldMkLst>
          <pc:docMk/>
          <pc:sldMk cId="2145435784" sldId="344"/>
        </pc:sldMkLst>
      </pc:sldChg>
      <pc:sldChg chg="del">
        <pc:chgData name="NORVEY DANILO MUÑOZ" userId="6c920eed-56a1-4dd6-94e7-28cd095909bd" providerId="ADAL" clId="{6075C14E-5387-4FB1-A876-B652AAF5BBEF}" dt="2023-02-15T03:05:36.980" v="917" actId="47"/>
        <pc:sldMkLst>
          <pc:docMk/>
          <pc:sldMk cId="2886689139" sldId="345"/>
        </pc:sldMkLst>
      </pc:sldChg>
      <pc:sldChg chg="del">
        <pc:chgData name="NORVEY DANILO MUÑOZ" userId="6c920eed-56a1-4dd6-94e7-28cd095909bd" providerId="ADAL" clId="{6075C14E-5387-4FB1-A876-B652AAF5BBEF}" dt="2023-02-15T03:05:37.202" v="918" actId="47"/>
        <pc:sldMkLst>
          <pc:docMk/>
          <pc:sldMk cId="2856303794" sldId="346"/>
        </pc:sldMkLst>
      </pc:sldChg>
      <pc:sldChg chg="del">
        <pc:chgData name="NORVEY DANILO MUÑOZ" userId="6c920eed-56a1-4dd6-94e7-28cd095909bd" providerId="ADAL" clId="{6075C14E-5387-4FB1-A876-B652AAF5BBEF}" dt="2023-02-15T03:05:37.408" v="919" actId="47"/>
        <pc:sldMkLst>
          <pc:docMk/>
          <pc:sldMk cId="2362338430" sldId="347"/>
        </pc:sldMkLst>
      </pc:sldChg>
      <pc:sldChg chg="del">
        <pc:chgData name="NORVEY DANILO MUÑOZ" userId="6c920eed-56a1-4dd6-94e7-28cd095909bd" providerId="ADAL" clId="{6075C14E-5387-4FB1-A876-B652AAF5BBEF}" dt="2023-02-15T03:05:37.635" v="920" actId="47"/>
        <pc:sldMkLst>
          <pc:docMk/>
          <pc:sldMk cId="2728495485" sldId="348"/>
        </pc:sldMkLst>
      </pc:sldChg>
      <pc:sldChg chg="del">
        <pc:chgData name="NORVEY DANILO MUÑOZ" userId="6c920eed-56a1-4dd6-94e7-28cd095909bd" providerId="ADAL" clId="{6075C14E-5387-4FB1-A876-B652AAF5BBEF}" dt="2023-02-15T03:05:37.841" v="921" actId="47"/>
        <pc:sldMkLst>
          <pc:docMk/>
          <pc:sldMk cId="2559769617" sldId="349"/>
        </pc:sldMkLst>
      </pc:sldChg>
      <pc:sldChg chg="del">
        <pc:chgData name="NORVEY DANILO MUÑOZ" userId="6c920eed-56a1-4dd6-94e7-28cd095909bd" providerId="ADAL" clId="{6075C14E-5387-4FB1-A876-B652AAF5BBEF}" dt="2023-02-15T03:05:38.259" v="922" actId="47"/>
        <pc:sldMkLst>
          <pc:docMk/>
          <pc:sldMk cId="350248673" sldId="350"/>
        </pc:sldMkLst>
      </pc:sldChg>
      <pc:sldChg chg="del">
        <pc:chgData name="NORVEY DANILO MUÑOZ" userId="6c920eed-56a1-4dd6-94e7-28cd095909bd" providerId="ADAL" clId="{6075C14E-5387-4FB1-A876-B652AAF5BBEF}" dt="2023-02-15T03:05:38.674" v="924" actId="47"/>
        <pc:sldMkLst>
          <pc:docMk/>
          <pc:sldMk cId="1205981856" sldId="351"/>
        </pc:sldMkLst>
      </pc:sldChg>
      <pc:sldChg chg="del">
        <pc:chgData name="NORVEY DANILO MUÑOZ" userId="6c920eed-56a1-4dd6-94e7-28cd095909bd" providerId="ADAL" clId="{6075C14E-5387-4FB1-A876-B652AAF5BBEF}" dt="2023-02-15T03:05:38.907" v="925" actId="47"/>
        <pc:sldMkLst>
          <pc:docMk/>
          <pc:sldMk cId="2587997566" sldId="352"/>
        </pc:sldMkLst>
      </pc:sldChg>
      <pc:sldChg chg="del">
        <pc:chgData name="NORVEY DANILO MUÑOZ" userId="6c920eed-56a1-4dd6-94e7-28cd095909bd" providerId="ADAL" clId="{6075C14E-5387-4FB1-A876-B652AAF5BBEF}" dt="2023-02-15T03:05:39.103" v="926" actId="47"/>
        <pc:sldMkLst>
          <pc:docMk/>
          <pc:sldMk cId="3746880780" sldId="353"/>
        </pc:sldMkLst>
      </pc:sldChg>
      <pc:sldChg chg="del">
        <pc:chgData name="NORVEY DANILO MUÑOZ" userId="6c920eed-56a1-4dd6-94e7-28cd095909bd" providerId="ADAL" clId="{6075C14E-5387-4FB1-A876-B652AAF5BBEF}" dt="2023-02-15T03:05:39.889" v="929" actId="47"/>
        <pc:sldMkLst>
          <pc:docMk/>
          <pc:sldMk cId="3338316674" sldId="354"/>
        </pc:sldMkLst>
      </pc:sldChg>
      <pc:sldChg chg="del">
        <pc:chgData name="NORVEY DANILO MUÑOZ" userId="6c920eed-56a1-4dd6-94e7-28cd095909bd" providerId="ADAL" clId="{6075C14E-5387-4FB1-A876-B652AAF5BBEF}" dt="2023-02-15T03:05:39.307" v="927" actId="47"/>
        <pc:sldMkLst>
          <pc:docMk/>
          <pc:sldMk cId="1623265840" sldId="355"/>
        </pc:sldMkLst>
      </pc:sldChg>
      <pc:sldChg chg="del">
        <pc:chgData name="NORVEY DANILO MUÑOZ" userId="6c920eed-56a1-4dd6-94e7-28cd095909bd" providerId="ADAL" clId="{6075C14E-5387-4FB1-A876-B652AAF5BBEF}" dt="2023-02-15T03:05:40.148" v="930" actId="47"/>
        <pc:sldMkLst>
          <pc:docMk/>
          <pc:sldMk cId="1636314556" sldId="356"/>
        </pc:sldMkLst>
      </pc:sldChg>
      <pc:sldChg chg="del">
        <pc:chgData name="NORVEY DANILO MUÑOZ" userId="6c920eed-56a1-4dd6-94e7-28cd095909bd" providerId="ADAL" clId="{6075C14E-5387-4FB1-A876-B652AAF5BBEF}" dt="2023-02-15T03:05:40.411" v="931" actId="47"/>
        <pc:sldMkLst>
          <pc:docMk/>
          <pc:sldMk cId="3329565702" sldId="357"/>
        </pc:sldMkLst>
      </pc:sldChg>
      <pc:sldChg chg="del">
        <pc:chgData name="NORVEY DANILO MUÑOZ" userId="6c920eed-56a1-4dd6-94e7-28cd095909bd" providerId="ADAL" clId="{6075C14E-5387-4FB1-A876-B652AAF5BBEF}" dt="2023-02-15T03:05:40.663" v="932" actId="47"/>
        <pc:sldMkLst>
          <pc:docMk/>
          <pc:sldMk cId="2258224261" sldId="358"/>
        </pc:sldMkLst>
      </pc:sldChg>
      <pc:sldChg chg="del">
        <pc:chgData name="NORVEY DANILO MUÑOZ" userId="6c920eed-56a1-4dd6-94e7-28cd095909bd" providerId="ADAL" clId="{6075C14E-5387-4FB1-A876-B652AAF5BBEF}" dt="2023-02-15T03:05:40.886" v="933" actId="47"/>
        <pc:sldMkLst>
          <pc:docMk/>
          <pc:sldMk cId="3321011124" sldId="359"/>
        </pc:sldMkLst>
      </pc:sldChg>
      <pc:sldChg chg="del">
        <pc:chgData name="NORVEY DANILO MUÑOZ" userId="6c920eed-56a1-4dd6-94e7-28cd095909bd" providerId="ADAL" clId="{6075C14E-5387-4FB1-A876-B652AAF5BBEF}" dt="2023-02-15T03:05:42.168" v="938" actId="47"/>
        <pc:sldMkLst>
          <pc:docMk/>
          <pc:sldMk cId="0" sldId="361"/>
        </pc:sldMkLst>
      </pc:sldChg>
      <pc:sldChg chg="del">
        <pc:chgData name="NORVEY DANILO MUÑOZ" userId="6c920eed-56a1-4dd6-94e7-28cd095909bd" providerId="ADAL" clId="{6075C14E-5387-4FB1-A876-B652AAF5BBEF}" dt="2023-02-15T03:05:41.115" v="934" actId="47"/>
        <pc:sldMkLst>
          <pc:docMk/>
          <pc:sldMk cId="1897390636" sldId="362"/>
        </pc:sldMkLst>
      </pc:sldChg>
      <pc:sldChg chg="del">
        <pc:chgData name="NORVEY DANILO MUÑOZ" userId="6c920eed-56a1-4dd6-94e7-28cd095909bd" providerId="ADAL" clId="{6075C14E-5387-4FB1-A876-B652AAF5BBEF}" dt="2023-02-15T03:05:41.333" v="935" actId="47"/>
        <pc:sldMkLst>
          <pc:docMk/>
          <pc:sldMk cId="3286778521" sldId="363"/>
        </pc:sldMkLst>
      </pc:sldChg>
      <pc:sldChg chg="del">
        <pc:chgData name="NORVEY DANILO MUÑOZ" userId="6c920eed-56a1-4dd6-94e7-28cd095909bd" providerId="ADAL" clId="{6075C14E-5387-4FB1-A876-B652AAF5BBEF}" dt="2023-02-15T03:05:41.663" v="936" actId="47"/>
        <pc:sldMkLst>
          <pc:docMk/>
          <pc:sldMk cId="2589776929" sldId="364"/>
        </pc:sldMkLst>
      </pc:sldChg>
      <pc:sldChg chg="del">
        <pc:chgData name="NORVEY DANILO MUÑOZ" userId="6c920eed-56a1-4dd6-94e7-28cd095909bd" providerId="ADAL" clId="{6075C14E-5387-4FB1-A876-B652AAF5BBEF}" dt="2023-02-15T03:05:41.934" v="937" actId="47"/>
        <pc:sldMkLst>
          <pc:docMk/>
          <pc:sldMk cId="2471323115" sldId="365"/>
        </pc:sldMkLst>
      </pc:sldChg>
      <pc:sldChg chg="del">
        <pc:chgData name="NORVEY DANILO MUÑOZ" userId="6c920eed-56a1-4dd6-94e7-28cd095909bd" providerId="ADAL" clId="{6075C14E-5387-4FB1-A876-B652AAF5BBEF}" dt="2023-02-15T03:05:42.887" v="940" actId="47"/>
        <pc:sldMkLst>
          <pc:docMk/>
          <pc:sldMk cId="533894151" sldId="366"/>
        </pc:sldMkLst>
      </pc:sldChg>
      <pc:sldChg chg="modSp mod">
        <pc:chgData name="NORVEY DANILO MUÑOZ" userId="6c920eed-56a1-4dd6-94e7-28cd095909bd" providerId="ADAL" clId="{6075C14E-5387-4FB1-A876-B652AAF5BBEF}" dt="2023-02-08T17:16:20.914" v="383" actId="20577"/>
        <pc:sldMkLst>
          <pc:docMk/>
          <pc:sldMk cId="2252551699" sldId="367"/>
        </pc:sldMkLst>
        <pc:spChg chg="mod">
          <ac:chgData name="NORVEY DANILO MUÑOZ" userId="6c920eed-56a1-4dd6-94e7-28cd095909bd" providerId="ADAL" clId="{6075C14E-5387-4FB1-A876-B652AAF5BBEF}" dt="2023-02-08T17:14:01.894" v="333" actId="20577"/>
          <ac:spMkLst>
            <pc:docMk/>
            <pc:sldMk cId="2252551699" sldId="367"/>
            <ac:spMk id="191" creationId="{00000000-0000-0000-0000-000000000000}"/>
          </ac:spMkLst>
        </pc:spChg>
        <pc:spChg chg="mod">
          <ac:chgData name="NORVEY DANILO MUÑOZ" userId="6c920eed-56a1-4dd6-94e7-28cd095909bd" providerId="ADAL" clId="{6075C14E-5387-4FB1-A876-B652AAF5BBEF}" dt="2023-02-08T17:16:20.914" v="383" actId="20577"/>
          <ac:spMkLst>
            <pc:docMk/>
            <pc:sldMk cId="2252551699" sldId="367"/>
            <ac:spMk id="192" creationId="{00000000-0000-0000-0000-000000000000}"/>
          </ac:spMkLst>
        </pc:spChg>
      </pc:sldChg>
      <pc:sldChg chg="addSp delSp modSp mod">
        <pc:chgData name="NORVEY DANILO MUÑOZ" userId="6c920eed-56a1-4dd6-94e7-28cd095909bd" providerId="ADAL" clId="{6075C14E-5387-4FB1-A876-B652AAF5BBEF}" dt="2023-02-08T17:17:20.260" v="422" actId="1076"/>
        <pc:sldMkLst>
          <pc:docMk/>
          <pc:sldMk cId="2414942149" sldId="368"/>
        </pc:sldMkLst>
        <pc:spChg chg="add del">
          <ac:chgData name="NORVEY DANILO MUÑOZ" userId="6c920eed-56a1-4dd6-94e7-28cd095909bd" providerId="ADAL" clId="{6075C14E-5387-4FB1-A876-B652AAF5BBEF}" dt="2023-02-08T17:16:43.017" v="408" actId="478"/>
          <ac:spMkLst>
            <pc:docMk/>
            <pc:sldMk cId="2414942149" sldId="368"/>
            <ac:spMk id="2" creationId="{0722DDA6-9C2C-2333-BC0E-622EF56C6402}"/>
          </ac:spMkLst>
        </pc:spChg>
        <pc:spChg chg="add del mod">
          <ac:chgData name="NORVEY DANILO MUÑOZ" userId="6c920eed-56a1-4dd6-94e7-28cd095909bd" providerId="ADAL" clId="{6075C14E-5387-4FB1-A876-B652AAF5BBEF}" dt="2023-02-08T17:17:05.037" v="419" actId="478"/>
          <ac:spMkLst>
            <pc:docMk/>
            <pc:sldMk cId="2414942149" sldId="368"/>
            <ac:spMk id="3" creationId="{EDF9ED4E-2FB3-FA61-F1BF-A5159038A2E8}"/>
          </ac:spMkLst>
        </pc:spChg>
        <pc:spChg chg="mod">
          <ac:chgData name="NORVEY DANILO MUÑOZ" userId="6c920eed-56a1-4dd6-94e7-28cd095909bd" providerId="ADAL" clId="{6075C14E-5387-4FB1-A876-B652AAF5BBEF}" dt="2023-02-08T17:16:30.242" v="405" actId="20577"/>
          <ac:spMkLst>
            <pc:docMk/>
            <pc:sldMk cId="2414942149" sldId="368"/>
            <ac:spMk id="191" creationId="{00000000-0000-0000-0000-000000000000}"/>
          </ac:spMkLst>
        </pc:spChg>
        <pc:picChg chg="del">
          <ac:chgData name="NORVEY DANILO MUÑOZ" userId="6c920eed-56a1-4dd6-94e7-28cd095909bd" providerId="ADAL" clId="{6075C14E-5387-4FB1-A876-B652AAF5BBEF}" dt="2023-02-08T17:16:32.037" v="406" actId="478"/>
          <ac:picMkLst>
            <pc:docMk/>
            <pc:sldMk cId="2414942149" sldId="368"/>
            <ac:picMk id="5" creationId="{C2FBF8F7-F32A-CE6D-EDDC-7E1E74C1E2DC}"/>
          </ac:picMkLst>
        </pc:picChg>
        <pc:picChg chg="add mod">
          <ac:chgData name="NORVEY DANILO MUÑOZ" userId="6c920eed-56a1-4dd6-94e7-28cd095909bd" providerId="ADAL" clId="{6075C14E-5387-4FB1-A876-B652AAF5BBEF}" dt="2023-02-08T17:17:20.260" v="422" actId="1076"/>
          <ac:picMkLst>
            <pc:docMk/>
            <pc:sldMk cId="2414942149" sldId="368"/>
            <ac:picMk id="6" creationId="{F449B409-92E0-7E11-168A-D275E0DCFD10}"/>
          </ac:picMkLst>
        </pc:picChg>
        <pc:picChg chg="add del mod">
          <ac:chgData name="NORVEY DANILO MUÑOZ" userId="6c920eed-56a1-4dd6-94e7-28cd095909bd" providerId="ADAL" clId="{6075C14E-5387-4FB1-A876-B652AAF5BBEF}" dt="2023-02-08T17:16:55.348" v="416" actId="478"/>
          <ac:picMkLst>
            <pc:docMk/>
            <pc:sldMk cId="2414942149" sldId="368"/>
            <ac:picMk id="1028" creationId="{A080219D-6373-824F-E6A6-C37A8913723E}"/>
          </ac:picMkLst>
        </pc:picChg>
      </pc:sldChg>
      <pc:sldChg chg="addSp modSp mod">
        <pc:chgData name="NORVEY DANILO MUÑOZ" userId="6c920eed-56a1-4dd6-94e7-28cd095909bd" providerId="ADAL" clId="{6075C14E-5387-4FB1-A876-B652AAF5BBEF}" dt="2023-02-08T17:38:10.691" v="572" actId="1076"/>
        <pc:sldMkLst>
          <pc:docMk/>
          <pc:sldMk cId="2244255232" sldId="369"/>
        </pc:sldMkLst>
        <pc:spChg chg="mod">
          <ac:chgData name="NORVEY DANILO MUÑOZ" userId="6c920eed-56a1-4dd6-94e7-28cd095909bd" providerId="ADAL" clId="{6075C14E-5387-4FB1-A876-B652AAF5BBEF}" dt="2023-02-08T17:36:00.774" v="554" actId="20577"/>
          <ac:spMkLst>
            <pc:docMk/>
            <pc:sldMk cId="2244255232" sldId="369"/>
            <ac:spMk id="191" creationId="{00000000-0000-0000-0000-000000000000}"/>
          </ac:spMkLst>
        </pc:spChg>
        <pc:spChg chg="mod">
          <ac:chgData name="NORVEY DANILO MUÑOZ" userId="6c920eed-56a1-4dd6-94e7-28cd095909bd" providerId="ADAL" clId="{6075C14E-5387-4FB1-A876-B652AAF5BBEF}" dt="2023-02-08T17:37:51.949" v="569" actId="20577"/>
          <ac:spMkLst>
            <pc:docMk/>
            <pc:sldMk cId="2244255232" sldId="369"/>
            <ac:spMk id="192" creationId="{00000000-0000-0000-0000-000000000000}"/>
          </ac:spMkLst>
        </pc:spChg>
        <pc:picChg chg="add mod">
          <ac:chgData name="NORVEY DANILO MUÑOZ" userId="6c920eed-56a1-4dd6-94e7-28cd095909bd" providerId="ADAL" clId="{6075C14E-5387-4FB1-A876-B652AAF5BBEF}" dt="2023-02-08T17:38:10.691" v="572" actId="1076"/>
          <ac:picMkLst>
            <pc:docMk/>
            <pc:sldMk cId="2244255232" sldId="369"/>
            <ac:picMk id="3" creationId="{170704EF-A5CE-C4D4-FEA5-1EABBADEF7F0}"/>
          </ac:picMkLst>
        </pc:picChg>
      </pc:sldChg>
      <pc:sldChg chg="del">
        <pc:chgData name="NORVEY DANILO MUÑOZ" userId="6c920eed-56a1-4dd6-94e7-28cd095909bd" providerId="ADAL" clId="{6075C14E-5387-4FB1-A876-B652AAF5BBEF}" dt="2023-02-15T03:05:29.695" v="860" actId="47"/>
        <pc:sldMkLst>
          <pc:docMk/>
          <pc:sldMk cId="844426838" sldId="370"/>
        </pc:sldMkLst>
      </pc:sldChg>
      <pc:sldChg chg="del">
        <pc:chgData name="NORVEY DANILO MUÑOZ" userId="6c920eed-56a1-4dd6-94e7-28cd095909bd" providerId="ADAL" clId="{6075C14E-5387-4FB1-A876-B652AAF5BBEF}" dt="2023-02-15T03:05:29.171" v="858" actId="47"/>
        <pc:sldMkLst>
          <pc:docMk/>
          <pc:sldMk cId="1640251976" sldId="371"/>
        </pc:sldMkLst>
      </pc:sldChg>
      <pc:sldChg chg="del">
        <pc:chgData name="NORVEY DANILO MUÑOZ" userId="6c920eed-56a1-4dd6-94e7-28cd095909bd" providerId="ADAL" clId="{6075C14E-5387-4FB1-A876-B652AAF5BBEF}" dt="2023-02-15T03:05:29.786" v="862" actId="47"/>
        <pc:sldMkLst>
          <pc:docMk/>
          <pc:sldMk cId="1483896231" sldId="372"/>
        </pc:sldMkLst>
      </pc:sldChg>
      <pc:sldChg chg="del">
        <pc:chgData name="NORVEY DANILO MUÑOZ" userId="6c920eed-56a1-4dd6-94e7-28cd095909bd" providerId="ADAL" clId="{6075C14E-5387-4FB1-A876-B652AAF5BBEF}" dt="2023-02-15T03:05:29.811" v="863" actId="47"/>
        <pc:sldMkLst>
          <pc:docMk/>
          <pc:sldMk cId="2407232986" sldId="373"/>
        </pc:sldMkLst>
      </pc:sldChg>
      <pc:sldChg chg="del">
        <pc:chgData name="NORVEY DANILO MUÑOZ" userId="6c920eed-56a1-4dd6-94e7-28cd095909bd" providerId="ADAL" clId="{6075C14E-5387-4FB1-A876-B652AAF5BBEF}" dt="2023-02-15T03:05:29.844" v="864" actId="47"/>
        <pc:sldMkLst>
          <pc:docMk/>
          <pc:sldMk cId="2669140229" sldId="374"/>
        </pc:sldMkLst>
      </pc:sldChg>
      <pc:sldChg chg="del">
        <pc:chgData name="NORVEY DANILO MUÑOZ" userId="6c920eed-56a1-4dd6-94e7-28cd095909bd" providerId="ADAL" clId="{6075C14E-5387-4FB1-A876-B652AAF5BBEF}" dt="2023-02-15T03:05:29.870" v="865" actId="47"/>
        <pc:sldMkLst>
          <pc:docMk/>
          <pc:sldMk cId="805343460" sldId="375"/>
        </pc:sldMkLst>
      </pc:sldChg>
      <pc:sldChg chg="del">
        <pc:chgData name="NORVEY DANILO MUÑOZ" userId="6c920eed-56a1-4dd6-94e7-28cd095909bd" providerId="ADAL" clId="{6075C14E-5387-4FB1-A876-B652AAF5BBEF}" dt="2023-02-15T03:05:29.903" v="866" actId="47"/>
        <pc:sldMkLst>
          <pc:docMk/>
          <pc:sldMk cId="3646398806" sldId="376"/>
        </pc:sldMkLst>
      </pc:sldChg>
      <pc:sldChg chg="del">
        <pc:chgData name="NORVEY DANILO MUÑOZ" userId="6c920eed-56a1-4dd6-94e7-28cd095909bd" providerId="ADAL" clId="{6075C14E-5387-4FB1-A876-B652AAF5BBEF}" dt="2023-02-15T03:05:29.937" v="867" actId="47"/>
        <pc:sldMkLst>
          <pc:docMk/>
          <pc:sldMk cId="4077152137" sldId="377"/>
        </pc:sldMkLst>
      </pc:sldChg>
      <pc:sldChg chg="del">
        <pc:chgData name="NORVEY DANILO MUÑOZ" userId="6c920eed-56a1-4dd6-94e7-28cd095909bd" providerId="ADAL" clId="{6075C14E-5387-4FB1-A876-B652AAF5BBEF}" dt="2023-02-15T03:05:29.959" v="868" actId="47"/>
        <pc:sldMkLst>
          <pc:docMk/>
          <pc:sldMk cId="1141441756" sldId="378"/>
        </pc:sldMkLst>
      </pc:sldChg>
      <pc:sldChg chg="del">
        <pc:chgData name="NORVEY DANILO MUÑOZ" userId="6c920eed-56a1-4dd6-94e7-28cd095909bd" providerId="ADAL" clId="{6075C14E-5387-4FB1-A876-B652AAF5BBEF}" dt="2023-02-15T03:05:29.988" v="869" actId="47"/>
        <pc:sldMkLst>
          <pc:docMk/>
          <pc:sldMk cId="1015212810" sldId="379"/>
        </pc:sldMkLst>
      </pc:sldChg>
      <pc:sldChg chg="del">
        <pc:chgData name="NORVEY DANILO MUÑOZ" userId="6c920eed-56a1-4dd6-94e7-28cd095909bd" providerId="ADAL" clId="{6075C14E-5387-4FB1-A876-B652AAF5BBEF}" dt="2023-02-15T03:05:30.150" v="874" actId="47"/>
        <pc:sldMkLst>
          <pc:docMk/>
          <pc:sldMk cId="2253480106" sldId="380"/>
        </pc:sldMkLst>
      </pc:sldChg>
      <pc:sldChg chg="del">
        <pc:chgData name="NORVEY DANILO MUÑOZ" userId="6c920eed-56a1-4dd6-94e7-28cd095909bd" providerId="ADAL" clId="{6075C14E-5387-4FB1-A876-B652AAF5BBEF}" dt="2023-02-15T03:05:30.516" v="885" actId="47"/>
        <pc:sldMkLst>
          <pc:docMk/>
          <pc:sldMk cId="3966894046" sldId="381"/>
        </pc:sldMkLst>
      </pc:sldChg>
      <pc:sldChg chg="del">
        <pc:chgData name="NORVEY DANILO MUÑOZ" userId="6c920eed-56a1-4dd6-94e7-28cd095909bd" providerId="ADAL" clId="{6075C14E-5387-4FB1-A876-B652AAF5BBEF}" dt="2023-02-15T03:05:30.100" v="872" actId="47"/>
        <pc:sldMkLst>
          <pc:docMk/>
          <pc:sldMk cId="3793310610" sldId="382"/>
        </pc:sldMkLst>
      </pc:sldChg>
      <pc:sldChg chg="del">
        <pc:chgData name="NORVEY DANILO MUÑOZ" userId="6c920eed-56a1-4dd6-94e7-28cd095909bd" providerId="ADAL" clId="{6075C14E-5387-4FB1-A876-B652AAF5BBEF}" dt="2023-02-15T03:05:29.768" v="861" actId="47"/>
        <pc:sldMkLst>
          <pc:docMk/>
          <pc:sldMk cId="368216936" sldId="384"/>
        </pc:sldMkLst>
      </pc:sldChg>
      <pc:sldChg chg="del">
        <pc:chgData name="NORVEY DANILO MUÑOZ" userId="6c920eed-56a1-4dd6-94e7-28cd095909bd" providerId="ADAL" clId="{6075C14E-5387-4FB1-A876-B652AAF5BBEF}" dt="2023-02-15T03:05:30.252" v="877" actId="47"/>
        <pc:sldMkLst>
          <pc:docMk/>
          <pc:sldMk cId="1939832174" sldId="385"/>
        </pc:sldMkLst>
      </pc:sldChg>
      <pc:sldChg chg="del">
        <pc:chgData name="NORVEY DANILO MUÑOZ" userId="6c920eed-56a1-4dd6-94e7-28cd095909bd" providerId="ADAL" clId="{6075C14E-5387-4FB1-A876-B652AAF5BBEF}" dt="2023-02-15T03:05:30.298" v="878" actId="47"/>
        <pc:sldMkLst>
          <pc:docMk/>
          <pc:sldMk cId="3945072177" sldId="386"/>
        </pc:sldMkLst>
      </pc:sldChg>
      <pc:sldChg chg="del">
        <pc:chgData name="NORVEY DANILO MUÑOZ" userId="6c920eed-56a1-4dd6-94e7-28cd095909bd" providerId="ADAL" clId="{6075C14E-5387-4FB1-A876-B652AAF5BBEF}" dt="2023-02-15T03:05:30.320" v="879" actId="47"/>
        <pc:sldMkLst>
          <pc:docMk/>
          <pc:sldMk cId="1943410392" sldId="387"/>
        </pc:sldMkLst>
      </pc:sldChg>
      <pc:sldChg chg="del">
        <pc:chgData name="NORVEY DANILO MUÑOZ" userId="6c920eed-56a1-4dd6-94e7-28cd095909bd" providerId="ADAL" clId="{6075C14E-5387-4FB1-A876-B652AAF5BBEF}" dt="2023-02-15T03:05:30.380" v="881" actId="47"/>
        <pc:sldMkLst>
          <pc:docMk/>
          <pc:sldMk cId="66050442" sldId="388"/>
        </pc:sldMkLst>
      </pc:sldChg>
      <pc:sldChg chg="del">
        <pc:chgData name="NORVEY DANILO MUÑOZ" userId="6c920eed-56a1-4dd6-94e7-28cd095909bd" providerId="ADAL" clId="{6075C14E-5387-4FB1-A876-B652AAF5BBEF}" dt="2023-02-15T03:05:30.346" v="880" actId="47"/>
        <pc:sldMkLst>
          <pc:docMk/>
          <pc:sldMk cId="3918203194" sldId="389"/>
        </pc:sldMkLst>
      </pc:sldChg>
      <pc:sldChg chg="del">
        <pc:chgData name="NORVEY DANILO MUÑOZ" userId="6c920eed-56a1-4dd6-94e7-28cd095909bd" providerId="ADAL" clId="{6075C14E-5387-4FB1-A876-B652AAF5BBEF}" dt="2023-02-15T03:05:30.412" v="882" actId="47"/>
        <pc:sldMkLst>
          <pc:docMk/>
          <pc:sldMk cId="1028980673" sldId="390"/>
        </pc:sldMkLst>
      </pc:sldChg>
      <pc:sldChg chg="del">
        <pc:chgData name="NORVEY DANILO MUÑOZ" userId="6c920eed-56a1-4dd6-94e7-28cd095909bd" providerId="ADAL" clId="{6075C14E-5387-4FB1-A876-B652AAF5BBEF}" dt="2023-02-15T03:05:30.444" v="883" actId="47"/>
        <pc:sldMkLst>
          <pc:docMk/>
          <pc:sldMk cId="703612668" sldId="391"/>
        </pc:sldMkLst>
      </pc:sldChg>
      <pc:sldChg chg="del">
        <pc:chgData name="NORVEY DANILO MUÑOZ" userId="6c920eed-56a1-4dd6-94e7-28cd095909bd" providerId="ADAL" clId="{6075C14E-5387-4FB1-A876-B652AAF5BBEF}" dt="2023-02-15T03:05:30.479" v="884" actId="47"/>
        <pc:sldMkLst>
          <pc:docMk/>
          <pc:sldMk cId="3593356433" sldId="392"/>
        </pc:sldMkLst>
      </pc:sldChg>
      <pc:sldChg chg="del">
        <pc:chgData name="NORVEY DANILO MUÑOZ" userId="6c920eed-56a1-4dd6-94e7-28cd095909bd" providerId="ADAL" clId="{6075C14E-5387-4FB1-A876-B652AAF5BBEF}" dt="2023-02-15T03:05:30.548" v="886" actId="47"/>
        <pc:sldMkLst>
          <pc:docMk/>
          <pc:sldMk cId="1370982778" sldId="393"/>
        </pc:sldMkLst>
      </pc:sldChg>
      <pc:sldChg chg="del">
        <pc:chgData name="NORVEY DANILO MUÑOZ" userId="6c920eed-56a1-4dd6-94e7-28cd095909bd" providerId="ADAL" clId="{6075C14E-5387-4FB1-A876-B652AAF5BBEF}" dt="2023-02-15T03:05:30.579" v="887" actId="47"/>
        <pc:sldMkLst>
          <pc:docMk/>
          <pc:sldMk cId="254590961" sldId="394"/>
        </pc:sldMkLst>
      </pc:sldChg>
      <pc:sldChg chg="del">
        <pc:chgData name="NORVEY DANILO MUÑOZ" userId="6c920eed-56a1-4dd6-94e7-28cd095909bd" providerId="ADAL" clId="{6075C14E-5387-4FB1-A876-B652AAF5BBEF}" dt="2023-02-15T03:05:30.619" v="888" actId="47"/>
        <pc:sldMkLst>
          <pc:docMk/>
          <pc:sldMk cId="2213399795" sldId="395"/>
        </pc:sldMkLst>
      </pc:sldChg>
      <pc:sldChg chg="addSp delSp modSp add mod modAnim">
        <pc:chgData name="NORVEY DANILO MUÑOZ" userId="6c920eed-56a1-4dd6-94e7-28cd095909bd" providerId="ADAL" clId="{6075C14E-5387-4FB1-A876-B652AAF5BBEF}" dt="2023-02-08T17:24:31.661" v="469"/>
        <pc:sldMkLst>
          <pc:docMk/>
          <pc:sldMk cId="4210932705" sldId="396"/>
        </pc:sldMkLst>
        <pc:spChg chg="add mod">
          <ac:chgData name="NORVEY DANILO MUÑOZ" userId="6c920eed-56a1-4dd6-94e7-28cd095909bd" providerId="ADAL" clId="{6075C14E-5387-4FB1-A876-B652AAF5BBEF}" dt="2023-02-08T17:22:53.380" v="457" actId="207"/>
          <ac:spMkLst>
            <pc:docMk/>
            <pc:sldMk cId="4210932705" sldId="396"/>
            <ac:spMk id="6" creationId="{3B8EEE3B-639F-59A2-3538-AE9A9CDA8028}"/>
          </ac:spMkLst>
        </pc:spChg>
        <pc:spChg chg="add mod">
          <ac:chgData name="NORVEY DANILO MUÑOZ" userId="6c920eed-56a1-4dd6-94e7-28cd095909bd" providerId="ADAL" clId="{6075C14E-5387-4FB1-A876-B652AAF5BBEF}" dt="2023-02-08T17:23:30.342" v="462" actId="123"/>
          <ac:spMkLst>
            <pc:docMk/>
            <pc:sldMk cId="4210932705" sldId="396"/>
            <ac:spMk id="8" creationId="{5FEE753E-C2BA-DEF0-A05D-156F17E1A1C3}"/>
          </ac:spMkLst>
        </pc:spChg>
        <pc:picChg chg="del">
          <ac:chgData name="NORVEY DANILO MUÑOZ" userId="6c920eed-56a1-4dd6-94e7-28cd095909bd" providerId="ADAL" clId="{6075C14E-5387-4FB1-A876-B652AAF5BBEF}" dt="2023-02-08T17:21:31.566" v="448" actId="478"/>
          <ac:picMkLst>
            <pc:docMk/>
            <pc:sldMk cId="4210932705" sldId="396"/>
            <ac:picMk id="3" creationId="{328E9FE2-D637-1820-06CD-BE77CB119EFA}"/>
          </ac:picMkLst>
        </pc:picChg>
        <pc:picChg chg="add mod">
          <ac:chgData name="NORVEY DANILO MUÑOZ" userId="6c920eed-56a1-4dd6-94e7-28cd095909bd" providerId="ADAL" clId="{6075C14E-5387-4FB1-A876-B652AAF5BBEF}" dt="2023-02-08T17:21:36.147" v="451" actId="1076"/>
          <ac:picMkLst>
            <pc:docMk/>
            <pc:sldMk cId="4210932705" sldId="396"/>
            <ac:picMk id="4" creationId="{FE1C76DF-665F-E49D-4DA3-04940A67C7B9}"/>
          </ac:picMkLst>
        </pc:picChg>
        <pc:picChg chg="del">
          <ac:chgData name="NORVEY DANILO MUÑOZ" userId="6c920eed-56a1-4dd6-94e7-28cd095909bd" providerId="ADAL" clId="{6075C14E-5387-4FB1-A876-B652AAF5BBEF}" dt="2023-02-08T17:21:32.307" v="449" actId="478"/>
          <ac:picMkLst>
            <pc:docMk/>
            <pc:sldMk cId="4210932705" sldId="396"/>
            <ac:picMk id="5" creationId="{D5D500B9-57DF-00C0-2A0C-F73822413F6B}"/>
          </ac:picMkLst>
        </pc:picChg>
        <pc:picChg chg="add mod">
          <ac:chgData name="NORVEY DANILO MUÑOZ" userId="6c920eed-56a1-4dd6-94e7-28cd095909bd" providerId="ADAL" clId="{6075C14E-5387-4FB1-A876-B652AAF5BBEF}" dt="2023-02-08T17:23:44.712" v="465" actId="1076"/>
          <ac:picMkLst>
            <pc:docMk/>
            <pc:sldMk cId="4210932705" sldId="396"/>
            <ac:picMk id="10" creationId="{59930C11-F74F-C1C3-0AB9-3F1834B29F28}"/>
          </ac:picMkLst>
        </pc:picChg>
      </pc:sldChg>
      <pc:sldChg chg="addSp delSp modSp add mod delAnim">
        <pc:chgData name="NORVEY DANILO MUÑOZ" userId="6c920eed-56a1-4dd6-94e7-28cd095909bd" providerId="ADAL" clId="{6075C14E-5387-4FB1-A876-B652AAF5BBEF}" dt="2023-02-08T17:25:30.951" v="485" actId="1076"/>
        <pc:sldMkLst>
          <pc:docMk/>
          <pc:sldMk cId="9505273" sldId="397"/>
        </pc:sldMkLst>
        <pc:spChg chg="del">
          <ac:chgData name="NORVEY DANILO MUÑOZ" userId="6c920eed-56a1-4dd6-94e7-28cd095909bd" providerId="ADAL" clId="{6075C14E-5387-4FB1-A876-B652AAF5BBEF}" dt="2023-02-08T17:25:00.105" v="478" actId="478"/>
          <ac:spMkLst>
            <pc:docMk/>
            <pc:sldMk cId="9505273" sldId="397"/>
            <ac:spMk id="6" creationId="{3B8EEE3B-639F-59A2-3538-AE9A9CDA8028}"/>
          </ac:spMkLst>
        </pc:spChg>
        <pc:spChg chg="del mod">
          <ac:chgData name="NORVEY DANILO MUÑOZ" userId="6c920eed-56a1-4dd6-94e7-28cd095909bd" providerId="ADAL" clId="{6075C14E-5387-4FB1-A876-B652AAF5BBEF}" dt="2023-02-08T17:24:58.820" v="477" actId="478"/>
          <ac:spMkLst>
            <pc:docMk/>
            <pc:sldMk cId="9505273" sldId="397"/>
            <ac:spMk id="8" creationId="{5FEE753E-C2BA-DEF0-A05D-156F17E1A1C3}"/>
          </ac:spMkLst>
        </pc:spChg>
        <pc:spChg chg="mod">
          <ac:chgData name="NORVEY DANILO MUÑOZ" userId="6c920eed-56a1-4dd6-94e7-28cd095909bd" providerId="ADAL" clId="{6075C14E-5387-4FB1-A876-B652AAF5BBEF}" dt="2023-02-08T17:25:09.245" v="481" actId="20577"/>
          <ac:spMkLst>
            <pc:docMk/>
            <pc:sldMk cId="9505273" sldId="397"/>
            <ac:spMk id="192" creationId="{00000000-0000-0000-0000-000000000000}"/>
          </ac:spMkLst>
        </pc:spChg>
        <pc:picChg chg="add mod">
          <ac:chgData name="NORVEY DANILO MUÑOZ" userId="6c920eed-56a1-4dd6-94e7-28cd095909bd" providerId="ADAL" clId="{6075C14E-5387-4FB1-A876-B652AAF5BBEF}" dt="2023-02-08T17:25:26.396" v="482" actId="1076"/>
          <ac:picMkLst>
            <pc:docMk/>
            <pc:sldMk cId="9505273" sldId="397"/>
            <ac:picMk id="3" creationId="{90F7B063-DFE1-BC2F-BB4F-3DCA8F43D3D5}"/>
          </ac:picMkLst>
        </pc:picChg>
        <pc:picChg chg="del">
          <ac:chgData name="NORVEY DANILO MUÑOZ" userId="6c920eed-56a1-4dd6-94e7-28cd095909bd" providerId="ADAL" clId="{6075C14E-5387-4FB1-A876-B652AAF5BBEF}" dt="2023-02-08T17:24:57.653" v="476" actId="478"/>
          <ac:picMkLst>
            <pc:docMk/>
            <pc:sldMk cId="9505273" sldId="397"/>
            <ac:picMk id="4" creationId="{FE1C76DF-665F-E49D-4DA3-04940A67C7B9}"/>
          </ac:picMkLst>
        </pc:picChg>
        <pc:picChg chg="add mod">
          <ac:chgData name="NORVEY DANILO MUÑOZ" userId="6c920eed-56a1-4dd6-94e7-28cd095909bd" providerId="ADAL" clId="{6075C14E-5387-4FB1-A876-B652AAF5BBEF}" dt="2023-02-08T17:25:30.951" v="485" actId="1076"/>
          <ac:picMkLst>
            <pc:docMk/>
            <pc:sldMk cId="9505273" sldId="397"/>
            <ac:picMk id="7" creationId="{A79224E8-6C81-7603-6203-29AAF92B1D88}"/>
          </ac:picMkLst>
        </pc:picChg>
        <pc:picChg chg="del">
          <ac:chgData name="NORVEY DANILO MUÑOZ" userId="6c920eed-56a1-4dd6-94e7-28cd095909bd" providerId="ADAL" clId="{6075C14E-5387-4FB1-A876-B652AAF5BBEF}" dt="2023-02-08T17:24:55.261" v="473" actId="478"/>
          <ac:picMkLst>
            <pc:docMk/>
            <pc:sldMk cId="9505273" sldId="397"/>
            <ac:picMk id="10" creationId="{59930C11-F74F-C1C3-0AB9-3F1834B29F28}"/>
          </ac:picMkLst>
        </pc:picChg>
      </pc:sldChg>
      <pc:sldChg chg="addSp delSp modSp add mod">
        <pc:chgData name="NORVEY DANILO MUÑOZ" userId="6c920eed-56a1-4dd6-94e7-28cd095909bd" providerId="ADAL" clId="{6075C14E-5387-4FB1-A876-B652AAF5BBEF}" dt="2023-02-08T17:28:23.407" v="505" actId="1076"/>
        <pc:sldMkLst>
          <pc:docMk/>
          <pc:sldMk cId="2632446278" sldId="398"/>
        </pc:sldMkLst>
        <pc:spChg chg="mod">
          <ac:chgData name="NORVEY DANILO MUÑOZ" userId="6c920eed-56a1-4dd6-94e7-28cd095909bd" providerId="ADAL" clId="{6075C14E-5387-4FB1-A876-B652AAF5BBEF}" dt="2023-02-08T17:26:00.789" v="495" actId="20577"/>
          <ac:spMkLst>
            <pc:docMk/>
            <pc:sldMk cId="2632446278" sldId="398"/>
            <ac:spMk id="191" creationId="{00000000-0000-0000-0000-000000000000}"/>
          </ac:spMkLst>
        </pc:spChg>
        <pc:spChg chg="mod">
          <ac:chgData name="NORVEY DANILO MUÑOZ" userId="6c920eed-56a1-4dd6-94e7-28cd095909bd" providerId="ADAL" clId="{6075C14E-5387-4FB1-A876-B652AAF5BBEF}" dt="2023-02-08T17:26:17.672" v="500" actId="14100"/>
          <ac:spMkLst>
            <pc:docMk/>
            <pc:sldMk cId="2632446278" sldId="398"/>
            <ac:spMk id="192" creationId="{00000000-0000-0000-0000-000000000000}"/>
          </ac:spMkLst>
        </pc:spChg>
        <pc:picChg chg="del">
          <ac:chgData name="NORVEY DANILO MUÑOZ" userId="6c920eed-56a1-4dd6-94e7-28cd095909bd" providerId="ADAL" clId="{6075C14E-5387-4FB1-A876-B652AAF5BBEF}" dt="2023-02-08T17:26:12.882" v="498" actId="478"/>
          <ac:picMkLst>
            <pc:docMk/>
            <pc:sldMk cId="2632446278" sldId="398"/>
            <ac:picMk id="3" creationId="{90F7B063-DFE1-BC2F-BB4F-3DCA8F43D3D5}"/>
          </ac:picMkLst>
        </pc:picChg>
        <pc:picChg chg="add mod">
          <ac:chgData name="NORVEY DANILO MUÑOZ" userId="6c920eed-56a1-4dd6-94e7-28cd095909bd" providerId="ADAL" clId="{6075C14E-5387-4FB1-A876-B652AAF5BBEF}" dt="2023-02-08T17:28:19.860" v="503" actId="1076"/>
          <ac:picMkLst>
            <pc:docMk/>
            <pc:sldMk cId="2632446278" sldId="398"/>
            <ac:picMk id="4" creationId="{65CBE7C6-91C8-B67A-024A-0C28DFE19286}"/>
          </ac:picMkLst>
        </pc:picChg>
        <pc:picChg chg="add mod">
          <ac:chgData name="NORVEY DANILO MUÑOZ" userId="6c920eed-56a1-4dd6-94e7-28cd095909bd" providerId="ADAL" clId="{6075C14E-5387-4FB1-A876-B652AAF5BBEF}" dt="2023-02-08T17:28:23.407" v="505" actId="1076"/>
          <ac:picMkLst>
            <pc:docMk/>
            <pc:sldMk cId="2632446278" sldId="398"/>
            <ac:picMk id="6" creationId="{4B771610-2BF5-E7C7-A614-A70886AABD4C}"/>
          </ac:picMkLst>
        </pc:picChg>
        <pc:picChg chg="del">
          <ac:chgData name="NORVEY DANILO MUÑOZ" userId="6c920eed-56a1-4dd6-94e7-28cd095909bd" providerId="ADAL" clId="{6075C14E-5387-4FB1-A876-B652AAF5BBEF}" dt="2023-02-08T17:26:13.583" v="499" actId="478"/>
          <ac:picMkLst>
            <pc:docMk/>
            <pc:sldMk cId="2632446278" sldId="398"/>
            <ac:picMk id="7" creationId="{A79224E8-6C81-7603-6203-29AAF92B1D88}"/>
          </ac:picMkLst>
        </pc:picChg>
      </pc:sldChg>
      <pc:sldChg chg="addSp delSp modSp add mod">
        <pc:chgData name="NORVEY DANILO MUÑOZ" userId="6c920eed-56a1-4dd6-94e7-28cd095909bd" providerId="ADAL" clId="{6075C14E-5387-4FB1-A876-B652AAF5BBEF}" dt="2023-02-08T17:29:40.160" v="516" actId="1076"/>
        <pc:sldMkLst>
          <pc:docMk/>
          <pc:sldMk cId="516941123" sldId="399"/>
        </pc:sldMkLst>
        <pc:spChg chg="mod">
          <ac:chgData name="NORVEY DANILO MUÑOZ" userId="6c920eed-56a1-4dd6-94e7-28cd095909bd" providerId="ADAL" clId="{6075C14E-5387-4FB1-A876-B652AAF5BBEF}" dt="2023-02-08T17:29:24.888" v="513" actId="20577"/>
          <ac:spMkLst>
            <pc:docMk/>
            <pc:sldMk cId="516941123" sldId="399"/>
            <ac:spMk id="192" creationId="{00000000-0000-0000-0000-000000000000}"/>
          </ac:spMkLst>
        </pc:spChg>
        <pc:picChg chg="add del mod">
          <ac:chgData name="NORVEY DANILO MUÑOZ" userId="6c920eed-56a1-4dd6-94e7-28cd095909bd" providerId="ADAL" clId="{6075C14E-5387-4FB1-A876-B652AAF5BBEF}" dt="2023-02-08T17:29:26.339" v="514" actId="478"/>
          <ac:picMkLst>
            <pc:docMk/>
            <pc:sldMk cId="516941123" sldId="399"/>
            <ac:picMk id="3" creationId="{146E3BDE-ECD3-5070-D10B-C775A8D539DF}"/>
          </ac:picMkLst>
        </pc:picChg>
        <pc:picChg chg="del">
          <ac:chgData name="NORVEY DANILO MUÑOZ" userId="6c920eed-56a1-4dd6-94e7-28cd095909bd" providerId="ADAL" clId="{6075C14E-5387-4FB1-A876-B652AAF5BBEF}" dt="2023-02-08T17:28:43.977" v="507" actId="478"/>
          <ac:picMkLst>
            <pc:docMk/>
            <pc:sldMk cId="516941123" sldId="399"/>
            <ac:picMk id="4" creationId="{65CBE7C6-91C8-B67A-024A-0C28DFE19286}"/>
          </ac:picMkLst>
        </pc:picChg>
        <pc:picChg chg="del">
          <ac:chgData name="NORVEY DANILO MUÑOZ" userId="6c920eed-56a1-4dd6-94e7-28cd095909bd" providerId="ADAL" clId="{6075C14E-5387-4FB1-A876-B652AAF5BBEF}" dt="2023-02-08T17:28:44.664" v="508" actId="478"/>
          <ac:picMkLst>
            <pc:docMk/>
            <pc:sldMk cId="516941123" sldId="399"/>
            <ac:picMk id="6" creationId="{4B771610-2BF5-E7C7-A614-A70886AABD4C}"/>
          </ac:picMkLst>
        </pc:picChg>
        <pc:picChg chg="add mod">
          <ac:chgData name="NORVEY DANILO MUÑOZ" userId="6c920eed-56a1-4dd6-94e7-28cd095909bd" providerId="ADAL" clId="{6075C14E-5387-4FB1-A876-B652AAF5BBEF}" dt="2023-02-08T17:29:40.160" v="516" actId="1076"/>
          <ac:picMkLst>
            <pc:docMk/>
            <pc:sldMk cId="516941123" sldId="399"/>
            <ac:picMk id="7" creationId="{6DCC697F-5584-BAF6-4EF0-F7E38B9A4251}"/>
          </ac:picMkLst>
        </pc:picChg>
      </pc:sldChg>
      <pc:sldChg chg="addSp delSp modSp add mod">
        <pc:chgData name="NORVEY DANILO MUÑOZ" userId="6c920eed-56a1-4dd6-94e7-28cd095909bd" providerId="ADAL" clId="{6075C14E-5387-4FB1-A876-B652AAF5BBEF}" dt="2023-02-08T17:31:09.267" v="526" actId="1076"/>
        <pc:sldMkLst>
          <pc:docMk/>
          <pc:sldMk cId="919147768" sldId="400"/>
        </pc:sldMkLst>
        <pc:spChg chg="add del mod">
          <ac:chgData name="NORVEY DANILO MUÑOZ" userId="6c920eed-56a1-4dd6-94e7-28cd095909bd" providerId="ADAL" clId="{6075C14E-5387-4FB1-A876-B652AAF5BBEF}" dt="2023-02-08T17:30:44.072" v="520" actId="478"/>
          <ac:spMkLst>
            <pc:docMk/>
            <pc:sldMk cId="919147768" sldId="400"/>
            <ac:spMk id="3" creationId="{2CFCF6DB-F1AC-65AD-B83B-7611A3F7B3F0}"/>
          </ac:spMkLst>
        </pc:spChg>
        <pc:spChg chg="del">
          <ac:chgData name="NORVEY DANILO MUÑOZ" userId="6c920eed-56a1-4dd6-94e7-28cd095909bd" providerId="ADAL" clId="{6075C14E-5387-4FB1-A876-B652AAF5BBEF}" dt="2023-02-08T17:30:42.786" v="519" actId="478"/>
          <ac:spMkLst>
            <pc:docMk/>
            <pc:sldMk cId="919147768" sldId="400"/>
            <ac:spMk id="192" creationId="{00000000-0000-0000-0000-000000000000}"/>
          </ac:spMkLst>
        </pc:spChg>
        <pc:picChg chg="add mod">
          <ac:chgData name="NORVEY DANILO MUÑOZ" userId="6c920eed-56a1-4dd6-94e7-28cd095909bd" providerId="ADAL" clId="{6075C14E-5387-4FB1-A876-B652AAF5BBEF}" dt="2023-02-08T17:30:47.703" v="522" actId="1076"/>
          <ac:picMkLst>
            <pc:docMk/>
            <pc:sldMk cId="919147768" sldId="400"/>
            <ac:picMk id="5" creationId="{5E043638-EE4E-7036-5870-BC743F7654CD}"/>
          </ac:picMkLst>
        </pc:picChg>
        <pc:picChg chg="del">
          <ac:chgData name="NORVEY DANILO MUÑOZ" userId="6c920eed-56a1-4dd6-94e7-28cd095909bd" providerId="ADAL" clId="{6075C14E-5387-4FB1-A876-B652AAF5BBEF}" dt="2023-02-08T17:30:36.702" v="518" actId="478"/>
          <ac:picMkLst>
            <pc:docMk/>
            <pc:sldMk cId="919147768" sldId="400"/>
            <ac:picMk id="7" creationId="{6DCC697F-5584-BAF6-4EF0-F7E38B9A4251}"/>
          </ac:picMkLst>
        </pc:picChg>
        <pc:picChg chg="add mod modCrop">
          <ac:chgData name="NORVEY DANILO MUÑOZ" userId="6c920eed-56a1-4dd6-94e7-28cd095909bd" providerId="ADAL" clId="{6075C14E-5387-4FB1-A876-B652AAF5BBEF}" dt="2023-02-08T17:31:09.267" v="526" actId="1076"/>
          <ac:picMkLst>
            <pc:docMk/>
            <pc:sldMk cId="919147768" sldId="400"/>
            <ac:picMk id="8" creationId="{E86325E4-1AEF-CF59-07AF-F1EFC5842749}"/>
          </ac:picMkLst>
        </pc:picChg>
      </pc:sldChg>
      <pc:sldChg chg="addSp delSp modSp add mod ord">
        <pc:chgData name="NORVEY DANILO MUÑOZ" userId="6c920eed-56a1-4dd6-94e7-28cd095909bd" providerId="ADAL" clId="{6075C14E-5387-4FB1-A876-B652AAF5BBEF}" dt="2023-02-08T17:35:20.695" v="544" actId="1076"/>
        <pc:sldMkLst>
          <pc:docMk/>
          <pc:sldMk cId="1792618635" sldId="401"/>
        </pc:sldMkLst>
        <pc:spChg chg="mod">
          <ac:chgData name="NORVEY DANILO MUÑOZ" userId="6c920eed-56a1-4dd6-94e7-28cd095909bd" providerId="ADAL" clId="{6075C14E-5387-4FB1-A876-B652AAF5BBEF}" dt="2023-02-08T17:31:48.798" v="534" actId="20577"/>
          <ac:spMkLst>
            <pc:docMk/>
            <pc:sldMk cId="1792618635" sldId="401"/>
            <ac:spMk id="191" creationId="{00000000-0000-0000-0000-000000000000}"/>
          </ac:spMkLst>
        </pc:spChg>
        <pc:spChg chg="mod">
          <ac:chgData name="NORVEY DANILO MUÑOZ" userId="6c920eed-56a1-4dd6-94e7-28cd095909bd" providerId="ADAL" clId="{6075C14E-5387-4FB1-A876-B652AAF5BBEF}" dt="2023-02-08T17:34:05.257" v="538" actId="20577"/>
          <ac:spMkLst>
            <pc:docMk/>
            <pc:sldMk cId="1792618635" sldId="401"/>
            <ac:spMk id="192" creationId="{00000000-0000-0000-0000-000000000000}"/>
          </ac:spMkLst>
        </pc:spChg>
        <pc:picChg chg="add mod">
          <ac:chgData name="NORVEY DANILO MUÑOZ" userId="6c920eed-56a1-4dd6-94e7-28cd095909bd" providerId="ADAL" clId="{6075C14E-5387-4FB1-A876-B652AAF5BBEF}" dt="2023-02-08T17:34:18.959" v="540" actId="1076"/>
          <ac:picMkLst>
            <pc:docMk/>
            <pc:sldMk cId="1792618635" sldId="401"/>
            <ac:picMk id="3" creationId="{D8200893-DBC1-FCA8-350F-C6D16511F051}"/>
          </ac:picMkLst>
        </pc:picChg>
        <pc:picChg chg="add mod">
          <ac:chgData name="NORVEY DANILO MUÑOZ" userId="6c920eed-56a1-4dd6-94e7-28cd095909bd" providerId="ADAL" clId="{6075C14E-5387-4FB1-A876-B652AAF5BBEF}" dt="2023-02-08T17:34:31.111" v="542" actId="1076"/>
          <ac:picMkLst>
            <pc:docMk/>
            <pc:sldMk cId="1792618635" sldId="401"/>
            <ac:picMk id="5" creationId="{E8C66177-32A9-8436-1A44-509FFCCACB54}"/>
          </ac:picMkLst>
        </pc:picChg>
        <pc:picChg chg="del">
          <ac:chgData name="NORVEY DANILO MUÑOZ" userId="6c920eed-56a1-4dd6-94e7-28cd095909bd" providerId="ADAL" clId="{6075C14E-5387-4FB1-A876-B652AAF5BBEF}" dt="2023-02-08T17:31:51.189" v="535" actId="478"/>
          <ac:picMkLst>
            <pc:docMk/>
            <pc:sldMk cId="1792618635" sldId="401"/>
            <ac:picMk id="7" creationId="{6DCC697F-5584-BAF6-4EF0-F7E38B9A4251}"/>
          </ac:picMkLst>
        </pc:picChg>
        <pc:picChg chg="add mod">
          <ac:chgData name="NORVEY DANILO MUÑOZ" userId="6c920eed-56a1-4dd6-94e7-28cd095909bd" providerId="ADAL" clId="{6075C14E-5387-4FB1-A876-B652AAF5BBEF}" dt="2023-02-08T17:35:20.695" v="544" actId="1076"/>
          <ac:picMkLst>
            <pc:docMk/>
            <pc:sldMk cId="1792618635" sldId="401"/>
            <ac:picMk id="8" creationId="{1AA60DDE-47A1-DD64-EB7C-76B93084446B}"/>
          </ac:picMkLst>
        </pc:picChg>
      </pc:sldChg>
      <pc:sldChg chg="addSp delSp modSp add mod">
        <pc:chgData name="NORVEY DANILO MUÑOZ" userId="6c920eed-56a1-4dd6-94e7-28cd095909bd" providerId="ADAL" clId="{6075C14E-5387-4FB1-A876-B652AAF5BBEF}" dt="2023-02-08T17:39:53.871" v="655" actId="1076"/>
        <pc:sldMkLst>
          <pc:docMk/>
          <pc:sldMk cId="3692068965" sldId="402"/>
        </pc:sldMkLst>
        <pc:spChg chg="mod">
          <ac:chgData name="NORVEY DANILO MUÑOZ" userId="6c920eed-56a1-4dd6-94e7-28cd095909bd" providerId="ADAL" clId="{6075C14E-5387-4FB1-A876-B652AAF5BBEF}" dt="2023-02-08T17:39:45.288" v="651" actId="313"/>
          <ac:spMkLst>
            <pc:docMk/>
            <pc:sldMk cId="3692068965" sldId="402"/>
            <ac:spMk id="192" creationId="{00000000-0000-0000-0000-000000000000}"/>
          </ac:spMkLst>
        </pc:spChg>
        <pc:picChg chg="del">
          <ac:chgData name="NORVEY DANILO MUÑOZ" userId="6c920eed-56a1-4dd6-94e7-28cd095909bd" providerId="ADAL" clId="{6075C14E-5387-4FB1-A876-B652AAF5BBEF}" dt="2023-02-08T17:38:15.945" v="574" actId="478"/>
          <ac:picMkLst>
            <pc:docMk/>
            <pc:sldMk cId="3692068965" sldId="402"/>
            <ac:picMk id="3" creationId="{170704EF-A5CE-C4D4-FEA5-1EABBADEF7F0}"/>
          </ac:picMkLst>
        </pc:picChg>
        <pc:picChg chg="add mod">
          <ac:chgData name="NORVEY DANILO MUÑOZ" userId="6c920eed-56a1-4dd6-94e7-28cd095909bd" providerId="ADAL" clId="{6075C14E-5387-4FB1-A876-B652AAF5BBEF}" dt="2023-02-08T17:39:53.871" v="655" actId="1076"/>
          <ac:picMkLst>
            <pc:docMk/>
            <pc:sldMk cId="3692068965" sldId="402"/>
            <ac:picMk id="4" creationId="{54192E1F-EF87-E411-077B-EF4C44E2372E}"/>
          </ac:picMkLst>
        </pc:picChg>
        <pc:picChg chg="add mod">
          <ac:chgData name="NORVEY DANILO MUÑOZ" userId="6c920eed-56a1-4dd6-94e7-28cd095909bd" providerId="ADAL" clId="{6075C14E-5387-4FB1-A876-B652AAF5BBEF}" dt="2023-02-08T17:39:50.032" v="653" actId="1076"/>
          <ac:picMkLst>
            <pc:docMk/>
            <pc:sldMk cId="3692068965" sldId="402"/>
            <ac:picMk id="6" creationId="{43718299-1FC6-CCC4-0406-A9108D529452}"/>
          </ac:picMkLst>
        </pc:picChg>
      </pc:sldChg>
      <pc:sldChg chg="addSp delSp modSp add mod">
        <pc:chgData name="NORVEY DANILO MUÑOZ" userId="6c920eed-56a1-4dd6-94e7-28cd095909bd" providerId="ADAL" clId="{6075C14E-5387-4FB1-A876-B652AAF5BBEF}" dt="2023-02-08T18:00:43.903" v="780" actId="1076"/>
        <pc:sldMkLst>
          <pc:docMk/>
          <pc:sldMk cId="4020559624" sldId="403"/>
        </pc:sldMkLst>
        <pc:spChg chg="mod">
          <ac:chgData name="NORVEY DANILO MUÑOZ" userId="6c920eed-56a1-4dd6-94e7-28cd095909bd" providerId="ADAL" clId="{6075C14E-5387-4FB1-A876-B652AAF5BBEF}" dt="2023-02-08T18:00:40.617" v="779" actId="20577"/>
          <ac:spMkLst>
            <pc:docMk/>
            <pc:sldMk cId="4020559624" sldId="403"/>
            <ac:spMk id="191" creationId="{00000000-0000-0000-0000-000000000000}"/>
          </ac:spMkLst>
        </pc:spChg>
        <pc:picChg chg="del">
          <ac:chgData name="NORVEY DANILO MUÑOZ" userId="6c920eed-56a1-4dd6-94e7-28cd095909bd" providerId="ADAL" clId="{6075C14E-5387-4FB1-A876-B652AAF5BBEF}" dt="2023-02-08T18:00:24.561" v="772" actId="478"/>
          <ac:picMkLst>
            <pc:docMk/>
            <pc:sldMk cId="4020559624" sldId="403"/>
            <ac:picMk id="2050" creationId="{1F0DF01B-E7EA-A73E-990D-B99EC5DBCC17}"/>
          </ac:picMkLst>
        </pc:picChg>
        <pc:picChg chg="add mod">
          <ac:chgData name="NORVEY DANILO MUÑOZ" userId="6c920eed-56a1-4dd6-94e7-28cd095909bd" providerId="ADAL" clId="{6075C14E-5387-4FB1-A876-B652AAF5BBEF}" dt="2023-02-08T18:00:43.903" v="780" actId="1076"/>
          <ac:picMkLst>
            <pc:docMk/>
            <pc:sldMk cId="4020559624" sldId="403"/>
            <ac:picMk id="7170" creationId="{C537BE49-E499-F448-6EC5-4D645ADC7B19}"/>
          </ac:picMkLst>
        </pc:picChg>
      </pc:sldChg>
      <pc:sldChg chg="addSp delSp modSp add mod ord">
        <pc:chgData name="NORVEY DANILO MUÑOZ" userId="6c920eed-56a1-4dd6-94e7-28cd095909bd" providerId="ADAL" clId="{6075C14E-5387-4FB1-A876-B652AAF5BBEF}" dt="2023-02-08T17:57:55.851" v="738" actId="1076"/>
        <pc:sldMkLst>
          <pc:docMk/>
          <pc:sldMk cId="3105859779" sldId="404"/>
        </pc:sldMkLst>
        <pc:spChg chg="add mod">
          <ac:chgData name="NORVEY DANILO MUÑOZ" userId="6c920eed-56a1-4dd6-94e7-28cd095909bd" providerId="ADAL" clId="{6075C14E-5387-4FB1-A876-B652AAF5BBEF}" dt="2023-02-08T17:57:46.932" v="735" actId="20577"/>
          <ac:spMkLst>
            <pc:docMk/>
            <pc:sldMk cId="3105859779" sldId="404"/>
            <ac:spMk id="3" creationId="{010CCFF6-B3B2-3E29-7D35-C41A5809A026}"/>
          </ac:spMkLst>
        </pc:spChg>
        <pc:spChg chg="mod">
          <ac:chgData name="NORVEY DANILO MUÑOZ" userId="6c920eed-56a1-4dd6-94e7-28cd095909bd" providerId="ADAL" clId="{6075C14E-5387-4FB1-A876-B652AAF5BBEF}" dt="2023-02-08T17:56:56.987" v="713" actId="1076"/>
          <ac:spMkLst>
            <pc:docMk/>
            <pc:sldMk cId="3105859779" sldId="404"/>
            <ac:spMk id="191" creationId="{00000000-0000-0000-0000-000000000000}"/>
          </ac:spMkLst>
        </pc:spChg>
        <pc:picChg chg="del">
          <ac:chgData name="NORVEY DANILO MUÑOZ" userId="6c920eed-56a1-4dd6-94e7-28cd095909bd" providerId="ADAL" clId="{6075C14E-5387-4FB1-A876-B652AAF5BBEF}" dt="2023-02-08T17:56:41.961" v="694" actId="478"/>
          <ac:picMkLst>
            <pc:docMk/>
            <pc:sldMk cId="3105859779" sldId="404"/>
            <ac:picMk id="2050" creationId="{1F0DF01B-E7EA-A73E-990D-B99EC5DBCC17}"/>
          </ac:picMkLst>
        </pc:picChg>
        <pc:picChg chg="add mod">
          <ac:chgData name="NORVEY DANILO MUÑOZ" userId="6c920eed-56a1-4dd6-94e7-28cd095909bd" providerId="ADAL" clId="{6075C14E-5387-4FB1-A876-B652AAF5BBEF}" dt="2023-02-08T17:57:55.851" v="738" actId="1076"/>
          <ac:picMkLst>
            <pc:docMk/>
            <pc:sldMk cId="3105859779" sldId="404"/>
            <ac:picMk id="3074" creationId="{EC403A9B-71DC-4977-A677-7F3AB3B69E97}"/>
          </ac:picMkLst>
        </pc:picChg>
      </pc:sldChg>
      <pc:sldChg chg="addSp delSp modSp add mod">
        <pc:chgData name="NORVEY DANILO MUÑOZ" userId="6c920eed-56a1-4dd6-94e7-28cd095909bd" providerId="ADAL" clId="{6075C14E-5387-4FB1-A876-B652AAF5BBEF}" dt="2023-02-08T17:58:21.875" v="743" actId="1076"/>
        <pc:sldMkLst>
          <pc:docMk/>
          <pc:sldMk cId="1290478887" sldId="405"/>
        </pc:sldMkLst>
        <pc:spChg chg="del">
          <ac:chgData name="NORVEY DANILO MUÑOZ" userId="6c920eed-56a1-4dd6-94e7-28cd095909bd" providerId="ADAL" clId="{6075C14E-5387-4FB1-A876-B652AAF5BBEF}" dt="2023-02-08T17:58:17.773" v="741" actId="478"/>
          <ac:spMkLst>
            <pc:docMk/>
            <pc:sldMk cId="1290478887" sldId="405"/>
            <ac:spMk id="3" creationId="{010CCFF6-B3B2-3E29-7D35-C41A5809A026}"/>
          </ac:spMkLst>
        </pc:spChg>
        <pc:picChg chg="del">
          <ac:chgData name="NORVEY DANILO MUÑOZ" userId="6c920eed-56a1-4dd6-94e7-28cd095909bd" providerId="ADAL" clId="{6075C14E-5387-4FB1-A876-B652AAF5BBEF}" dt="2023-02-08T17:58:16.263" v="740" actId="478"/>
          <ac:picMkLst>
            <pc:docMk/>
            <pc:sldMk cId="1290478887" sldId="405"/>
            <ac:picMk id="3074" creationId="{EC403A9B-71DC-4977-A677-7F3AB3B69E97}"/>
          </ac:picMkLst>
        </pc:picChg>
        <pc:picChg chg="add mod">
          <ac:chgData name="NORVEY DANILO MUÑOZ" userId="6c920eed-56a1-4dd6-94e7-28cd095909bd" providerId="ADAL" clId="{6075C14E-5387-4FB1-A876-B652AAF5BBEF}" dt="2023-02-08T17:58:21.875" v="743" actId="1076"/>
          <ac:picMkLst>
            <pc:docMk/>
            <pc:sldMk cId="1290478887" sldId="405"/>
            <ac:picMk id="4098" creationId="{F40FC970-11DD-32FA-4998-0F90789C9B57}"/>
          </ac:picMkLst>
        </pc:picChg>
      </pc:sldChg>
      <pc:sldChg chg="addSp delSp modSp add">
        <pc:chgData name="NORVEY DANILO MUÑOZ" userId="6c920eed-56a1-4dd6-94e7-28cd095909bd" providerId="ADAL" clId="{6075C14E-5387-4FB1-A876-B652AAF5BBEF}" dt="2023-02-08T17:58:48.074" v="750" actId="1076"/>
        <pc:sldMkLst>
          <pc:docMk/>
          <pc:sldMk cId="4218222119" sldId="406"/>
        </pc:sldMkLst>
        <pc:picChg chg="del">
          <ac:chgData name="NORVEY DANILO MUÑOZ" userId="6c920eed-56a1-4dd6-94e7-28cd095909bd" providerId="ADAL" clId="{6075C14E-5387-4FB1-A876-B652AAF5BBEF}" dt="2023-02-08T17:58:36.473" v="745" actId="478"/>
          <ac:picMkLst>
            <pc:docMk/>
            <pc:sldMk cId="4218222119" sldId="406"/>
            <ac:picMk id="4098" creationId="{F40FC970-11DD-32FA-4998-0F90789C9B57}"/>
          </ac:picMkLst>
        </pc:picChg>
        <pc:picChg chg="add mod">
          <ac:chgData name="NORVEY DANILO MUÑOZ" userId="6c920eed-56a1-4dd6-94e7-28cd095909bd" providerId="ADAL" clId="{6075C14E-5387-4FB1-A876-B652AAF5BBEF}" dt="2023-02-08T17:58:46.647" v="749" actId="1076"/>
          <ac:picMkLst>
            <pc:docMk/>
            <pc:sldMk cId="4218222119" sldId="406"/>
            <ac:picMk id="5122" creationId="{1879C34E-2AC1-D98A-77D0-B52D864FAB90}"/>
          </ac:picMkLst>
        </pc:picChg>
        <pc:picChg chg="add mod">
          <ac:chgData name="NORVEY DANILO MUÑOZ" userId="6c920eed-56a1-4dd6-94e7-28cd095909bd" providerId="ADAL" clId="{6075C14E-5387-4FB1-A876-B652AAF5BBEF}" dt="2023-02-08T17:58:48.074" v="750" actId="1076"/>
          <ac:picMkLst>
            <pc:docMk/>
            <pc:sldMk cId="4218222119" sldId="406"/>
            <ac:picMk id="5123" creationId="{FC2F6348-701D-746F-D409-3E2E43B74B6E}"/>
          </ac:picMkLst>
        </pc:picChg>
      </pc:sldChg>
      <pc:sldChg chg="addSp delSp modSp add">
        <pc:chgData name="NORVEY DANILO MUÑOZ" userId="6c920eed-56a1-4dd6-94e7-28cd095909bd" providerId="ADAL" clId="{6075C14E-5387-4FB1-A876-B652AAF5BBEF}" dt="2023-02-08T18:00:01.955" v="770" actId="1076"/>
        <pc:sldMkLst>
          <pc:docMk/>
          <pc:sldMk cId="1811660567" sldId="407"/>
        </pc:sldMkLst>
        <pc:picChg chg="del">
          <ac:chgData name="NORVEY DANILO MUÑOZ" userId="6c920eed-56a1-4dd6-94e7-28cd095909bd" providerId="ADAL" clId="{6075C14E-5387-4FB1-A876-B652AAF5BBEF}" dt="2023-02-08T17:59:23.904" v="754" actId="478"/>
          <ac:picMkLst>
            <pc:docMk/>
            <pc:sldMk cId="1811660567" sldId="407"/>
            <ac:picMk id="5122" creationId="{1879C34E-2AC1-D98A-77D0-B52D864FAB90}"/>
          </ac:picMkLst>
        </pc:picChg>
        <pc:picChg chg="del">
          <ac:chgData name="NORVEY DANILO MUÑOZ" userId="6c920eed-56a1-4dd6-94e7-28cd095909bd" providerId="ADAL" clId="{6075C14E-5387-4FB1-A876-B652AAF5BBEF}" dt="2023-02-08T17:59:23.295" v="753" actId="478"/>
          <ac:picMkLst>
            <pc:docMk/>
            <pc:sldMk cId="1811660567" sldId="407"/>
            <ac:picMk id="5123" creationId="{FC2F6348-701D-746F-D409-3E2E43B74B6E}"/>
          </ac:picMkLst>
        </pc:picChg>
        <pc:picChg chg="add mod">
          <ac:chgData name="NORVEY DANILO MUÑOZ" userId="6c920eed-56a1-4dd6-94e7-28cd095909bd" providerId="ADAL" clId="{6075C14E-5387-4FB1-A876-B652AAF5BBEF}" dt="2023-02-08T17:59:33.314" v="758" actId="1076"/>
          <ac:picMkLst>
            <pc:docMk/>
            <pc:sldMk cId="1811660567" sldId="407"/>
            <ac:picMk id="6146" creationId="{A738019D-2629-EE58-2210-5E3A7ED682B6}"/>
          </ac:picMkLst>
        </pc:picChg>
        <pc:picChg chg="add mod">
          <ac:chgData name="NORVEY DANILO MUÑOZ" userId="6c920eed-56a1-4dd6-94e7-28cd095909bd" providerId="ADAL" clId="{6075C14E-5387-4FB1-A876-B652AAF5BBEF}" dt="2023-02-08T17:59:56.939" v="767" actId="1076"/>
          <ac:picMkLst>
            <pc:docMk/>
            <pc:sldMk cId="1811660567" sldId="407"/>
            <ac:picMk id="6148" creationId="{2C1116E1-C756-1ABD-C042-C3E65996F6AB}"/>
          </ac:picMkLst>
        </pc:picChg>
        <pc:picChg chg="add del">
          <ac:chgData name="NORVEY DANILO MUÑOZ" userId="6c920eed-56a1-4dd6-94e7-28cd095909bd" providerId="ADAL" clId="{6075C14E-5387-4FB1-A876-B652AAF5BBEF}" dt="2023-02-08T17:59:40.975" v="760" actId="478"/>
          <ac:picMkLst>
            <pc:docMk/>
            <pc:sldMk cId="1811660567" sldId="407"/>
            <ac:picMk id="6149" creationId="{8C43B4D4-40BC-18E2-8312-2AA948570DF5}"/>
          </ac:picMkLst>
        </pc:picChg>
        <pc:picChg chg="add mod">
          <ac:chgData name="NORVEY DANILO MUÑOZ" userId="6c920eed-56a1-4dd6-94e7-28cd095909bd" providerId="ADAL" clId="{6075C14E-5387-4FB1-A876-B652AAF5BBEF}" dt="2023-02-08T18:00:01.955" v="770" actId="1076"/>
          <ac:picMkLst>
            <pc:docMk/>
            <pc:sldMk cId="1811660567" sldId="407"/>
            <ac:picMk id="6151" creationId="{A7BE2F88-B34C-5B0F-A92F-C6EB4FF3B668}"/>
          </ac:picMkLst>
        </pc:picChg>
      </pc:sldChg>
      <pc:sldChg chg="delSp add del">
        <pc:chgData name="NORVEY DANILO MUÑOZ" userId="6c920eed-56a1-4dd6-94e7-28cd095909bd" providerId="ADAL" clId="{6075C14E-5387-4FB1-A876-B652AAF5BBEF}" dt="2023-02-08T18:00:13.169" v="771" actId="47"/>
        <pc:sldMkLst>
          <pc:docMk/>
          <pc:sldMk cId="557584263" sldId="408"/>
        </pc:sldMkLst>
        <pc:picChg chg="del">
          <ac:chgData name="NORVEY DANILO MUÑOZ" userId="6c920eed-56a1-4dd6-94e7-28cd095909bd" providerId="ADAL" clId="{6075C14E-5387-4FB1-A876-B652AAF5BBEF}" dt="2023-02-08T17:59:25.591" v="756" actId="478"/>
          <ac:picMkLst>
            <pc:docMk/>
            <pc:sldMk cId="557584263" sldId="408"/>
            <ac:picMk id="5122" creationId="{1879C34E-2AC1-D98A-77D0-B52D864FAB90}"/>
          </ac:picMkLst>
        </pc:picChg>
        <pc:picChg chg="del">
          <ac:chgData name="NORVEY DANILO MUÑOZ" userId="6c920eed-56a1-4dd6-94e7-28cd095909bd" providerId="ADAL" clId="{6075C14E-5387-4FB1-A876-B652AAF5BBEF}" dt="2023-02-08T17:59:25.124" v="755" actId="478"/>
          <ac:picMkLst>
            <pc:docMk/>
            <pc:sldMk cId="557584263" sldId="408"/>
            <ac:picMk id="5123" creationId="{FC2F6348-701D-746F-D409-3E2E43B74B6E}"/>
          </ac:picMkLst>
        </pc:picChg>
      </pc:sldChg>
      <pc:sldChg chg="addSp delSp modSp add mod">
        <pc:chgData name="NORVEY DANILO MUÑOZ" userId="6c920eed-56a1-4dd6-94e7-28cd095909bd" providerId="ADAL" clId="{6075C14E-5387-4FB1-A876-B652AAF5BBEF}" dt="2023-02-10T15:03:03.966" v="791" actId="1076"/>
        <pc:sldMkLst>
          <pc:docMk/>
          <pc:sldMk cId="1502933733" sldId="408"/>
        </pc:sldMkLst>
        <pc:spChg chg="add del mod">
          <ac:chgData name="NORVEY DANILO MUÑOZ" userId="6c920eed-56a1-4dd6-94e7-28cd095909bd" providerId="ADAL" clId="{6075C14E-5387-4FB1-A876-B652AAF5BBEF}" dt="2023-02-10T15:00:32.382" v="783" actId="478"/>
          <ac:spMkLst>
            <pc:docMk/>
            <pc:sldMk cId="1502933733" sldId="408"/>
            <ac:spMk id="4" creationId="{CFFE72C2-B1D8-4462-BF89-2EA777FE2BFE}"/>
          </ac:spMkLst>
        </pc:spChg>
        <pc:spChg chg="add mod">
          <ac:chgData name="NORVEY DANILO MUÑOZ" userId="6c920eed-56a1-4dd6-94e7-28cd095909bd" providerId="ADAL" clId="{6075C14E-5387-4FB1-A876-B652AAF5BBEF}" dt="2023-02-10T15:03:03.966" v="791" actId="1076"/>
          <ac:spMkLst>
            <pc:docMk/>
            <pc:sldMk cId="1502933733" sldId="408"/>
            <ac:spMk id="6" creationId="{6948DE14-E5E8-2BFA-7A98-1BCC3C0666C5}"/>
          </ac:spMkLst>
        </pc:spChg>
        <pc:spChg chg="del">
          <ac:chgData name="NORVEY DANILO MUÑOZ" userId="6c920eed-56a1-4dd6-94e7-28cd095909bd" providerId="ADAL" clId="{6075C14E-5387-4FB1-A876-B652AAF5BBEF}" dt="2023-02-10T15:00:30.847" v="782" actId="478"/>
          <ac:spMkLst>
            <pc:docMk/>
            <pc:sldMk cId="1502933733" sldId="408"/>
            <ac:spMk id="192" creationId="{00000000-0000-0000-0000-000000000000}"/>
          </ac:spMkLst>
        </pc:spChg>
        <pc:picChg chg="del">
          <ac:chgData name="NORVEY DANILO MUÑOZ" userId="6c920eed-56a1-4dd6-94e7-28cd095909bd" providerId="ADAL" clId="{6075C14E-5387-4FB1-A876-B652AAF5BBEF}" dt="2023-02-10T15:00:34.042" v="784" actId="478"/>
          <ac:picMkLst>
            <pc:docMk/>
            <pc:sldMk cId="1502933733" sldId="408"/>
            <ac:picMk id="3" creationId="{170704EF-A5CE-C4D4-FEA5-1EABBADEF7F0}"/>
          </ac:picMkLst>
        </pc:picChg>
        <pc:picChg chg="add mod">
          <ac:chgData name="NORVEY DANILO MUÑOZ" userId="6c920eed-56a1-4dd6-94e7-28cd095909bd" providerId="ADAL" clId="{6075C14E-5387-4FB1-A876-B652AAF5BBEF}" dt="2023-02-10T15:00:48.146" v="788" actId="1076"/>
          <ac:picMkLst>
            <pc:docMk/>
            <pc:sldMk cId="1502933733" sldId="408"/>
            <ac:picMk id="1026" creationId="{5AC3B965-63DE-D91E-AA58-4BA21CE2B0EF}"/>
          </ac:picMkLst>
        </pc:picChg>
      </pc:sldChg>
      <pc:sldChg chg="addSp delSp modSp add mod">
        <pc:chgData name="NORVEY DANILO MUÑOZ" userId="6c920eed-56a1-4dd6-94e7-28cd095909bd" providerId="ADAL" clId="{6075C14E-5387-4FB1-A876-B652AAF5BBEF}" dt="2023-02-10T15:09:49.363" v="845" actId="1076"/>
        <pc:sldMkLst>
          <pc:docMk/>
          <pc:sldMk cId="2835311418" sldId="409"/>
        </pc:sldMkLst>
        <pc:spChg chg="add mod">
          <ac:chgData name="NORVEY DANILO MUÑOZ" userId="6c920eed-56a1-4dd6-94e7-28cd095909bd" providerId="ADAL" clId="{6075C14E-5387-4FB1-A876-B652AAF5BBEF}" dt="2023-02-10T15:07:54.293" v="821" actId="1076"/>
          <ac:spMkLst>
            <pc:docMk/>
            <pc:sldMk cId="2835311418" sldId="409"/>
            <ac:spMk id="3" creationId="{BCEE6AD3-7972-1D43-F23E-7DDB1E51F75C}"/>
          </ac:spMkLst>
        </pc:spChg>
        <pc:spChg chg="del">
          <ac:chgData name="NORVEY DANILO MUÑOZ" userId="6c920eed-56a1-4dd6-94e7-28cd095909bd" providerId="ADAL" clId="{6075C14E-5387-4FB1-A876-B652AAF5BBEF}" dt="2023-02-10T15:05:47.437" v="794" actId="478"/>
          <ac:spMkLst>
            <pc:docMk/>
            <pc:sldMk cId="2835311418" sldId="409"/>
            <ac:spMk id="6" creationId="{6948DE14-E5E8-2BFA-7A98-1BCC3C0666C5}"/>
          </ac:spMkLst>
        </pc:spChg>
        <pc:spChg chg="add del mod">
          <ac:chgData name="NORVEY DANILO MUÑOZ" userId="6c920eed-56a1-4dd6-94e7-28cd095909bd" providerId="ADAL" clId="{6075C14E-5387-4FB1-A876-B652AAF5BBEF}" dt="2023-02-10T15:09:45.042" v="843"/>
          <ac:spMkLst>
            <pc:docMk/>
            <pc:sldMk cId="2835311418" sldId="409"/>
            <ac:spMk id="8" creationId="{A11B7974-9D3B-E1C5-5166-9A47D8C3D8DB}"/>
          </ac:spMkLst>
        </pc:spChg>
        <pc:spChg chg="add mod">
          <ac:chgData name="NORVEY DANILO MUÑOZ" userId="6c920eed-56a1-4dd6-94e7-28cd095909bd" providerId="ADAL" clId="{6075C14E-5387-4FB1-A876-B652AAF5BBEF}" dt="2023-02-10T15:09:49.363" v="845" actId="1076"/>
          <ac:spMkLst>
            <pc:docMk/>
            <pc:sldMk cId="2835311418" sldId="409"/>
            <ac:spMk id="10" creationId="{DCA4E79C-FB30-4089-4746-F633FF55B8E2}"/>
          </ac:spMkLst>
        </pc:spChg>
        <pc:graphicFrameChg chg="add del mod">
          <ac:chgData name="NORVEY DANILO MUÑOZ" userId="6c920eed-56a1-4dd6-94e7-28cd095909bd" providerId="ADAL" clId="{6075C14E-5387-4FB1-A876-B652AAF5BBEF}" dt="2023-02-10T15:06:45.166" v="798" actId="478"/>
          <ac:graphicFrameMkLst>
            <pc:docMk/>
            <pc:sldMk cId="2835311418" sldId="409"/>
            <ac:graphicFrameMk id="4" creationId="{89224D29-DD60-1487-F29C-324FC58F45CA}"/>
          </ac:graphicFrameMkLst>
        </pc:graphicFrameChg>
        <pc:graphicFrameChg chg="add del mod modGraphic">
          <ac:chgData name="NORVEY DANILO MUÑOZ" userId="6c920eed-56a1-4dd6-94e7-28cd095909bd" providerId="ADAL" clId="{6075C14E-5387-4FB1-A876-B652AAF5BBEF}" dt="2023-02-10T15:06:57.588" v="801" actId="478"/>
          <ac:graphicFrameMkLst>
            <pc:docMk/>
            <pc:sldMk cId="2835311418" sldId="409"/>
            <ac:graphicFrameMk id="5" creationId="{B9B2336D-F9F3-4BA9-72E0-51354885EB33}"/>
          </ac:graphicFrameMkLst>
        </pc:graphicFrameChg>
        <pc:graphicFrameChg chg="add del mod modGraphic">
          <ac:chgData name="NORVEY DANILO MUÑOZ" userId="6c920eed-56a1-4dd6-94e7-28cd095909bd" providerId="ADAL" clId="{6075C14E-5387-4FB1-A876-B652AAF5BBEF}" dt="2023-02-10T15:07:14.433" v="807" actId="478"/>
          <ac:graphicFrameMkLst>
            <pc:docMk/>
            <pc:sldMk cId="2835311418" sldId="409"/>
            <ac:graphicFrameMk id="7" creationId="{74D1FCE3-F30D-86F8-5716-30A80FA29F95}"/>
          </ac:graphicFrameMkLst>
        </pc:graphicFrameChg>
        <pc:picChg chg="del">
          <ac:chgData name="NORVEY DANILO MUÑOZ" userId="6c920eed-56a1-4dd6-94e7-28cd095909bd" providerId="ADAL" clId="{6075C14E-5387-4FB1-A876-B652AAF5BBEF}" dt="2023-02-10T15:05:44.475" v="793" actId="478"/>
          <ac:picMkLst>
            <pc:docMk/>
            <pc:sldMk cId="2835311418" sldId="409"/>
            <ac:picMk id="1026" creationId="{5AC3B965-63DE-D91E-AA58-4BA21CE2B0EF}"/>
          </ac:picMkLst>
        </pc:picChg>
      </pc:sldChg>
      <pc:sldChg chg="addSp delSp modSp add mod ord">
        <pc:chgData name="NORVEY DANILO MUÑOZ" userId="6c920eed-56a1-4dd6-94e7-28cd095909bd" providerId="ADAL" clId="{6075C14E-5387-4FB1-A876-B652AAF5BBEF}" dt="2023-02-10T15:19:00.446" v="850" actId="1076"/>
        <pc:sldMkLst>
          <pc:docMk/>
          <pc:sldMk cId="678700996" sldId="410"/>
        </pc:sldMkLst>
        <pc:spChg chg="add del mod">
          <ac:chgData name="NORVEY DANILO MUÑOZ" userId="6c920eed-56a1-4dd6-94e7-28cd095909bd" providerId="ADAL" clId="{6075C14E-5387-4FB1-A876-B652AAF5BBEF}" dt="2023-02-10T15:08:51.422" v="829" actId="478"/>
          <ac:spMkLst>
            <pc:docMk/>
            <pc:sldMk cId="678700996" sldId="410"/>
            <ac:spMk id="3" creationId="{654001D1-D5F9-663D-5D31-41D2467D19AC}"/>
          </ac:spMkLst>
        </pc:spChg>
        <pc:spChg chg="add mod">
          <ac:chgData name="NORVEY DANILO MUÑOZ" userId="6c920eed-56a1-4dd6-94e7-28cd095909bd" providerId="ADAL" clId="{6075C14E-5387-4FB1-A876-B652AAF5BBEF}" dt="2023-02-10T15:19:00.446" v="850" actId="1076"/>
          <ac:spMkLst>
            <pc:docMk/>
            <pc:sldMk cId="678700996" sldId="410"/>
            <ac:spMk id="9" creationId="{76FE870E-5E6E-AD9B-F0A5-75FD1419A291}"/>
          </ac:spMkLst>
        </pc:spChg>
        <pc:spChg chg="add del">
          <ac:chgData name="NORVEY DANILO MUÑOZ" userId="6c920eed-56a1-4dd6-94e7-28cd095909bd" providerId="ADAL" clId="{6075C14E-5387-4FB1-A876-B652AAF5BBEF}" dt="2023-02-10T15:18:55.533" v="849" actId="21"/>
          <ac:spMkLst>
            <pc:docMk/>
            <pc:sldMk cId="678700996" sldId="410"/>
            <ac:spMk id="11" creationId="{7732EBAF-CFCB-65A3-1FC4-B5452EB54900}"/>
          </ac:spMkLst>
        </pc:spChg>
        <pc:spChg chg="del">
          <ac:chgData name="NORVEY DANILO MUÑOZ" userId="6c920eed-56a1-4dd6-94e7-28cd095909bd" providerId="ADAL" clId="{6075C14E-5387-4FB1-A876-B652AAF5BBEF}" dt="2023-02-10T15:08:49.535" v="828" actId="478"/>
          <ac:spMkLst>
            <pc:docMk/>
            <pc:sldMk cId="678700996" sldId="410"/>
            <ac:spMk id="192" creationId="{00000000-0000-0000-0000-000000000000}"/>
          </ac:spMkLst>
        </pc:spChg>
        <pc:graphicFrameChg chg="add del mod">
          <ac:chgData name="NORVEY DANILO MUÑOZ" userId="6c920eed-56a1-4dd6-94e7-28cd095909bd" providerId="ADAL" clId="{6075C14E-5387-4FB1-A876-B652AAF5BBEF}" dt="2023-02-10T15:08:59.564" v="831" actId="478"/>
          <ac:graphicFrameMkLst>
            <pc:docMk/>
            <pc:sldMk cId="678700996" sldId="410"/>
            <ac:graphicFrameMk id="5" creationId="{58F5B7FE-C7C6-FCE2-AA58-A28149787ED9}"/>
          </ac:graphicFrameMkLst>
        </pc:graphicFrameChg>
        <pc:graphicFrameChg chg="add del mod modGraphic">
          <ac:chgData name="NORVEY DANILO MUÑOZ" userId="6c920eed-56a1-4dd6-94e7-28cd095909bd" providerId="ADAL" clId="{6075C14E-5387-4FB1-A876-B652AAF5BBEF}" dt="2023-02-10T15:09:27.878" v="840" actId="478"/>
          <ac:graphicFrameMkLst>
            <pc:docMk/>
            <pc:sldMk cId="678700996" sldId="410"/>
            <ac:graphicFrameMk id="7" creationId="{095A3603-7FE8-2039-880A-7B276D533BB1}"/>
          </ac:graphicFrameMkLst>
        </pc:graphicFrameChg>
        <pc:picChg chg="del">
          <ac:chgData name="NORVEY DANILO MUÑOZ" userId="6c920eed-56a1-4dd6-94e7-28cd095909bd" providerId="ADAL" clId="{6075C14E-5387-4FB1-A876-B652AAF5BBEF}" dt="2023-02-10T15:08:49.535" v="828" actId="478"/>
          <ac:picMkLst>
            <pc:docMk/>
            <pc:sldMk cId="678700996" sldId="410"/>
            <ac:picMk id="4" creationId="{54192E1F-EF87-E411-077B-EF4C44E2372E}"/>
          </ac:picMkLst>
        </pc:picChg>
        <pc:picChg chg="del">
          <ac:chgData name="NORVEY DANILO MUÑOZ" userId="6c920eed-56a1-4dd6-94e7-28cd095909bd" providerId="ADAL" clId="{6075C14E-5387-4FB1-A876-B652AAF5BBEF}" dt="2023-02-10T15:08:49.535" v="828" actId="478"/>
          <ac:picMkLst>
            <pc:docMk/>
            <pc:sldMk cId="678700996" sldId="410"/>
            <ac:picMk id="6" creationId="{43718299-1FC6-CCC4-0406-A9108D529452}"/>
          </ac:picMkLst>
        </pc:picChg>
      </pc:sldChg>
      <pc:sldChg chg="addSp delSp modSp add mod">
        <pc:chgData name="NORVEY DANILO MUÑOZ" userId="6c920eed-56a1-4dd6-94e7-28cd095909bd" providerId="ADAL" clId="{6075C14E-5387-4FB1-A876-B652AAF5BBEF}" dt="2023-02-10T15:19:19.303" v="857" actId="1076"/>
        <pc:sldMkLst>
          <pc:docMk/>
          <pc:sldMk cId="2169949934" sldId="411"/>
        </pc:sldMkLst>
        <pc:spChg chg="add mod">
          <ac:chgData name="NORVEY DANILO MUÑOZ" userId="6c920eed-56a1-4dd6-94e7-28cd095909bd" providerId="ADAL" clId="{6075C14E-5387-4FB1-A876-B652AAF5BBEF}" dt="2023-02-10T15:19:19.303" v="857" actId="1076"/>
          <ac:spMkLst>
            <pc:docMk/>
            <pc:sldMk cId="2169949934" sldId="411"/>
            <ac:spMk id="2" creationId="{4263FC28-DA2D-C0A1-69A3-E327D37CB4F2}"/>
          </ac:spMkLst>
        </pc:spChg>
        <pc:spChg chg="del">
          <ac:chgData name="NORVEY DANILO MUÑOZ" userId="6c920eed-56a1-4dd6-94e7-28cd095909bd" providerId="ADAL" clId="{6075C14E-5387-4FB1-A876-B652AAF5BBEF}" dt="2023-02-10T15:19:05.761" v="852" actId="478"/>
          <ac:spMkLst>
            <pc:docMk/>
            <pc:sldMk cId="2169949934" sldId="411"/>
            <ac:spMk id="9" creationId="{76FE870E-5E6E-AD9B-F0A5-75FD1419A291}"/>
          </ac:spMkLst>
        </pc:spChg>
      </pc:sldChg>
      <pc:sldMasterChg chg="delSldLayout">
        <pc:chgData name="NORVEY DANILO MUÑOZ" userId="6c920eed-56a1-4dd6-94e7-28cd095909bd" providerId="ADAL" clId="{6075C14E-5387-4FB1-A876-B652AAF5BBEF}" dt="2023-02-15T03:05:55.362" v="970" actId="47"/>
        <pc:sldMasterMkLst>
          <pc:docMk/>
          <pc:sldMasterMk cId="0" sldId="2147483675"/>
        </pc:sldMasterMkLst>
        <pc:sldLayoutChg chg="del">
          <pc:chgData name="NORVEY DANILO MUÑOZ" userId="6c920eed-56a1-4dd6-94e7-28cd095909bd" providerId="ADAL" clId="{6075C14E-5387-4FB1-A876-B652AAF5BBEF}" dt="2023-02-15T03:05:38.907" v="925" actId="47"/>
          <pc:sldLayoutMkLst>
            <pc:docMk/>
            <pc:sldMasterMk cId="0" sldId="2147483675"/>
            <pc:sldLayoutMk cId="0" sldId="2147483649"/>
          </pc:sldLayoutMkLst>
        </pc:sldLayoutChg>
        <pc:sldLayoutChg chg="del">
          <pc:chgData name="NORVEY DANILO MUÑOZ" userId="6c920eed-56a1-4dd6-94e7-28cd095909bd" providerId="ADAL" clId="{6075C14E-5387-4FB1-A876-B652AAF5BBEF}" dt="2023-02-15T03:05:48.844" v="954" actId="47"/>
          <pc:sldLayoutMkLst>
            <pc:docMk/>
            <pc:sldMasterMk cId="0" sldId="2147483675"/>
            <pc:sldLayoutMk cId="0" sldId="2147483651"/>
          </pc:sldLayoutMkLst>
        </pc:sldLayoutChg>
        <pc:sldLayoutChg chg="del">
          <pc:chgData name="NORVEY DANILO MUÑOZ" userId="6c920eed-56a1-4dd6-94e7-28cd095909bd" providerId="ADAL" clId="{6075C14E-5387-4FB1-A876-B652AAF5BBEF}" dt="2023-02-15T03:05:52.525" v="963" actId="47"/>
          <pc:sldLayoutMkLst>
            <pc:docMk/>
            <pc:sldMasterMk cId="0" sldId="2147483675"/>
            <pc:sldLayoutMk cId="0" sldId="2147483652"/>
          </pc:sldLayoutMkLst>
        </pc:sldLayoutChg>
        <pc:sldLayoutChg chg="del">
          <pc:chgData name="NORVEY DANILO MUÑOZ" userId="6c920eed-56a1-4dd6-94e7-28cd095909bd" providerId="ADAL" clId="{6075C14E-5387-4FB1-A876-B652AAF5BBEF}" dt="2023-02-15T03:05:30.641" v="889" actId="47"/>
          <pc:sldLayoutMkLst>
            <pc:docMk/>
            <pc:sldMasterMk cId="0" sldId="2147483675"/>
            <pc:sldLayoutMk cId="0" sldId="2147483653"/>
          </pc:sldLayoutMkLst>
        </pc:sldLayoutChg>
        <pc:sldLayoutChg chg="del">
          <pc:chgData name="NORVEY DANILO MUÑOZ" userId="6c920eed-56a1-4dd6-94e7-28cd095909bd" providerId="ADAL" clId="{6075C14E-5387-4FB1-A876-B652AAF5BBEF}" dt="2023-02-15T03:05:48.074" v="953" actId="47"/>
          <pc:sldLayoutMkLst>
            <pc:docMk/>
            <pc:sldMasterMk cId="0" sldId="2147483675"/>
            <pc:sldLayoutMk cId="0" sldId="2147483654"/>
          </pc:sldLayoutMkLst>
        </pc:sldLayoutChg>
        <pc:sldLayoutChg chg="del">
          <pc:chgData name="NORVEY DANILO MUÑOZ" userId="6c920eed-56a1-4dd6-94e7-28cd095909bd" providerId="ADAL" clId="{6075C14E-5387-4FB1-A876-B652AAF5BBEF}" dt="2023-02-15T03:05:50.942" v="959" actId="47"/>
          <pc:sldLayoutMkLst>
            <pc:docMk/>
            <pc:sldMasterMk cId="0" sldId="2147483675"/>
            <pc:sldLayoutMk cId="0" sldId="2147483655"/>
          </pc:sldLayoutMkLst>
        </pc:sldLayoutChg>
        <pc:sldLayoutChg chg="del">
          <pc:chgData name="NORVEY DANILO MUÑOZ" userId="6c920eed-56a1-4dd6-94e7-28cd095909bd" providerId="ADAL" clId="{6075C14E-5387-4FB1-A876-B652AAF5BBEF}" dt="2023-02-15T03:05:49.635" v="956" actId="47"/>
          <pc:sldLayoutMkLst>
            <pc:docMk/>
            <pc:sldMasterMk cId="0" sldId="2147483675"/>
            <pc:sldLayoutMk cId="0" sldId="2147483656"/>
          </pc:sldLayoutMkLst>
        </pc:sldLayoutChg>
        <pc:sldLayoutChg chg="del">
          <pc:chgData name="NORVEY DANILO MUÑOZ" userId="6c920eed-56a1-4dd6-94e7-28cd095909bd" providerId="ADAL" clId="{6075C14E-5387-4FB1-A876-B652AAF5BBEF}" dt="2023-02-15T03:05:50.072" v="957" actId="47"/>
          <pc:sldLayoutMkLst>
            <pc:docMk/>
            <pc:sldMasterMk cId="0" sldId="2147483675"/>
            <pc:sldLayoutMk cId="0" sldId="2147483657"/>
          </pc:sldLayoutMkLst>
        </pc:sldLayoutChg>
        <pc:sldLayoutChg chg="del">
          <pc:chgData name="NORVEY DANILO MUÑOZ" userId="6c920eed-56a1-4dd6-94e7-28cd095909bd" providerId="ADAL" clId="{6075C14E-5387-4FB1-A876-B652AAF5BBEF}" dt="2023-02-15T03:05:49.255" v="955" actId="47"/>
          <pc:sldLayoutMkLst>
            <pc:docMk/>
            <pc:sldMasterMk cId="0" sldId="2147483675"/>
            <pc:sldLayoutMk cId="0" sldId="2147483659"/>
          </pc:sldLayoutMkLst>
        </pc:sldLayoutChg>
        <pc:sldLayoutChg chg="del">
          <pc:chgData name="NORVEY DANILO MUÑOZ" userId="6c920eed-56a1-4dd6-94e7-28cd095909bd" providerId="ADAL" clId="{6075C14E-5387-4FB1-A876-B652AAF5BBEF}" dt="2023-02-15T03:05:43.637" v="941" actId="47"/>
          <pc:sldLayoutMkLst>
            <pc:docMk/>
            <pc:sldMasterMk cId="0" sldId="2147483675"/>
            <pc:sldLayoutMk cId="0" sldId="2147483660"/>
          </pc:sldLayoutMkLst>
        </pc:sldLayoutChg>
        <pc:sldLayoutChg chg="del">
          <pc:chgData name="NORVEY DANILO MUÑOZ" userId="6c920eed-56a1-4dd6-94e7-28cd095909bd" providerId="ADAL" clId="{6075C14E-5387-4FB1-A876-B652AAF5BBEF}" dt="2023-02-15T03:05:52.120" v="962" actId="47"/>
          <pc:sldLayoutMkLst>
            <pc:docMk/>
            <pc:sldMasterMk cId="0" sldId="2147483675"/>
            <pc:sldLayoutMk cId="0" sldId="2147483661"/>
          </pc:sldLayoutMkLst>
        </pc:sldLayoutChg>
        <pc:sldLayoutChg chg="del">
          <pc:chgData name="NORVEY DANILO MUÑOZ" userId="6c920eed-56a1-4dd6-94e7-28cd095909bd" providerId="ADAL" clId="{6075C14E-5387-4FB1-A876-B652AAF5BBEF}" dt="2023-02-15T03:05:53.308" v="965" actId="47"/>
          <pc:sldLayoutMkLst>
            <pc:docMk/>
            <pc:sldMasterMk cId="0" sldId="2147483675"/>
            <pc:sldLayoutMk cId="0" sldId="2147483662"/>
          </pc:sldLayoutMkLst>
        </pc:sldLayoutChg>
        <pc:sldLayoutChg chg="del">
          <pc:chgData name="NORVEY DANILO MUÑOZ" userId="6c920eed-56a1-4dd6-94e7-28cd095909bd" providerId="ADAL" clId="{6075C14E-5387-4FB1-A876-B652AAF5BBEF}" dt="2023-02-15T03:05:43.906" v="942" actId="47"/>
          <pc:sldLayoutMkLst>
            <pc:docMk/>
            <pc:sldMasterMk cId="0" sldId="2147483675"/>
            <pc:sldLayoutMk cId="0" sldId="2147483663"/>
          </pc:sldLayoutMkLst>
        </pc:sldLayoutChg>
        <pc:sldLayoutChg chg="del">
          <pc:chgData name="NORVEY DANILO MUÑOZ" userId="6c920eed-56a1-4dd6-94e7-28cd095909bd" providerId="ADAL" clId="{6075C14E-5387-4FB1-A876-B652AAF5BBEF}" dt="2023-02-15T03:05:45.290" v="946" actId="47"/>
          <pc:sldLayoutMkLst>
            <pc:docMk/>
            <pc:sldMasterMk cId="0" sldId="2147483675"/>
            <pc:sldLayoutMk cId="0" sldId="2147483664"/>
          </pc:sldLayoutMkLst>
        </pc:sldLayoutChg>
        <pc:sldLayoutChg chg="del">
          <pc:chgData name="NORVEY DANILO MUÑOZ" userId="6c920eed-56a1-4dd6-94e7-28cd095909bd" providerId="ADAL" clId="{6075C14E-5387-4FB1-A876-B652AAF5BBEF}" dt="2023-02-15T03:05:52.917" v="964" actId="47"/>
          <pc:sldLayoutMkLst>
            <pc:docMk/>
            <pc:sldMasterMk cId="0" sldId="2147483675"/>
            <pc:sldLayoutMk cId="0" sldId="2147483665"/>
          </pc:sldLayoutMkLst>
        </pc:sldLayoutChg>
        <pc:sldLayoutChg chg="del">
          <pc:chgData name="NORVEY DANILO MUÑOZ" userId="6c920eed-56a1-4dd6-94e7-28cd095909bd" providerId="ADAL" clId="{6075C14E-5387-4FB1-A876-B652AAF5BBEF}" dt="2023-02-15T03:05:39.525" v="928" actId="47"/>
          <pc:sldLayoutMkLst>
            <pc:docMk/>
            <pc:sldMasterMk cId="0" sldId="2147483675"/>
            <pc:sldLayoutMk cId="0" sldId="2147483666"/>
          </pc:sldLayoutMkLst>
        </pc:sldLayoutChg>
        <pc:sldLayoutChg chg="del">
          <pc:chgData name="NORVEY DANILO MUÑOZ" userId="6c920eed-56a1-4dd6-94e7-28cd095909bd" providerId="ADAL" clId="{6075C14E-5387-4FB1-A876-B652AAF5BBEF}" dt="2023-02-15T03:05:50.506" v="958" actId="47"/>
          <pc:sldLayoutMkLst>
            <pc:docMk/>
            <pc:sldMasterMk cId="0" sldId="2147483675"/>
            <pc:sldLayoutMk cId="0" sldId="2147483667"/>
          </pc:sldLayoutMkLst>
        </pc:sldLayoutChg>
        <pc:sldLayoutChg chg="del">
          <pc:chgData name="NORVEY DANILO MUÑOZ" userId="6c920eed-56a1-4dd6-94e7-28cd095909bd" providerId="ADAL" clId="{6075C14E-5387-4FB1-A876-B652AAF5BBEF}" dt="2023-02-15T03:05:47.710" v="952" actId="47"/>
          <pc:sldLayoutMkLst>
            <pc:docMk/>
            <pc:sldMasterMk cId="0" sldId="2147483675"/>
            <pc:sldLayoutMk cId="0" sldId="2147483668"/>
          </pc:sldLayoutMkLst>
        </pc:sldLayoutChg>
        <pc:sldLayoutChg chg="del">
          <pc:chgData name="NORVEY DANILO MUÑOZ" userId="6c920eed-56a1-4dd6-94e7-28cd095909bd" providerId="ADAL" clId="{6075C14E-5387-4FB1-A876-B652AAF5BBEF}" dt="2023-02-15T03:05:53.736" v="966" actId="47"/>
          <pc:sldLayoutMkLst>
            <pc:docMk/>
            <pc:sldMasterMk cId="0" sldId="2147483675"/>
            <pc:sldLayoutMk cId="0" sldId="2147483669"/>
          </pc:sldLayoutMkLst>
        </pc:sldLayoutChg>
        <pc:sldLayoutChg chg="del">
          <pc:chgData name="NORVEY DANILO MUÑOZ" userId="6c920eed-56a1-4dd6-94e7-28cd095909bd" providerId="ADAL" clId="{6075C14E-5387-4FB1-A876-B652AAF5BBEF}" dt="2023-02-15T03:05:55.362" v="970" actId="47"/>
          <pc:sldLayoutMkLst>
            <pc:docMk/>
            <pc:sldMasterMk cId="0" sldId="2147483675"/>
            <pc:sldLayoutMk cId="0" sldId="2147483670"/>
          </pc:sldLayoutMkLst>
        </pc:sldLayoutChg>
        <pc:sldLayoutChg chg="del">
          <pc:chgData name="NORVEY DANILO MUÑOZ" userId="6c920eed-56a1-4dd6-94e7-28cd095909bd" providerId="ADAL" clId="{6075C14E-5387-4FB1-A876-B652AAF5BBEF}" dt="2023-02-15T03:05:51.718" v="961" actId="47"/>
          <pc:sldLayoutMkLst>
            <pc:docMk/>
            <pc:sldMasterMk cId="0" sldId="2147483675"/>
            <pc:sldLayoutMk cId="0" sldId="2147483671"/>
          </pc:sldLayoutMkLst>
        </pc:sldLayoutChg>
        <pc:sldLayoutChg chg="del">
          <pc:chgData name="NORVEY DANILO MUÑOZ" userId="6c920eed-56a1-4dd6-94e7-28cd095909bd" providerId="ADAL" clId="{6075C14E-5387-4FB1-A876-B652AAF5BBEF}" dt="2023-02-15T03:05:54.113" v="967" actId="47"/>
          <pc:sldLayoutMkLst>
            <pc:docMk/>
            <pc:sldMasterMk cId="0" sldId="2147483675"/>
            <pc:sldLayoutMk cId="0" sldId="2147483672"/>
          </pc:sldLayoutMkLst>
        </pc:sldLayoutChg>
        <pc:sldLayoutChg chg="del">
          <pc:chgData name="NORVEY DANILO MUÑOZ" userId="6c920eed-56a1-4dd6-94e7-28cd095909bd" providerId="ADAL" clId="{6075C14E-5387-4FB1-A876-B652AAF5BBEF}" dt="2023-02-15T03:05:54.493" v="968" actId="47"/>
          <pc:sldLayoutMkLst>
            <pc:docMk/>
            <pc:sldMasterMk cId="0" sldId="2147483675"/>
            <pc:sldLayoutMk cId="0" sldId="2147483673"/>
          </pc:sldLayoutMkLst>
        </pc:sldLayoutChg>
        <pc:sldLayoutChg chg="del">
          <pc:chgData name="NORVEY DANILO MUÑOZ" userId="6c920eed-56a1-4dd6-94e7-28cd095909bd" providerId="ADAL" clId="{6075C14E-5387-4FB1-A876-B652AAF5BBEF}" dt="2023-02-15T03:05:42.168" v="938" actId="47"/>
          <pc:sldLayoutMkLst>
            <pc:docMk/>
            <pc:sldMasterMk cId="0" sldId="2147483675"/>
            <pc:sldLayoutMk cId="1438977053" sldId="2147483677"/>
          </pc:sldLayoutMkLst>
        </pc:sldLayoutChg>
      </pc:sldMasterChg>
    </pc:docChg>
  </pc:docChgLst>
  <pc:docChgLst>
    <pc:chgData name="NORVEY DANILO MUÑOZ" userId="6c920eed-56a1-4dd6-94e7-28cd095909bd" providerId="ADAL" clId="{E68E6373-0133-48F9-A085-1C5324C2A634}"/>
    <pc:docChg chg="undo custSel addSld delSld modSld sldOrd">
      <pc:chgData name="NORVEY DANILO MUÑOZ" userId="6c920eed-56a1-4dd6-94e7-28cd095909bd" providerId="ADAL" clId="{E68E6373-0133-48F9-A085-1C5324C2A634}" dt="2023-02-07T22:44:12.967" v="2545" actId="403"/>
      <pc:docMkLst>
        <pc:docMk/>
      </pc:docMkLst>
      <pc:sldChg chg="modSp mod">
        <pc:chgData name="NORVEY DANILO MUÑOZ" userId="6c920eed-56a1-4dd6-94e7-28cd095909bd" providerId="ADAL" clId="{E68E6373-0133-48F9-A085-1C5324C2A634}" dt="2023-02-07T14:28:48.398" v="97" actId="790"/>
        <pc:sldMkLst>
          <pc:docMk/>
          <pc:sldMk cId="0" sldId="256"/>
        </pc:sldMkLst>
        <pc:spChg chg="mod">
          <ac:chgData name="NORVEY DANILO MUÑOZ" userId="6c920eed-56a1-4dd6-94e7-28cd095909bd" providerId="ADAL" clId="{E68E6373-0133-48F9-A085-1C5324C2A634}" dt="2023-02-07T14:28:05.402" v="14" actId="790"/>
          <ac:spMkLst>
            <pc:docMk/>
            <pc:sldMk cId="0" sldId="256"/>
            <ac:spMk id="185" creationId="{00000000-0000-0000-0000-000000000000}"/>
          </ac:spMkLst>
        </pc:spChg>
        <pc:spChg chg="mod">
          <ac:chgData name="NORVEY DANILO MUÑOZ" userId="6c920eed-56a1-4dd6-94e7-28cd095909bd" providerId="ADAL" clId="{E68E6373-0133-48F9-A085-1C5324C2A634}" dt="2023-02-07T14:28:48.398" v="97" actId="790"/>
          <ac:spMkLst>
            <pc:docMk/>
            <pc:sldMk cId="0" sldId="256"/>
            <ac:spMk id="186" creationId="{00000000-0000-0000-0000-000000000000}"/>
          </ac:spMkLst>
        </pc:spChg>
      </pc:sldChg>
      <pc:sldChg chg="modSp mod">
        <pc:chgData name="NORVEY DANILO MUÑOZ" userId="6c920eed-56a1-4dd6-94e7-28cd095909bd" providerId="ADAL" clId="{E68E6373-0133-48F9-A085-1C5324C2A634}" dt="2023-02-07T14:37:02.579" v="137" actId="20577"/>
        <pc:sldMkLst>
          <pc:docMk/>
          <pc:sldMk cId="0" sldId="257"/>
        </pc:sldMkLst>
        <pc:spChg chg="mod">
          <ac:chgData name="NORVEY DANILO MUÑOZ" userId="6c920eed-56a1-4dd6-94e7-28cd095909bd" providerId="ADAL" clId="{E68E6373-0133-48F9-A085-1C5324C2A634}" dt="2023-02-07T14:34:57.754" v="118" actId="5793"/>
          <ac:spMkLst>
            <pc:docMk/>
            <pc:sldMk cId="0" sldId="257"/>
            <ac:spMk id="191" creationId="{00000000-0000-0000-0000-000000000000}"/>
          </ac:spMkLst>
        </pc:spChg>
        <pc:spChg chg="mod">
          <ac:chgData name="NORVEY DANILO MUÑOZ" userId="6c920eed-56a1-4dd6-94e7-28cd095909bd" providerId="ADAL" clId="{E68E6373-0133-48F9-A085-1C5324C2A634}" dt="2023-02-07T14:37:02.579" v="137" actId="20577"/>
          <ac:spMkLst>
            <pc:docMk/>
            <pc:sldMk cId="0" sldId="257"/>
            <ac:spMk id="192" creationId="{00000000-0000-0000-0000-000000000000}"/>
          </ac:spMkLst>
        </pc:spChg>
      </pc:sldChg>
      <pc:sldChg chg="addSp delSp modSp mod ord modNotes">
        <pc:chgData name="NORVEY DANILO MUÑOZ" userId="6c920eed-56a1-4dd6-94e7-28cd095909bd" providerId="ADAL" clId="{E68E6373-0133-48F9-A085-1C5324C2A634}" dt="2023-02-07T15:02:02.879" v="293" actId="113"/>
        <pc:sldMkLst>
          <pc:docMk/>
          <pc:sldMk cId="0" sldId="259"/>
        </pc:sldMkLst>
        <pc:spChg chg="add del mod">
          <ac:chgData name="NORVEY DANILO MUÑOZ" userId="6c920eed-56a1-4dd6-94e7-28cd095909bd" providerId="ADAL" clId="{E68E6373-0133-48F9-A085-1C5324C2A634}" dt="2023-02-07T15:00:38.740" v="249" actId="478"/>
          <ac:spMkLst>
            <pc:docMk/>
            <pc:sldMk cId="0" sldId="259"/>
            <ac:spMk id="3" creationId="{A6C955AA-C7E0-1894-21A7-7E63F3EDF209}"/>
          </ac:spMkLst>
        </pc:spChg>
        <pc:spChg chg="del">
          <ac:chgData name="NORVEY DANILO MUÑOZ" userId="6c920eed-56a1-4dd6-94e7-28cd095909bd" providerId="ADAL" clId="{E68E6373-0133-48F9-A085-1C5324C2A634}" dt="2023-02-07T15:00:37.496" v="248" actId="478"/>
          <ac:spMkLst>
            <pc:docMk/>
            <pc:sldMk cId="0" sldId="259"/>
            <ac:spMk id="214" creationId="{00000000-0000-0000-0000-000000000000}"/>
          </ac:spMkLst>
        </pc:spChg>
        <pc:spChg chg="mod">
          <ac:chgData name="NORVEY DANILO MUÑOZ" userId="6c920eed-56a1-4dd6-94e7-28cd095909bd" providerId="ADAL" clId="{E68E6373-0133-48F9-A085-1C5324C2A634}" dt="2023-02-07T15:02:02.879" v="293" actId="113"/>
          <ac:spMkLst>
            <pc:docMk/>
            <pc:sldMk cId="0" sldId="259"/>
            <ac:spMk id="215" creationId="{00000000-0000-0000-0000-000000000000}"/>
          </ac:spMkLst>
        </pc:spChg>
      </pc:sldChg>
      <pc:sldChg chg="addSp delSp modSp mod ord modNotes">
        <pc:chgData name="NORVEY DANILO MUÑOZ" userId="6c920eed-56a1-4dd6-94e7-28cd095909bd" providerId="ADAL" clId="{E68E6373-0133-48F9-A085-1C5324C2A634}" dt="2023-02-07T15:53:10.772" v="513" actId="20577"/>
        <pc:sldMkLst>
          <pc:docMk/>
          <pc:sldMk cId="0" sldId="260"/>
        </pc:sldMkLst>
        <pc:spChg chg="add del mod">
          <ac:chgData name="NORVEY DANILO MUÑOZ" userId="6c920eed-56a1-4dd6-94e7-28cd095909bd" providerId="ADAL" clId="{E68E6373-0133-48F9-A085-1C5324C2A634}" dt="2023-02-07T15:53:04.144" v="494" actId="478"/>
          <ac:spMkLst>
            <pc:docMk/>
            <pc:sldMk cId="0" sldId="260"/>
            <ac:spMk id="3" creationId="{C7BED814-F639-0B68-BAA6-4104770E0EAD}"/>
          </ac:spMkLst>
        </pc:spChg>
        <pc:spChg chg="add del mod">
          <ac:chgData name="NORVEY DANILO MUÑOZ" userId="6c920eed-56a1-4dd6-94e7-28cd095909bd" providerId="ADAL" clId="{E68E6373-0133-48F9-A085-1C5324C2A634}" dt="2023-02-07T15:53:06.037" v="496" actId="478"/>
          <ac:spMkLst>
            <pc:docMk/>
            <pc:sldMk cId="0" sldId="260"/>
            <ac:spMk id="5" creationId="{FF31F3AD-F511-314C-2C92-8A838915F185}"/>
          </ac:spMkLst>
        </pc:spChg>
        <pc:spChg chg="mod">
          <ac:chgData name="NORVEY DANILO MUÑOZ" userId="6c920eed-56a1-4dd6-94e7-28cd095909bd" providerId="ADAL" clId="{E68E6373-0133-48F9-A085-1C5324C2A634}" dt="2023-02-07T15:53:10.772" v="513" actId="20577"/>
          <ac:spMkLst>
            <pc:docMk/>
            <pc:sldMk cId="0" sldId="260"/>
            <ac:spMk id="222" creationId="{00000000-0000-0000-0000-000000000000}"/>
          </ac:spMkLst>
        </pc:spChg>
        <pc:spChg chg="del">
          <ac:chgData name="NORVEY DANILO MUÑOZ" userId="6c920eed-56a1-4dd6-94e7-28cd095909bd" providerId="ADAL" clId="{E68E6373-0133-48F9-A085-1C5324C2A634}" dt="2023-02-07T15:53:05.460" v="495" actId="478"/>
          <ac:spMkLst>
            <pc:docMk/>
            <pc:sldMk cId="0" sldId="260"/>
            <ac:spMk id="223" creationId="{00000000-0000-0000-0000-000000000000}"/>
          </ac:spMkLst>
        </pc:spChg>
        <pc:spChg chg="del">
          <ac:chgData name="NORVEY DANILO MUÑOZ" userId="6c920eed-56a1-4dd6-94e7-28cd095909bd" providerId="ADAL" clId="{E68E6373-0133-48F9-A085-1C5324C2A634}" dt="2023-02-07T15:53:02.881" v="493" actId="478"/>
          <ac:spMkLst>
            <pc:docMk/>
            <pc:sldMk cId="0" sldId="260"/>
            <ac:spMk id="224" creationId="{00000000-0000-0000-0000-000000000000}"/>
          </ac:spMkLst>
        </pc:spChg>
      </pc:sldChg>
      <pc:sldChg chg="delSp modSp mod ord modNotes">
        <pc:chgData name="NORVEY DANILO MUÑOZ" userId="6c920eed-56a1-4dd6-94e7-28cd095909bd" providerId="ADAL" clId="{E68E6373-0133-48F9-A085-1C5324C2A634}" dt="2023-02-07T16:24:59.994" v="1017" actId="14100"/>
        <pc:sldMkLst>
          <pc:docMk/>
          <pc:sldMk cId="0" sldId="261"/>
        </pc:sldMkLst>
        <pc:spChg chg="del mod">
          <ac:chgData name="NORVEY DANILO MUÑOZ" userId="6c920eed-56a1-4dd6-94e7-28cd095909bd" providerId="ADAL" clId="{E68E6373-0133-48F9-A085-1C5324C2A634}" dt="2023-02-07T16:13:29.400" v="894" actId="478"/>
          <ac:spMkLst>
            <pc:docMk/>
            <pc:sldMk cId="0" sldId="261"/>
            <ac:spMk id="229" creationId="{00000000-0000-0000-0000-000000000000}"/>
          </ac:spMkLst>
        </pc:spChg>
        <pc:spChg chg="mod">
          <ac:chgData name="NORVEY DANILO MUÑOZ" userId="6c920eed-56a1-4dd6-94e7-28cd095909bd" providerId="ADAL" clId="{E68E6373-0133-48F9-A085-1C5324C2A634}" dt="2023-02-07T16:24:59.994" v="1017" actId="14100"/>
          <ac:spMkLst>
            <pc:docMk/>
            <pc:sldMk cId="0" sldId="261"/>
            <ac:spMk id="230" creationId="{00000000-0000-0000-0000-000000000000}"/>
          </ac:spMkLst>
        </pc:spChg>
      </pc:sldChg>
      <pc:sldChg chg="addSp delSp modSp mod ord modNotes">
        <pc:chgData name="NORVEY DANILO MUÑOZ" userId="6c920eed-56a1-4dd6-94e7-28cd095909bd" providerId="ADAL" clId="{E68E6373-0133-48F9-A085-1C5324C2A634}" dt="2023-02-07T15:48:02.651" v="492" actId="20577"/>
        <pc:sldMkLst>
          <pc:docMk/>
          <pc:sldMk cId="0" sldId="279"/>
        </pc:sldMkLst>
        <pc:spChg chg="add del mod">
          <ac:chgData name="NORVEY DANILO MUÑOZ" userId="6c920eed-56a1-4dd6-94e7-28cd095909bd" providerId="ADAL" clId="{E68E6373-0133-48F9-A085-1C5324C2A634}" dt="2023-02-07T15:41:46.524" v="441" actId="478"/>
          <ac:spMkLst>
            <pc:docMk/>
            <pc:sldMk cId="0" sldId="279"/>
            <ac:spMk id="3" creationId="{5EC00130-E5A8-9D66-68BB-0CF8BDC4E65D}"/>
          </ac:spMkLst>
        </pc:spChg>
        <pc:spChg chg="add del mod">
          <ac:chgData name="NORVEY DANILO MUÑOZ" userId="6c920eed-56a1-4dd6-94e7-28cd095909bd" providerId="ADAL" clId="{E68E6373-0133-48F9-A085-1C5324C2A634}" dt="2023-02-07T15:41:49.379" v="443" actId="478"/>
          <ac:spMkLst>
            <pc:docMk/>
            <pc:sldMk cId="0" sldId="279"/>
            <ac:spMk id="5" creationId="{F67FFB6D-4CFC-4D6A-832A-9887493E1A47}"/>
          </ac:spMkLst>
        </pc:spChg>
        <pc:spChg chg="mod">
          <ac:chgData name="NORVEY DANILO MUÑOZ" userId="6c920eed-56a1-4dd6-94e7-28cd095909bd" providerId="ADAL" clId="{E68E6373-0133-48F9-A085-1C5324C2A634}" dt="2023-02-07T15:48:02.651" v="492" actId="20577"/>
          <ac:spMkLst>
            <pc:docMk/>
            <pc:sldMk cId="0" sldId="279"/>
            <ac:spMk id="497" creationId="{00000000-0000-0000-0000-000000000000}"/>
          </ac:spMkLst>
        </pc:spChg>
        <pc:spChg chg="del">
          <ac:chgData name="NORVEY DANILO MUÑOZ" userId="6c920eed-56a1-4dd6-94e7-28cd095909bd" providerId="ADAL" clId="{E68E6373-0133-48F9-A085-1C5324C2A634}" dt="2023-02-07T15:41:48.315" v="442" actId="478"/>
          <ac:spMkLst>
            <pc:docMk/>
            <pc:sldMk cId="0" sldId="279"/>
            <ac:spMk id="498" creationId="{00000000-0000-0000-0000-000000000000}"/>
          </ac:spMkLst>
        </pc:spChg>
        <pc:spChg chg="del">
          <ac:chgData name="NORVEY DANILO MUÑOZ" userId="6c920eed-56a1-4dd6-94e7-28cd095909bd" providerId="ADAL" clId="{E68E6373-0133-48F9-A085-1C5324C2A634}" dt="2023-02-07T15:41:45.372" v="440" actId="478"/>
          <ac:spMkLst>
            <pc:docMk/>
            <pc:sldMk cId="0" sldId="279"/>
            <ac:spMk id="499" creationId="{00000000-0000-0000-0000-000000000000}"/>
          </ac:spMkLst>
        </pc:spChg>
      </pc:sldChg>
      <pc:sldChg chg="modSp add mod">
        <pc:chgData name="NORVEY DANILO MUÑOZ" userId="6c920eed-56a1-4dd6-94e7-28cd095909bd" providerId="ADAL" clId="{E68E6373-0133-48F9-A085-1C5324C2A634}" dt="2023-02-07T22:42:23.201" v="2376" actId="20577"/>
        <pc:sldMkLst>
          <pc:docMk/>
          <pc:sldMk cId="2356400674" sldId="309"/>
        </pc:sldMkLst>
        <pc:spChg chg="mod">
          <ac:chgData name="NORVEY DANILO MUÑOZ" userId="6c920eed-56a1-4dd6-94e7-28cd095909bd" providerId="ADAL" clId="{E68E6373-0133-48F9-A085-1C5324C2A634}" dt="2023-02-07T22:42:23.201" v="2376" actId="20577"/>
          <ac:spMkLst>
            <pc:docMk/>
            <pc:sldMk cId="2356400674" sldId="309"/>
            <ac:spMk id="191" creationId="{00000000-0000-0000-0000-000000000000}"/>
          </ac:spMkLst>
        </pc:spChg>
        <pc:spChg chg="mod">
          <ac:chgData name="NORVEY DANILO MUÑOZ" userId="6c920eed-56a1-4dd6-94e7-28cd095909bd" providerId="ADAL" clId="{E68E6373-0133-48F9-A085-1C5324C2A634}" dt="2023-02-07T22:34:15.929" v="2346" actId="20577"/>
          <ac:spMkLst>
            <pc:docMk/>
            <pc:sldMk cId="2356400674" sldId="309"/>
            <ac:spMk id="192" creationId="{00000000-0000-0000-0000-000000000000}"/>
          </ac:spMkLst>
        </pc:spChg>
      </pc:sldChg>
      <pc:sldChg chg="modSp add mod">
        <pc:chgData name="NORVEY DANILO MUÑOZ" userId="6c920eed-56a1-4dd6-94e7-28cd095909bd" providerId="ADAL" clId="{E68E6373-0133-48F9-A085-1C5324C2A634}" dt="2023-02-07T14:42:29.260" v="152" actId="20577"/>
        <pc:sldMkLst>
          <pc:docMk/>
          <pc:sldMk cId="3567729611" sldId="310"/>
        </pc:sldMkLst>
        <pc:spChg chg="mod">
          <ac:chgData name="NORVEY DANILO MUÑOZ" userId="6c920eed-56a1-4dd6-94e7-28cd095909bd" providerId="ADAL" clId="{E68E6373-0133-48F9-A085-1C5324C2A634}" dt="2023-02-07T14:42:29.260" v="152" actId="20577"/>
          <ac:spMkLst>
            <pc:docMk/>
            <pc:sldMk cId="3567729611" sldId="310"/>
            <ac:spMk id="192" creationId="{00000000-0000-0000-0000-000000000000}"/>
          </ac:spMkLst>
        </pc:spChg>
      </pc:sldChg>
      <pc:sldChg chg="modSp add mod">
        <pc:chgData name="NORVEY DANILO MUÑOZ" userId="6c920eed-56a1-4dd6-94e7-28cd095909bd" providerId="ADAL" clId="{E68E6373-0133-48F9-A085-1C5324C2A634}" dt="2023-02-07T14:53:42.458" v="188"/>
        <pc:sldMkLst>
          <pc:docMk/>
          <pc:sldMk cId="4118244966" sldId="311"/>
        </pc:sldMkLst>
        <pc:spChg chg="mod">
          <ac:chgData name="NORVEY DANILO MUÑOZ" userId="6c920eed-56a1-4dd6-94e7-28cd095909bd" providerId="ADAL" clId="{E68E6373-0133-48F9-A085-1C5324C2A634}" dt="2023-02-07T14:53:42.458" v="188"/>
          <ac:spMkLst>
            <pc:docMk/>
            <pc:sldMk cId="4118244966" sldId="311"/>
            <ac:spMk id="192" creationId="{00000000-0000-0000-0000-000000000000}"/>
          </ac:spMkLst>
        </pc:spChg>
      </pc:sldChg>
      <pc:sldChg chg="modSp add mod">
        <pc:chgData name="NORVEY DANILO MUÑOZ" userId="6c920eed-56a1-4dd6-94e7-28cd095909bd" providerId="ADAL" clId="{E68E6373-0133-48F9-A085-1C5324C2A634}" dt="2023-02-07T14:59:02.258" v="225" actId="114"/>
        <pc:sldMkLst>
          <pc:docMk/>
          <pc:sldMk cId="2012777000" sldId="312"/>
        </pc:sldMkLst>
        <pc:spChg chg="mod">
          <ac:chgData name="NORVEY DANILO MUÑOZ" userId="6c920eed-56a1-4dd6-94e7-28cd095909bd" providerId="ADAL" clId="{E68E6373-0133-48F9-A085-1C5324C2A634}" dt="2023-02-07T14:59:02.258" v="225" actId="114"/>
          <ac:spMkLst>
            <pc:docMk/>
            <pc:sldMk cId="2012777000" sldId="312"/>
            <ac:spMk id="192" creationId="{00000000-0000-0000-0000-000000000000}"/>
          </ac:spMkLst>
        </pc:spChg>
      </pc:sldChg>
      <pc:sldChg chg="modSp add mod">
        <pc:chgData name="NORVEY DANILO MUÑOZ" userId="6c920eed-56a1-4dd6-94e7-28cd095909bd" providerId="ADAL" clId="{E68E6373-0133-48F9-A085-1C5324C2A634}" dt="2023-02-07T15:34:04.427" v="399" actId="14100"/>
        <pc:sldMkLst>
          <pc:docMk/>
          <pc:sldMk cId="2834772407" sldId="313"/>
        </pc:sldMkLst>
        <pc:spChg chg="mod">
          <ac:chgData name="NORVEY DANILO MUÑOZ" userId="6c920eed-56a1-4dd6-94e7-28cd095909bd" providerId="ADAL" clId="{E68E6373-0133-48F9-A085-1C5324C2A634}" dt="2023-02-07T15:33:17.840" v="379" actId="20577"/>
          <ac:spMkLst>
            <pc:docMk/>
            <pc:sldMk cId="2834772407" sldId="313"/>
            <ac:spMk id="214" creationId="{00000000-0000-0000-0000-000000000000}"/>
          </ac:spMkLst>
        </pc:spChg>
        <pc:spChg chg="mod">
          <ac:chgData name="NORVEY DANILO MUÑOZ" userId="6c920eed-56a1-4dd6-94e7-28cd095909bd" providerId="ADAL" clId="{E68E6373-0133-48F9-A085-1C5324C2A634}" dt="2023-02-07T15:34:04.427" v="399" actId="14100"/>
          <ac:spMkLst>
            <pc:docMk/>
            <pc:sldMk cId="2834772407" sldId="313"/>
            <ac:spMk id="215" creationId="{00000000-0000-0000-0000-000000000000}"/>
          </ac:spMkLst>
        </pc:spChg>
      </pc:sldChg>
      <pc:sldChg chg="addSp delSp modSp add mod ord">
        <pc:chgData name="NORVEY DANILO MUÑOZ" userId="6c920eed-56a1-4dd6-94e7-28cd095909bd" providerId="ADAL" clId="{E68E6373-0133-48F9-A085-1C5324C2A634}" dt="2023-02-07T15:00:29.349" v="247" actId="478"/>
        <pc:sldMkLst>
          <pc:docMk/>
          <pc:sldMk cId="2213320943" sldId="314"/>
        </pc:sldMkLst>
        <pc:spChg chg="add del mod">
          <ac:chgData name="NORVEY DANILO MUÑOZ" userId="6c920eed-56a1-4dd6-94e7-28cd095909bd" providerId="ADAL" clId="{E68E6373-0133-48F9-A085-1C5324C2A634}" dt="2023-02-07T15:00:26.313" v="245" actId="478"/>
          <ac:spMkLst>
            <pc:docMk/>
            <pc:sldMk cId="2213320943" sldId="314"/>
            <ac:spMk id="3" creationId="{B9216E76-A329-D98C-DB36-0A19C90A1D10}"/>
          </ac:spMkLst>
        </pc:spChg>
        <pc:spChg chg="add del mod">
          <ac:chgData name="NORVEY DANILO MUÑOZ" userId="6c920eed-56a1-4dd6-94e7-28cd095909bd" providerId="ADAL" clId="{E68E6373-0133-48F9-A085-1C5324C2A634}" dt="2023-02-07T15:00:29.349" v="247" actId="478"/>
          <ac:spMkLst>
            <pc:docMk/>
            <pc:sldMk cId="2213320943" sldId="314"/>
            <ac:spMk id="5" creationId="{4649E90E-6710-52F5-9241-D5B651E708EA}"/>
          </ac:spMkLst>
        </pc:spChg>
        <pc:spChg chg="mod">
          <ac:chgData name="NORVEY DANILO MUÑOZ" userId="6c920eed-56a1-4dd6-94e7-28cd095909bd" providerId="ADAL" clId="{E68E6373-0133-48F9-A085-1C5324C2A634}" dt="2023-02-07T15:00:18.272" v="243" actId="20577"/>
          <ac:spMkLst>
            <pc:docMk/>
            <pc:sldMk cId="2213320943" sldId="314"/>
            <ac:spMk id="222" creationId="{00000000-0000-0000-0000-000000000000}"/>
          </ac:spMkLst>
        </pc:spChg>
        <pc:spChg chg="del">
          <ac:chgData name="NORVEY DANILO MUÑOZ" userId="6c920eed-56a1-4dd6-94e7-28cd095909bd" providerId="ADAL" clId="{E68E6373-0133-48F9-A085-1C5324C2A634}" dt="2023-02-07T15:00:27.673" v="246" actId="478"/>
          <ac:spMkLst>
            <pc:docMk/>
            <pc:sldMk cId="2213320943" sldId="314"/>
            <ac:spMk id="223" creationId="{00000000-0000-0000-0000-000000000000}"/>
          </ac:spMkLst>
        </pc:spChg>
        <pc:spChg chg="del">
          <ac:chgData name="NORVEY DANILO MUÑOZ" userId="6c920eed-56a1-4dd6-94e7-28cd095909bd" providerId="ADAL" clId="{E68E6373-0133-48F9-A085-1C5324C2A634}" dt="2023-02-07T15:00:24.531" v="244" actId="478"/>
          <ac:spMkLst>
            <pc:docMk/>
            <pc:sldMk cId="2213320943" sldId="314"/>
            <ac:spMk id="224" creationId="{00000000-0000-0000-0000-000000000000}"/>
          </ac:spMkLst>
        </pc:spChg>
      </pc:sldChg>
      <pc:sldChg chg="modSp add mod">
        <pc:chgData name="NORVEY DANILO MUÑOZ" userId="6c920eed-56a1-4dd6-94e7-28cd095909bd" providerId="ADAL" clId="{E68E6373-0133-48F9-A085-1C5324C2A634}" dt="2023-02-07T15:31:54.975" v="336" actId="14100"/>
        <pc:sldMkLst>
          <pc:docMk/>
          <pc:sldMk cId="3021841683" sldId="315"/>
        </pc:sldMkLst>
        <pc:spChg chg="mod">
          <ac:chgData name="NORVEY DANILO MUÑOZ" userId="6c920eed-56a1-4dd6-94e7-28cd095909bd" providerId="ADAL" clId="{E68E6373-0133-48F9-A085-1C5324C2A634}" dt="2023-02-07T15:31:54.975" v="336" actId="14100"/>
          <ac:spMkLst>
            <pc:docMk/>
            <pc:sldMk cId="3021841683" sldId="315"/>
            <ac:spMk id="215" creationId="{00000000-0000-0000-0000-000000000000}"/>
          </ac:spMkLst>
        </pc:spChg>
      </pc:sldChg>
      <pc:sldChg chg="addSp delSp modSp add mod ord">
        <pc:chgData name="NORVEY DANILO MUÑOZ" userId="6c920eed-56a1-4dd6-94e7-28cd095909bd" providerId="ADAL" clId="{E68E6373-0133-48F9-A085-1C5324C2A634}" dt="2023-02-07T15:37:09.543" v="433" actId="14100"/>
        <pc:sldMkLst>
          <pc:docMk/>
          <pc:sldMk cId="2060028205" sldId="316"/>
        </pc:sldMkLst>
        <pc:spChg chg="add del mod">
          <ac:chgData name="NORVEY DANILO MUÑOZ" userId="6c920eed-56a1-4dd6-94e7-28cd095909bd" providerId="ADAL" clId="{E68E6373-0133-48F9-A085-1C5324C2A634}" dt="2023-02-07T15:35:34.040" v="404" actId="478"/>
          <ac:spMkLst>
            <pc:docMk/>
            <pc:sldMk cId="2060028205" sldId="316"/>
            <ac:spMk id="3" creationId="{8178A723-F7F3-CC91-4FA1-04533C5BF61C}"/>
          </ac:spMkLst>
        </pc:spChg>
        <pc:spChg chg="del">
          <ac:chgData name="NORVEY DANILO MUÑOZ" userId="6c920eed-56a1-4dd6-94e7-28cd095909bd" providerId="ADAL" clId="{E68E6373-0133-48F9-A085-1C5324C2A634}" dt="2023-02-07T15:35:33.478" v="403" actId="478"/>
          <ac:spMkLst>
            <pc:docMk/>
            <pc:sldMk cId="2060028205" sldId="316"/>
            <ac:spMk id="229" creationId="{00000000-0000-0000-0000-000000000000}"/>
          </ac:spMkLst>
        </pc:spChg>
        <pc:spChg chg="mod">
          <ac:chgData name="NORVEY DANILO MUÑOZ" userId="6c920eed-56a1-4dd6-94e7-28cd095909bd" providerId="ADAL" clId="{E68E6373-0133-48F9-A085-1C5324C2A634}" dt="2023-02-07T15:37:09.543" v="433" actId="14100"/>
          <ac:spMkLst>
            <pc:docMk/>
            <pc:sldMk cId="2060028205" sldId="316"/>
            <ac:spMk id="230" creationId="{00000000-0000-0000-0000-000000000000}"/>
          </ac:spMkLst>
        </pc:spChg>
        <pc:picChg chg="add mod">
          <ac:chgData name="NORVEY DANILO MUÑOZ" userId="6c920eed-56a1-4dd6-94e7-28cd095909bd" providerId="ADAL" clId="{E68E6373-0133-48F9-A085-1C5324C2A634}" dt="2023-02-07T15:36:49.078" v="430" actId="1076"/>
          <ac:picMkLst>
            <pc:docMk/>
            <pc:sldMk cId="2060028205" sldId="316"/>
            <ac:picMk id="5" creationId="{45F23B45-4D4D-80C3-492F-E887695E3140}"/>
          </ac:picMkLst>
        </pc:picChg>
      </pc:sldChg>
      <pc:sldChg chg="addSp delSp modSp add mod">
        <pc:chgData name="NORVEY DANILO MUÑOZ" userId="6c920eed-56a1-4dd6-94e7-28cd095909bd" providerId="ADAL" clId="{E68E6373-0133-48F9-A085-1C5324C2A634}" dt="2023-02-07T18:07:53.666" v="1673" actId="20577"/>
        <pc:sldMkLst>
          <pc:docMk/>
          <pc:sldMk cId="1331053973" sldId="317"/>
        </pc:sldMkLst>
        <pc:spChg chg="add del mod">
          <ac:chgData name="NORVEY DANILO MUÑOZ" userId="6c920eed-56a1-4dd6-94e7-28cd095909bd" providerId="ADAL" clId="{E68E6373-0133-48F9-A085-1C5324C2A634}" dt="2023-02-07T18:07:43.560" v="1645" actId="478"/>
          <ac:spMkLst>
            <pc:docMk/>
            <pc:sldMk cId="1331053973" sldId="317"/>
            <ac:spMk id="3" creationId="{CD965A79-1F2F-F6D1-9A01-EEC8F244AD6A}"/>
          </ac:spMkLst>
        </pc:spChg>
        <pc:spChg chg="add del mod">
          <ac:chgData name="NORVEY DANILO MUÑOZ" userId="6c920eed-56a1-4dd6-94e7-28cd095909bd" providerId="ADAL" clId="{E68E6373-0133-48F9-A085-1C5324C2A634}" dt="2023-02-07T18:07:45.697" v="1647" actId="478"/>
          <ac:spMkLst>
            <pc:docMk/>
            <pc:sldMk cId="1331053973" sldId="317"/>
            <ac:spMk id="5" creationId="{FFFFD00F-5B77-1A05-FF29-D09B46F1FB64}"/>
          </ac:spMkLst>
        </pc:spChg>
        <pc:spChg chg="mod">
          <ac:chgData name="NORVEY DANILO MUÑOZ" userId="6c920eed-56a1-4dd6-94e7-28cd095909bd" providerId="ADAL" clId="{E68E6373-0133-48F9-A085-1C5324C2A634}" dt="2023-02-07T18:07:53.666" v="1673" actId="20577"/>
          <ac:spMkLst>
            <pc:docMk/>
            <pc:sldMk cId="1331053973" sldId="317"/>
            <ac:spMk id="222" creationId="{00000000-0000-0000-0000-000000000000}"/>
          </ac:spMkLst>
        </pc:spChg>
        <pc:spChg chg="del">
          <ac:chgData name="NORVEY DANILO MUÑOZ" userId="6c920eed-56a1-4dd6-94e7-28cd095909bd" providerId="ADAL" clId="{E68E6373-0133-48F9-A085-1C5324C2A634}" dt="2023-02-07T18:07:45.160" v="1646" actId="478"/>
          <ac:spMkLst>
            <pc:docMk/>
            <pc:sldMk cId="1331053973" sldId="317"/>
            <ac:spMk id="223" creationId="{00000000-0000-0000-0000-000000000000}"/>
          </ac:spMkLst>
        </pc:spChg>
        <pc:spChg chg="del">
          <ac:chgData name="NORVEY DANILO MUÑOZ" userId="6c920eed-56a1-4dd6-94e7-28cd095909bd" providerId="ADAL" clId="{E68E6373-0133-48F9-A085-1C5324C2A634}" dt="2023-02-07T18:07:42.439" v="1644" actId="478"/>
          <ac:spMkLst>
            <pc:docMk/>
            <pc:sldMk cId="1331053973" sldId="317"/>
            <ac:spMk id="224" creationId="{00000000-0000-0000-0000-000000000000}"/>
          </ac:spMkLst>
        </pc:spChg>
      </pc:sldChg>
      <pc:sldChg chg="add">
        <pc:chgData name="NORVEY DANILO MUÑOZ" userId="6c920eed-56a1-4dd6-94e7-28cd095909bd" providerId="ADAL" clId="{E68E6373-0133-48F9-A085-1C5324C2A634}" dt="2023-02-07T15:41:36.849" v="437" actId="2890"/>
        <pc:sldMkLst>
          <pc:docMk/>
          <pc:sldMk cId="67405003" sldId="318"/>
        </pc:sldMkLst>
      </pc:sldChg>
      <pc:sldChg chg="addSp delSp modSp add mod ord">
        <pc:chgData name="NORVEY DANILO MUÑOZ" userId="6c920eed-56a1-4dd6-94e7-28cd095909bd" providerId="ADAL" clId="{E68E6373-0133-48F9-A085-1C5324C2A634}" dt="2023-02-07T15:43:56.085" v="486" actId="1076"/>
        <pc:sldMkLst>
          <pc:docMk/>
          <pc:sldMk cId="2202870537" sldId="319"/>
        </pc:sldMkLst>
        <pc:spChg chg="add del mod">
          <ac:chgData name="NORVEY DANILO MUÑOZ" userId="6c920eed-56a1-4dd6-94e7-28cd095909bd" providerId="ADAL" clId="{E68E6373-0133-48F9-A085-1C5324C2A634}" dt="2023-02-07T15:43:34.871" v="481" actId="478"/>
          <ac:spMkLst>
            <pc:docMk/>
            <pc:sldMk cId="2202870537" sldId="319"/>
            <ac:spMk id="3" creationId="{EFFEA048-D348-B7A3-6F02-2FE71828DB02}"/>
          </ac:spMkLst>
        </pc:spChg>
        <pc:spChg chg="del">
          <ac:chgData name="NORVEY DANILO MUÑOZ" userId="6c920eed-56a1-4dd6-94e7-28cd095909bd" providerId="ADAL" clId="{E68E6373-0133-48F9-A085-1C5324C2A634}" dt="2023-02-07T15:43:30.517" v="480" actId="478"/>
          <ac:spMkLst>
            <pc:docMk/>
            <pc:sldMk cId="2202870537" sldId="319"/>
            <ac:spMk id="267"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76"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77"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78"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80" creationId="{00000000-0000-0000-0000-000000000000}"/>
          </ac:spMkLst>
        </pc:spChg>
        <pc:grpChg chg="del">
          <ac:chgData name="NORVEY DANILO MUÑOZ" userId="6c920eed-56a1-4dd6-94e7-28cd095909bd" providerId="ADAL" clId="{E68E6373-0133-48F9-A085-1C5324C2A634}" dt="2023-02-07T15:43:30.517" v="480" actId="478"/>
          <ac:grpSpMkLst>
            <pc:docMk/>
            <pc:sldMk cId="2202870537" sldId="319"/>
            <ac:grpSpMk id="268" creationId="{00000000-0000-0000-0000-000000000000}"/>
          </ac:grpSpMkLst>
        </pc:grpChg>
        <pc:picChg chg="add mod">
          <ac:chgData name="NORVEY DANILO MUÑOZ" userId="6c920eed-56a1-4dd6-94e7-28cd095909bd" providerId="ADAL" clId="{E68E6373-0133-48F9-A085-1C5324C2A634}" dt="2023-02-07T15:43:56.085" v="486" actId="1076"/>
          <ac:picMkLst>
            <pc:docMk/>
            <pc:sldMk cId="2202870537" sldId="319"/>
            <ac:picMk id="5" creationId="{AC3391E9-2F02-D8D4-A654-5ADF897CFEDC}"/>
          </ac:picMkLst>
        </pc:picChg>
        <pc:cxnChg chg="del">
          <ac:chgData name="NORVEY DANILO MUÑOZ" userId="6c920eed-56a1-4dd6-94e7-28cd095909bd" providerId="ADAL" clId="{E68E6373-0133-48F9-A085-1C5324C2A634}" dt="2023-02-07T15:43:30.517" v="480" actId="478"/>
          <ac:cxnSpMkLst>
            <pc:docMk/>
            <pc:sldMk cId="2202870537" sldId="319"/>
            <ac:cxnSpMk id="279" creationId="{00000000-0000-0000-0000-000000000000}"/>
          </ac:cxnSpMkLst>
        </pc:cxnChg>
      </pc:sldChg>
      <pc:sldChg chg="addSp delSp modSp add mod">
        <pc:chgData name="NORVEY DANILO MUÑOZ" userId="6c920eed-56a1-4dd6-94e7-28cd095909bd" providerId="ADAL" clId="{E68E6373-0133-48F9-A085-1C5324C2A634}" dt="2023-02-07T15:46:05.837" v="491" actId="1076"/>
        <pc:sldMkLst>
          <pc:docMk/>
          <pc:sldMk cId="1775397427" sldId="320"/>
        </pc:sldMkLst>
        <pc:picChg chg="add mod">
          <ac:chgData name="NORVEY DANILO MUÑOZ" userId="6c920eed-56a1-4dd6-94e7-28cd095909bd" providerId="ADAL" clId="{E68E6373-0133-48F9-A085-1C5324C2A634}" dt="2023-02-07T15:46:05.837" v="491" actId="1076"/>
          <ac:picMkLst>
            <pc:docMk/>
            <pc:sldMk cId="1775397427" sldId="320"/>
            <ac:picMk id="3" creationId="{54E07243-5D3C-CBD8-3D95-0BD98FDB6D2B}"/>
          </ac:picMkLst>
        </pc:picChg>
        <pc:picChg chg="del">
          <ac:chgData name="NORVEY DANILO MUÑOZ" userId="6c920eed-56a1-4dd6-94e7-28cd095909bd" providerId="ADAL" clId="{E68E6373-0133-48F9-A085-1C5324C2A634}" dt="2023-02-07T15:45:59.314" v="488" actId="478"/>
          <ac:picMkLst>
            <pc:docMk/>
            <pc:sldMk cId="1775397427" sldId="320"/>
            <ac:picMk id="5" creationId="{AC3391E9-2F02-D8D4-A654-5ADF897CFEDC}"/>
          </ac:picMkLst>
        </pc:picChg>
      </pc:sldChg>
      <pc:sldChg chg="modSp add mod">
        <pc:chgData name="NORVEY DANILO MUÑOZ" userId="6c920eed-56a1-4dd6-94e7-28cd095909bd" providerId="ADAL" clId="{E68E6373-0133-48F9-A085-1C5324C2A634}" dt="2023-02-07T21:53:53.409" v="1988" actId="14100"/>
        <pc:sldMkLst>
          <pc:docMk/>
          <pc:sldMk cId="620206592" sldId="321"/>
        </pc:sldMkLst>
        <pc:spChg chg="mod">
          <ac:chgData name="NORVEY DANILO MUÑOZ" userId="6c920eed-56a1-4dd6-94e7-28cd095909bd" providerId="ADAL" clId="{E68E6373-0133-48F9-A085-1C5324C2A634}" dt="2023-02-07T21:53:26.204" v="1969" actId="1076"/>
          <ac:spMkLst>
            <pc:docMk/>
            <pc:sldMk cId="620206592" sldId="321"/>
            <ac:spMk id="229" creationId="{00000000-0000-0000-0000-000000000000}"/>
          </ac:spMkLst>
        </pc:spChg>
        <pc:spChg chg="mod">
          <ac:chgData name="NORVEY DANILO MUÑOZ" userId="6c920eed-56a1-4dd6-94e7-28cd095909bd" providerId="ADAL" clId="{E68E6373-0133-48F9-A085-1C5324C2A634}" dt="2023-02-07T21:53:53.409" v="1988" actId="14100"/>
          <ac:spMkLst>
            <pc:docMk/>
            <pc:sldMk cId="620206592" sldId="321"/>
            <ac:spMk id="230" creationId="{00000000-0000-0000-0000-000000000000}"/>
          </ac:spMkLst>
        </pc:spChg>
      </pc:sldChg>
      <pc:sldChg chg="addSp delSp modSp add mod ord">
        <pc:chgData name="NORVEY DANILO MUÑOZ" userId="6c920eed-56a1-4dd6-94e7-28cd095909bd" providerId="ADAL" clId="{E68E6373-0133-48F9-A085-1C5324C2A634}" dt="2023-02-07T15:58:12.454" v="713" actId="1076"/>
        <pc:sldMkLst>
          <pc:docMk/>
          <pc:sldMk cId="1139785874" sldId="322"/>
        </pc:sldMkLst>
        <pc:spChg chg="add del mod">
          <ac:chgData name="NORVEY DANILO MUÑOZ" userId="6c920eed-56a1-4dd6-94e7-28cd095909bd" providerId="ADAL" clId="{E68E6373-0133-48F9-A085-1C5324C2A634}" dt="2023-02-07T15:56:18.416" v="560" actId="478"/>
          <ac:spMkLst>
            <pc:docMk/>
            <pc:sldMk cId="1139785874" sldId="322"/>
            <ac:spMk id="3" creationId="{9B2D7789-33C3-37FE-2062-7224410F4EFA}"/>
          </ac:spMkLst>
        </pc:spChg>
        <pc:spChg chg="add del mod">
          <ac:chgData name="NORVEY DANILO MUÑOZ" userId="6c920eed-56a1-4dd6-94e7-28cd095909bd" providerId="ADAL" clId="{E68E6373-0133-48F9-A085-1C5324C2A634}" dt="2023-02-07T15:57:40.321" v="704" actId="478"/>
          <ac:spMkLst>
            <pc:docMk/>
            <pc:sldMk cId="1139785874" sldId="322"/>
            <ac:spMk id="5" creationId="{76EEE7C1-7372-DBED-BA71-9396AE322660}"/>
          </ac:spMkLst>
        </pc:spChg>
        <pc:spChg chg="add del mod">
          <ac:chgData name="NORVEY DANILO MUÑOZ" userId="6c920eed-56a1-4dd6-94e7-28cd095909bd" providerId="ADAL" clId="{E68E6373-0133-48F9-A085-1C5324C2A634}" dt="2023-02-07T15:57:45.737" v="706" actId="478"/>
          <ac:spMkLst>
            <pc:docMk/>
            <pc:sldMk cId="1139785874" sldId="322"/>
            <ac:spMk id="7" creationId="{3C5B0DAC-DEF3-5821-BC40-5B572F65921B}"/>
          </ac:spMkLst>
        </pc:spChg>
        <pc:spChg chg="add del mod">
          <ac:chgData name="NORVEY DANILO MUÑOZ" userId="6c920eed-56a1-4dd6-94e7-28cd095909bd" providerId="ADAL" clId="{E68E6373-0133-48F9-A085-1C5324C2A634}" dt="2023-02-07T15:57:45.737" v="706" actId="478"/>
          <ac:spMkLst>
            <pc:docMk/>
            <pc:sldMk cId="1139785874" sldId="322"/>
            <ac:spMk id="9" creationId="{E5ECA0B0-50CA-DFC3-1680-721B90908C16}"/>
          </ac:spMkLst>
        </pc:spChg>
        <pc:spChg chg="add del mod">
          <ac:chgData name="NORVEY DANILO MUÑOZ" userId="6c920eed-56a1-4dd6-94e7-28cd095909bd" providerId="ADAL" clId="{E68E6373-0133-48F9-A085-1C5324C2A634}" dt="2023-02-07T15:57:45.737" v="706" actId="478"/>
          <ac:spMkLst>
            <pc:docMk/>
            <pc:sldMk cId="1139785874" sldId="322"/>
            <ac:spMk id="11" creationId="{523B7CCB-2832-E47E-F02F-A8BC04823B9D}"/>
          </ac:spMkLst>
        </pc:spChg>
        <pc:spChg chg="add del mod">
          <ac:chgData name="NORVEY DANILO MUÑOZ" userId="6c920eed-56a1-4dd6-94e7-28cd095909bd" providerId="ADAL" clId="{E68E6373-0133-48F9-A085-1C5324C2A634}" dt="2023-02-07T15:57:45.737" v="706" actId="478"/>
          <ac:spMkLst>
            <pc:docMk/>
            <pc:sldMk cId="1139785874" sldId="322"/>
            <ac:spMk id="13" creationId="{F485FB30-F149-E02D-8E1B-7C2C4A66D391}"/>
          </ac:spMkLst>
        </pc:spChg>
        <pc:spChg chg="add del mod">
          <ac:chgData name="NORVEY DANILO MUÑOZ" userId="6c920eed-56a1-4dd6-94e7-28cd095909bd" providerId="ADAL" clId="{E68E6373-0133-48F9-A085-1C5324C2A634}" dt="2023-02-07T15:56:29.232" v="595" actId="20577"/>
          <ac:spMkLst>
            <pc:docMk/>
            <pc:sldMk cId="1139785874" sldId="322"/>
            <ac:spMk id="235" creationId="{00000000-0000-0000-0000-000000000000}"/>
          </ac:spMkLst>
        </pc:spChg>
        <pc:spChg chg="del mod">
          <ac:chgData name="NORVEY DANILO MUÑOZ" userId="6c920eed-56a1-4dd6-94e7-28cd095909bd" providerId="ADAL" clId="{E68E6373-0133-48F9-A085-1C5324C2A634}" dt="2023-02-07T15:57:39.093" v="703" actId="478"/>
          <ac:spMkLst>
            <pc:docMk/>
            <pc:sldMk cId="1139785874" sldId="322"/>
            <ac:spMk id="236" creationId="{00000000-0000-0000-0000-000000000000}"/>
          </ac:spMkLst>
        </pc:spChg>
        <pc:spChg chg="mod">
          <ac:chgData name="NORVEY DANILO MUÑOZ" userId="6c920eed-56a1-4dd6-94e7-28cd095909bd" providerId="ADAL" clId="{E68E6373-0133-48F9-A085-1C5324C2A634}" dt="2023-02-07T15:57:53.187" v="709" actId="1076"/>
          <ac:spMkLst>
            <pc:docMk/>
            <pc:sldMk cId="1139785874" sldId="322"/>
            <ac:spMk id="237"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38"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39"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40"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41" creationId="{00000000-0000-0000-0000-000000000000}"/>
          </ac:spMkLst>
        </pc:spChg>
        <pc:spChg chg="del">
          <ac:chgData name="NORVEY DANILO MUÑOZ" userId="6c920eed-56a1-4dd6-94e7-28cd095909bd" providerId="ADAL" clId="{E68E6373-0133-48F9-A085-1C5324C2A634}" dt="2023-02-07T15:55:34.228" v="543" actId="478"/>
          <ac:spMkLst>
            <pc:docMk/>
            <pc:sldMk cId="1139785874" sldId="322"/>
            <ac:spMk id="242" creationId="{00000000-0000-0000-0000-000000000000}"/>
          </ac:spMkLst>
        </pc:spChg>
        <pc:spChg chg="del">
          <ac:chgData name="NORVEY DANILO MUÑOZ" userId="6c920eed-56a1-4dd6-94e7-28cd095909bd" providerId="ADAL" clId="{E68E6373-0133-48F9-A085-1C5324C2A634}" dt="2023-02-07T15:55:33.186" v="542" actId="478"/>
          <ac:spMkLst>
            <pc:docMk/>
            <pc:sldMk cId="1139785874" sldId="322"/>
            <ac:spMk id="243" creationId="{00000000-0000-0000-0000-000000000000}"/>
          </ac:spMkLst>
        </pc:spChg>
        <pc:grpChg chg="del">
          <ac:chgData name="NORVEY DANILO MUÑOZ" userId="6c920eed-56a1-4dd6-94e7-28cd095909bd" providerId="ADAL" clId="{E68E6373-0133-48F9-A085-1C5324C2A634}" dt="2023-02-07T15:55:35.098" v="544" actId="478"/>
          <ac:grpSpMkLst>
            <pc:docMk/>
            <pc:sldMk cId="1139785874" sldId="322"/>
            <ac:grpSpMk id="244" creationId="{00000000-0000-0000-0000-000000000000}"/>
          </ac:grpSpMkLst>
        </pc:grpChg>
        <pc:picChg chg="add mod">
          <ac:chgData name="NORVEY DANILO MUÑOZ" userId="6c920eed-56a1-4dd6-94e7-28cd095909bd" providerId="ADAL" clId="{E68E6373-0133-48F9-A085-1C5324C2A634}" dt="2023-02-07T15:58:12.454" v="713" actId="1076"/>
          <ac:picMkLst>
            <pc:docMk/>
            <pc:sldMk cId="1139785874" sldId="322"/>
            <ac:picMk id="15" creationId="{64B6B4C1-1644-FF3A-6E3B-F113E4E00E20}"/>
          </ac:picMkLst>
        </pc:picChg>
      </pc:sldChg>
      <pc:sldChg chg="addSp delSp modSp add mod">
        <pc:chgData name="NORVEY DANILO MUÑOZ" userId="6c920eed-56a1-4dd6-94e7-28cd095909bd" providerId="ADAL" clId="{E68E6373-0133-48F9-A085-1C5324C2A634}" dt="2023-02-07T16:05:11.409" v="838" actId="21"/>
        <pc:sldMkLst>
          <pc:docMk/>
          <pc:sldMk cId="3451968263" sldId="323"/>
        </pc:sldMkLst>
        <pc:spChg chg="add del mod">
          <ac:chgData name="NORVEY DANILO MUÑOZ" userId="6c920eed-56a1-4dd6-94e7-28cd095909bd" providerId="ADAL" clId="{E68E6373-0133-48F9-A085-1C5324C2A634}" dt="2023-02-07T15:59:21.075" v="718" actId="478"/>
          <ac:spMkLst>
            <pc:docMk/>
            <pc:sldMk cId="3451968263" sldId="323"/>
            <ac:spMk id="3" creationId="{A042F288-EC56-A5EC-3D44-AA097CEE8F52}"/>
          </ac:spMkLst>
        </pc:spChg>
        <pc:spChg chg="add mod">
          <ac:chgData name="NORVEY DANILO MUÑOZ" userId="6c920eed-56a1-4dd6-94e7-28cd095909bd" providerId="ADAL" clId="{E68E6373-0133-48F9-A085-1C5324C2A634}" dt="2023-02-07T16:03:14.450" v="799" actId="1076"/>
          <ac:spMkLst>
            <pc:docMk/>
            <pc:sldMk cId="3451968263" sldId="323"/>
            <ac:spMk id="6" creationId="{1D9A1016-3282-AFC7-E089-5C5226987A37}"/>
          </ac:spMkLst>
        </pc:spChg>
        <pc:spChg chg="add del mod">
          <ac:chgData name="NORVEY DANILO MUÑOZ" userId="6c920eed-56a1-4dd6-94e7-28cd095909bd" providerId="ADAL" clId="{E68E6373-0133-48F9-A085-1C5324C2A634}" dt="2023-02-07T16:05:11.409" v="838" actId="21"/>
          <ac:spMkLst>
            <pc:docMk/>
            <pc:sldMk cId="3451968263" sldId="323"/>
            <ac:spMk id="7" creationId="{376D79F8-94C9-C070-B1EF-DED869BCD966}"/>
          </ac:spMkLst>
        </pc:spChg>
        <pc:spChg chg="del mod">
          <ac:chgData name="NORVEY DANILO MUÑOZ" userId="6c920eed-56a1-4dd6-94e7-28cd095909bd" providerId="ADAL" clId="{E68E6373-0133-48F9-A085-1C5324C2A634}" dt="2023-02-07T15:59:19.106" v="717" actId="478"/>
          <ac:spMkLst>
            <pc:docMk/>
            <pc:sldMk cId="3451968263" sldId="323"/>
            <ac:spMk id="237" creationId="{00000000-0000-0000-0000-000000000000}"/>
          </ac:spMkLst>
        </pc:spChg>
        <pc:picChg chg="add mod">
          <ac:chgData name="NORVEY DANILO MUÑOZ" userId="6c920eed-56a1-4dd6-94e7-28cd095909bd" providerId="ADAL" clId="{E68E6373-0133-48F9-A085-1C5324C2A634}" dt="2023-02-07T16:03:15.797" v="800" actId="1076"/>
          <ac:picMkLst>
            <pc:docMk/>
            <pc:sldMk cId="3451968263" sldId="323"/>
            <ac:picMk id="5" creationId="{D0B3984E-D6D7-EF88-D0BC-E756D4BA858F}"/>
          </ac:picMkLst>
        </pc:picChg>
        <pc:picChg chg="del">
          <ac:chgData name="NORVEY DANILO MUÑOZ" userId="6c920eed-56a1-4dd6-94e7-28cd095909bd" providerId="ADAL" clId="{E68E6373-0133-48F9-A085-1C5324C2A634}" dt="2023-02-07T15:59:09.825" v="715" actId="478"/>
          <ac:picMkLst>
            <pc:docMk/>
            <pc:sldMk cId="3451968263" sldId="323"/>
            <ac:picMk id="15" creationId="{64B6B4C1-1644-FF3A-6E3B-F113E4E00E20}"/>
          </ac:picMkLst>
        </pc:picChg>
      </pc:sldChg>
      <pc:sldChg chg="addSp delSp modSp add mod">
        <pc:chgData name="NORVEY DANILO MUÑOZ" userId="6c920eed-56a1-4dd6-94e7-28cd095909bd" providerId="ADAL" clId="{E68E6373-0133-48F9-A085-1C5324C2A634}" dt="2023-02-07T16:06:06.046" v="846" actId="1076"/>
        <pc:sldMkLst>
          <pc:docMk/>
          <pc:sldMk cId="3706077343" sldId="324"/>
        </pc:sldMkLst>
        <pc:spChg chg="add mod">
          <ac:chgData name="NORVEY DANILO MUÑOZ" userId="6c920eed-56a1-4dd6-94e7-28cd095909bd" providerId="ADAL" clId="{E68E6373-0133-48F9-A085-1C5324C2A634}" dt="2023-02-07T16:06:06.046" v="846" actId="1076"/>
          <ac:spMkLst>
            <pc:docMk/>
            <pc:sldMk cId="3706077343" sldId="324"/>
            <ac:spMk id="2" creationId="{DF484FB2-A94D-F6A4-9B45-53F6373E8AE2}"/>
          </ac:spMkLst>
        </pc:spChg>
        <pc:spChg chg="del">
          <ac:chgData name="NORVEY DANILO MUÑOZ" userId="6c920eed-56a1-4dd6-94e7-28cd095909bd" providerId="ADAL" clId="{E68E6373-0133-48F9-A085-1C5324C2A634}" dt="2023-02-07T16:05:16.340" v="841" actId="478"/>
          <ac:spMkLst>
            <pc:docMk/>
            <pc:sldMk cId="3706077343" sldId="324"/>
            <ac:spMk id="6" creationId="{1D9A1016-3282-AFC7-E089-5C5226987A37}"/>
          </ac:spMkLst>
        </pc:spChg>
        <pc:picChg chg="del">
          <ac:chgData name="NORVEY DANILO MUÑOZ" userId="6c920eed-56a1-4dd6-94e7-28cd095909bd" providerId="ADAL" clId="{E68E6373-0133-48F9-A085-1C5324C2A634}" dt="2023-02-07T16:05:15.299" v="840" actId="478"/>
          <ac:picMkLst>
            <pc:docMk/>
            <pc:sldMk cId="3706077343" sldId="324"/>
            <ac:picMk id="5" creationId="{D0B3984E-D6D7-EF88-D0BC-E756D4BA858F}"/>
          </ac:picMkLst>
        </pc:picChg>
      </pc:sldChg>
      <pc:sldChg chg="addSp delSp modSp add mod">
        <pc:chgData name="NORVEY DANILO MUÑOZ" userId="6c920eed-56a1-4dd6-94e7-28cd095909bd" providerId="ADAL" clId="{E68E6373-0133-48F9-A085-1C5324C2A634}" dt="2023-02-07T16:08:52.385" v="875" actId="1076"/>
        <pc:sldMkLst>
          <pc:docMk/>
          <pc:sldMk cId="4155689048" sldId="325"/>
        </pc:sldMkLst>
        <pc:spChg chg="del">
          <ac:chgData name="NORVEY DANILO MUÑOZ" userId="6c920eed-56a1-4dd6-94e7-28cd095909bd" providerId="ADAL" clId="{E68E6373-0133-48F9-A085-1C5324C2A634}" dt="2023-02-07T16:07:51.275" v="869" actId="478"/>
          <ac:spMkLst>
            <pc:docMk/>
            <pc:sldMk cId="4155689048" sldId="325"/>
            <ac:spMk id="2" creationId="{DF484FB2-A94D-F6A4-9B45-53F6373E8AE2}"/>
          </ac:spMkLst>
        </pc:spChg>
        <pc:spChg chg="mod">
          <ac:chgData name="NORVEY DANILO MUÑOZ" userId="6c920eed-56a1-4dd6-94e7-28cd095909bd" providerId="ADAL" clId="{E68E6373-0133-48F9-A085-1C5324C2A634}" dt="2023-02-07T16:07:38.845" v="868" actId="20577"/>
          <ac:spMkLst>
            <pc:docMk/>
            <pc:sldMk cId="4155689048" sldId="325"/>
            <ac:spMk id="235" creationId="{00000000-0000-0000-0000-000000000000}"/>
          </ac:spMkLst>
        </pc:spChg>
        <pc:picChg chg="add mod">
          <ac:chgData name="NORVEY DANILO MUÑOZ" userId="6c920eed-56a1-4dd6-94e7-28cd095909bd" providerId="ADAL" clId="{E68E6373-0133-48F9-A085-1C5324C2A634}" dt="2023-02-07T16:07:58.528" v="872" actId="1076"/>
          <ac:picMkLst>
            <pc:docMk/>
            <pc:sldMk cId="4155689048" sldId="325"/>
            <ac:picMk id="4" creationId="{693EFC1D-B05D-3A18-3A07-DB083025CD9D}"/>
          </ac:picMkLst>
        </pc:picChg>
        <pc:picChg chg="add mod">
          <ac:chgData name="NORVEY DANILO MUÑOZ" userId="6c920eed-56a1-4dd6-94e7-28cd095909bd" providerId="ADAL" clId="{E68E6373-0133-48F9-A085-1C5324C2A634}" dt="2023-02-07T16:08:52.385" v="875" actId="1076"/>
          <ac:picMkLst>
            <pc:docMk/>
            <pc:sldMk cId="4155689048" sldId="325"/>
            <ac:picMk id="6" creationId="{DCFAC66D-CBC2-312B-E8AF-8F3AAC322D31}"/>
          </ac:picMkLst>
        </pc:picChg>
      </pc:sldChg>
      <pc:sldChg chg="addSp delSp modSp add mod">
        <pc:chgData name="NORVEY DANILO MUÑOZ" userId="6c920eed-56a1-4dd6-94e7-28cd095909bd" providerId="ADAL" clId="{E68E6373-0133-48F9-A085-1C5324C2A634}" dt="2023-02-07T16:10:52.180" v="891" actId="1076"/>
        <pc:sldMkLst>
          <pc:docMk/>
          <pc:sldMk cId="4031053724" sldId="326"/>
        </pc:sldMkLst>
        <pc:spChg chg="mod">
          <ac:chgData name="NORVEY DANILO MUÑOZ" userId="6c920eed-56a1-4dd6-94e7-28cd095909bd" providerId="ADAL" clId="{E68E6373-0133-48F9-A085-1C5324C2A634}" dt="2023-02-07T16:10:30.842" v="886" actId="20577"/>
          <ac:spMkLst>
            <pc:docMk/>
            <pc:sldMk cId="4031053724" sldId="326"/>
            <ac:spMk id="235" creationId="{00000000-0000-0000-0000-000000000000}"/>
          </ac:spMkLst>
        </pc:spChg>
        <pc:picChg chg="add mod">
          <ac:chgData name="NORVEY DANILO MUÑOZ" userId="6c920eed-56a1-4dd6-94e7-28cd095909bd" providerId="ADAL" clId="{E68E6373-0133-48F9-A085-1C5324C2A634}" dt="2023-02-07T16:10:52.180" v="891" actId="1076"/>
          <ac:picMkLst>
            <pc:docMk/>
            <pc:sldMk cId="4031053724" sldId="326"/>
            <ac:picMk id="3" creationId="{E91E09D7-C5AF-3378-A850-813BC7B38388}"/>
          </ac:picMkLst>
        </pc:picChg>
        <pc:picChg chg="del">
          <ac:chgData name="NORVEY DANILO MUÑOZ" userId="6c920eed-56a1-4dd6-94e7-28cd095909bd" providerId="ADAL" clId="{E68E6373-0133-48F9-A085-1C5324C2A634}" dt="2023-02-07T16:10:33.126" v="887" actId="478"/>
          <ac:picMkLst>
            <pc:docMk/>
            <pc:sldMk cId="4031053724" sldId="326"/>
            <ac:picMk id="4" creationId="{693EFC1D-B05D-3A18-3A07-DB083025CD9D}"/>
          </ac:picMkLst>
        </pc:picChg>
        <pc:picChg chg="del">
          <ac:chgData name="NORVEY DANILO MUÑOZ" userId="6c920eed-56a1-4dd6-94e7-28cd095909bd" providerId="ADAL" clId="{E68E6373-0133-48F9-A085-1C5324C2A634}" dt="2023-02-07T16:10:35.041" v="888" actId="478"/>
          <ac:picMkLst>
            <pc:docMk/>
            <pc:sldMk cId="4031053724" sldId="326"/>
            <ac:picMk id="6" creationId="{DCFAC66D-CBC2-312B-E8AF-8F3AAC322D31}"/>
          </ac:picMkLst>
        </pc:picChg>
      </pc:sldChg>
      <pc:sldChg chg="modSp add mod ord">
        <pc:chgData name="NORVEY DANILO MUÑOZ" userId="6c920eed-56a1-4dd6-94e7-28cd095909bd" providerId="ADAL" clId="{E68E6373-0133-48F9-A085-1C5324C2A634}" dt="2023-02-07T16:28:15.833" v="1055" actId="1076"/>
        <pc:sldMkLst>
          <pc:docMk/>
          <pc:sldMk cId="3246787241" sldId="327"/>
        </pc:sldMkLst>
        <pc:spChg chg="mod">
          <ac:chgData name="NORVEY DANILO MUÑOZ" userId="6c920eed-56a1-4dd6-94e7-28cd095909bd" providerId="ADAL" clId="{E68E6373-0133-48F9-A085-1C5324C2A634}" dt="2023-02-07T16:28:15.833" v="1055" actId="1076"/>
          <ac:spMkLst>
            <pc:docMk/>
            <pc:sldMk cId="3246787241" sldId="327"/>
            <ac:spMk id="230" creationId="{00000000-0000-0000-0000-000000000000}"/>
          </ac:spMkLst>
        </pc:spChg>
      </pc:sldChg>
      <pc:sldChg chg="addSp delSp modSp add mod">
        <pc:chgData name="NORVEY DANILO MUÑOZ" userId="6c920eed-56a1-4dd6-94e7-28cd095909bd" providerId="ADAL" clId="{E68E6373-0133-48F9-A085-1C5324C2A634}" dt="2023-02-07T16:22:35.262" v="996" actId="20577"/>
        <pc:sldMkLst>
          <pc:docMk/>
          <pc:sldMk cId="2684663948" sldId="328"/>
        </pc:sldMkLst>
        <pc:spChg chg="add mod">
          <ac:chgData name="NORVEY DANILO MUÑOZ" userId="6c920eed-56a1-4dd6-94e7-28cd095909bd" providerId="ADAL" clId="{E68E6373-0133-48F9-A085-1C5324C2A634}" dt="2023-02-07T16:22:35.262" v="996" actId="20577"/>
          <ac:spMkLst>
            <pc:docMk/>
            <pc:sldMk cId="2684663948" sldId="328"/>
            <ac:spMk id="3" creationId="{9514A30B-93A6-BA25-152C-D24D15E59BD0}"/>
          </ac:spMkLst>
        </pc:spChg>
        <pc:spChg chg="del">
          <ac:chgData name="NORVEY DANILO MUÑOZ" userId="6c920eed-56a1-4dd6-94e7-28cd095909bd" providerId="ADAL" clId="{E68E6373-0133-48F9-A085-1C5324C2A634}" dt="2023-02-07T16:19:32.226" v="951" actId="478"/>
          <ac:spMkLst>
            <pc:docMk/>
            <pc:sldMk cId="2684663948" sldId="328"/>
            <ac:spMk id="230" creationId="{00000000-0000-0000-0000-000000000000}"/>
          </ac:spMkLst>
        </pc:spChg>
        <pc:picChg chg="add mod">
          <ac:chgData name="NORVEY DANILO MUÑOZ" userId="6c920eed-56a1-4dd6-94e7-28cd095909bd" providerId="ADAL" clId="{E68E6373-0133-48F9-A085-1C5324C2A634}" dt="2023-02-07T16:22:20.390" v="982" actId="1076"/>
          <ac:picMkLst>
            <pc:docMk/>
            <pc:sldMk cId="2684663948" sldId="328"/>
            <ac:picMk id="1026" creationId="{D7678E72-FD1A-E49A-498B-6D30C9E75DE6}"/>
          </ac:picMkLst>
        </pc:picChg>
      </pc:sldChg>
      <pc:sldChg chg="delSp modSp add mod">
        <pc:chgData name="NORVEY DANILO MUÑOZ" userId="6c920eed-56a1-4dd6-94e7-28cd095909bd" providerId="ADAL" clId="{E68E6373-0133-48F9-A085-1C5324C2A634}" dt="2023-02-07T16:31:25.407" v="1062" actId="20577"/>
        <pc:sldMkLst>
          <pc:docMk/>
          <pc:sldMk cId="1214209245" sldId="329"/>
        </pc:sldMkLst>
        <pc:spChg chg="mod">
          <ac:chgData name="NORVEY DANILO MUÑOZ" userId="6c920eed-56a1-4dd6-94e7-28cd095909bd" providerId="ADAL" clId="{E68E6373-0133-48F9-A085-1C5324C2A634}" dt="2023-02-07T16:31:25.407" v="1062" actId="20577"/>
          <ac:spMkLst>
            <pc:docMk/>
            <pc:sldMk cId="1214209245" sldId="329"/>
            <ac:spMk id="3" creationId="{9514A30B-93A6-BA25-152C-D24D15E59BD0}"/>
          </ac:spMkLst>
        </pc:spChg>
        <pc:picChg chg="del">
          <ac:chgData name="NORVEY DANILO MUÑOZ" userId="6c920eed-56a1-4dd6-94e7-28cd095909bd" providerId="ADAL" clId="{E68E6373-0133-48F9-A085-1C5324C2A634}" dt="2023-02-07T16:23:41.335" v="998" actId="478"/>
          <ac:picMkLst>
            <pc:docMk/>
            <pc:sldMk cId="1214209245" sldId="329"/>
            <ac:picMk id="1026" creationId="{D7678E72-FD1A-E49A-498B-6D30C9E75DE6}"/>
          </ac:picMkLst>
        </pc:picChg>
      </pc:sldChg>
      <pc:sldChg chg="addSp delSp modSp add mod ord">
        <pc:chgData name="NORVEY DANILO MUÑOZ" userId="6c920eed-56a1-4dd6-94e7-28cd095909bd" providerId="ADAL" clId="{E68E6373-0133-48F9-A085-1C5324C2A634}" dt="2023-02-07T16:36:11.229" v="1112" actId="13926"/>
        <pc:sldMkLst>
          <pc:docMk/>
          <pc:sldMk cId="1380359251" sldId="330"/>
        </pc:sldMkLst>
        <pc:spChg chg="add del mod">
          <ac:chgData name="NORVEY DANILO MUÑOZ" userId="6c920eed-56a1-4dd6-94e7-28cd095909bd" providerId="ADAL" clId="{E68E6373-0133-48F9-A085-1C5324C2A634}" dt="2023-02-07T16:33:42.679" v="1069" actId="478"/>
          <ac:spMkLst>
            <pc:docMk/>
            <pc:sldMk cId="1380359251" sldId="330"/>
            <ac:spMk id="3" creationId="{B1E82381-3780-B240-EF37-B57FA6010885}"/>
          </ac:spMkLst>
        </pc:spChg>
        <pc:spChg chg="add del mod">
          <ac:chgData name="NORVEY DANILO MUÑOZ" userId="6c920eed-56a1-4dd6-94e7-28cd095909bd" providerId="ADAL" clId="{E68E6373-0133-48F9-A085-1C5324C2A634}" dt="2023-02-07T16:33:46.393" v="1071" actId="478"/>
          <ac:spMkLst>
            <pc:docMk/>
            <pc:sldMk cId="1380359251" sldId="330"/>
            <ac:spMk id="5" creationId="{568D6947-91A8-1394-D79D-4606B3B2A98F}"/>
          </ac:spMkLst>
        </pc:spChg>
        <pc:spChg chg="add del mod">
          <ac:chgData name="NORVEY DANILO MUÑOZ" userId="6c920eed-56a1-4dd6-94e7-28cd095909bd" providerId="ADAL" clId="{E68E6373-0133-48F9-A085-1C5324C2A634}" dt="2023-02-07T16:33:49.292" v="1073" actId="478"/>
          <ac:spMkLst>
            <pc:docMk/>
            <pc:sldMk cId="1380359251" sldId="330"/>
            <ac:spMk id="7" creationId="{9604EC24-8EF0-E44F-F5EB-A0F7D58B5184}"/>
          </ac:spMkLst>
        </pc:spChg>
        <pc:spChg chg="del">
          <ac:chgData name="NORVEY DANILO MUÑOZ" userId="6c920eed-56a1-4dd6-94e7-28cd095909bd" providerId="ADAL" clId="{E68E6373-0133-48F9-A085-1C5324C2A634}" dt="2023-02-07T16:33:41.880" v="1068" actId="478"/>
          <ac:spMkLst>
            <pc:docMk/>
            <pc:sldMk cId="1380359251" sldId="330"/>
            <ac:spMk id="600" creationId="{00000000-0000-0000-0000-000000000000}"/>
          </ac:spMkLst>
        </pc:spChg>
        <pc:spChg chg="mod">
          <ac:chgData name="NORVEY DANILO MUÑOZ" userId="6c920eed-56a1-4dd6-94e7-28cd095909bd" providerId="ADAL" clId="{E68E6373-0133-48F9-A085-1C5324C2A634}" dt="2023-02-07T16:36:11.229" v="1112" actId="13926"/>
          <ac:spMkLst>
            <pc:docMk/>
            <pc:sldMk cId="1380359251" sldId="330"/>
            <ac:spMk id="601" creationId="{00000000-0000-0000-0000-000000000000}"/>
          </ac:spMkLst>
        </pc:spChg>
        <pc:spChg chg="del">
          <ac:chgData name="NORVEY DANILO MUÑOZ" userId="6c920eed-56a1-4dd6-94e7-28cd095909bd" providerId="ADAL" clId="{E68E6373-0133-48F9-A085-1C5324C2A634}" dt="2023-02-07T16:33:48.505" v="1072" actId="478"/>
          <ac:spMkLst>
            <pc:docMk/>
            <pc:sldMk cId="1380359251" sldId="330"/>
            <ac:spMk id="602" creationId="{00000000-0000-0000-0000-000000000000}"/>
          </ac:spMkLst>
        </pc:spChg>
        <pc:spChg chg="del">
          <ac:chgData name="NORVEY DANILO MUÑOZ" userId="6c920eed-56a1-4dd6-94e7-28cd095909bd" providerId="ADAL" clId="{E68E6373-0133-48F9-A085-1C5324C2A634}" dt="2023-02-07T16:33:44.740" v="1070" actId="478"/>
          <ac:spMkLst>
            <pc:docMk/>
            <pc:sldMk cId="1380359251" sldId="330"/>
            <ac:spMk id="603" creationId="{00000000-0000-0000-0000-000000000000}"/>
          </ac:spMkLst>
        </pc:spChg>
        <pc:spChg chg="mod">
          <ac:chgData name="NORVEY DANILO MUÑOZ" userId="6c920eed-56a1-4dd6-94e7-28cd095909bd" providerId="ADAL" clId="{E68E6373-0133-48F9-A085-1C5324C2A634}" dt="2023-02-07T16:35:05.735" v="1107" actId="1076"/>
          <ac:spMkLst>
            <pc:docMk/>
            <pc:sldMk cId="1380359251" sldId="330"/>
            <ac:spMk id="604" creationId="{00000000-0000-0000-0000-000000000000}"/>
          </ac:spMkLst>
        </pc:spChg>
      </pc:sldChg>
      <pc:sldChg chg="addSp delSp modSp add mod ord">
        <pc:chgData name="NORVEY DANILO MUÑOZ" userId="6c920eed-56a1-4dd6-94e7-28cd095909bd" providerId="ADAL" clId="{E68E6373-0133-48F9-A085-1C5324C2A634}" dt="2023-02-07T16:44:16.306" v="1195" actId="1076"/>
        <pc:sldMkLst>
          <pc:docMk/>
          <pc:sldMk cId="1569628170" sldId="331"/>
        </pc:sldMkLst>
        <pc:spChg chg="add del mod">
          <ac:chgData name="NORVEY DANILO MUÑOZ" userId="6c920eed-56a1-4dd6-94e7-28cd095909bd" providerId="ADAL" clId="{E68E6373-0133-48F9-A085-1C5324C2A634}" dt="2023-02-07T16:38:35.299" v="1144" actId="478"/>
          <ac:spMkLst>
            <pc:docMk/>
            <pc:sldMk cId="1569628170" sldId="331"/>
            <ac:spMk id="3" creationId="{B3E4B4D3-CA98-26D8-CFD7-CF3698004F65}"/>
          </ac:spMkLst>
        </pc:spChg>
        <pc:spChg chg="mod">
          <ac:chgData name="NORVEY DANILO MUÑOZ" userId="6c920eed-56a1-4dd6-94e7-28cd095909bd" providerId="ADAL" clId="{E68E6373-0133-48F9-A085-1C5324C2A634}" dt="2023-02-07T16:38:11.115" v="1141" actId="20577"/>
          <ac:spMkLst>
            <pc:docMk/>
            <pc:sldMk cId="1569628170" sldId="331"/>
            <ac:spMk id="235" creationId="{00000000-0000-0000-0000-000000000000}"/>
          </ac:spMkLst>
        </pc:spChg>
        <pc:spChg chg="del">
          <ac:chgData name="NORVEY DANILO MUÑOZ" userId="6c920eed-56a1-4dd6-94e7-28cd095909bd" providerId="ADAL" clId="{E68E6373-0133-48F9-A085-1C5324C2A634}" dt="2023-02-07T16:38:33.122" v="1143" actId="478"/>
          <ac:spMkLst>
            <pc:docMk/>
            <pc:sldMk cId="1569628170" sldId="331"/>
            <ac:spMk id="237" creationId="{00000000-0000-0000-0000-000000000000}"/>
          </ac:spMkLst>
        </pc:spChg>
        <pc:picChg chg="add del mod">
          <ac:chgData name="NORVEY DANILO MUÑOZ" userId="6c920eed-56a1-4dd6-94e7-28cd095909bd" providerId="ADAL" clId="{E68E6373-0133-48F9-A085-1C5324C2A634}" dt="2023-02-07T16:44:11.537" v="1192" actId="478"/>
          <ac:picMkLst>
            <pc:docMk/>
            <pc:sldMk cId="1569628170" sldId="331"/>
            <ac:picMk id="5" creationId="{DBE887F1-640D-8809-9FC6-ABB8689CBAFC}"/>
          </ac:picMkLst>
        </pc:picChg>
        <pc:picChg chg="add mod">
          <ac:chgData name="NORVEY DANILO MUÑOZ" userId="6c920eed-56a1-4dd6-94e7-28cd095909bd" providerId="ADAL" clId="{E68E6373-0133-48F9-A085-1C5324C2A634}" dt="2023-02-07T16:44:16.306" v="1195" actId="1076"/>
          <ac:picMkLst>
            <pc:docMk/>
            <pc:sldMk cId="1569628170" sldId="331"/>
            <ac:picMk id="7" creationId="{ADBCC6BB-C530-8F85-9429-D9472A8F2A96}"/>
          </ac:picMkLst>
        </pc:picChg>
        <pc:picChg chg="del">
          <ac:chgData name="NORVEY DANILO MUÑOZ" userId="6c920eed-56a1-4dd6-94e7-28cd095909bd" providerId="ADAL" clId="{E68E6373-0133-48F9-A085-1C5324C2A634}" dt="2023-02-07T16:38:13.169" v="1142" actId="478"/>
          <ac:picMkLst>
            <pc:docMk/>
            <pc:sldMk cId="1569628170" sldId="331"/>
            <ac:picMk id="15" creationId="{64B6B4C1-1644-FF3A-6E3B-F113E4E00E20}"/>
          </ac:picMkLst>
        </pc:picChg>
      </pc:sldChg>
      <pc:sldChg chg="addSp delSp modSp add mod">
        <pc:chgData name="NORVEY DANILO MUÑOZ" userId="6c920eed-56a1-4dd6-94e7-28cd095909bd" providerId="ADAL" clId="{E68E6373-0133-48F9-A085-1C5324C2A634}" dt="2023-02-07T17:03:50.206" v="1332" actId="1076"/>
        <pc:sldMkLst>
          <pc:docMk/>
          <pc:sldMk cId="2843637578" sldId="332"/>
        </pc:sldMkLst>
        <pc:spChg chg="add mod">
          <ac:chgData name="NORVEY DANILO MUÑOZ" userId="6c920eed-56a1-4dd6-94e7-28cd095909bd" providerId="ADAL" clId="{E68E6373-0133-48F9-A085-1C5324C2A634}" dt="2023-02-07T16:42:56.698" v="1186" actId="20577"/>
          <ac:spMkLst>
            <pc:docMk/>
            <pc:sldMk cId="2843637578" sldId="332"/>
            <ac:spMk id="2" creationId="{D35220FB-DCE1-731F-FFD5-28C7FA0A3324}"/>
          </ac:spMkLst>
        </pc:spChg>
        <pc:spChg chg="add mod">
          <ac:chgData name="NORVEY DANILO MUÑOZ" userId="6c920eed-56a1-4dd6-94e7-28cd095909bd" providerId="ADAL" clId="{E68E6373-0133-48F9-A085-1C5324C2A634}" dt="2023-02-07T17:01:37.764" v="1307" actId="6549"/>
          <ac:spMkLst>
            <pc:docMk/>
            <pc:sldMk cId="2843637578" sldId="332"/>
            <ac:spMk id="3" creationId="{27FD7535-8B4E-60CF-1B19-FEEC3011FAC8}"/>
          </ac:spMkLst>
        </pc:spChg>
        <pc:spChg chg="add mod">
          <ac:chgData name="NORVEY DANILO MUÑOZ" userId="6c920eed-56a1-4dd6-94e7-28cd095909bd" providerId="ADAL" clId="{E68E6373-0133-48F9-A085-1C5324C2A634}" dt="2023-02-07T17:03:26.131" v="1327" actId="1076"/>
          <ac:spMkLst>
            <pc:docMk/>
            <pc:sldMk cId="2843637578" sldId="332"/>
            <ac:spMk id="4" creationId="{DC1B7170-0CF7-E1D5-0A8B-31376F7214A1}"/>
          </ac:spMkLst>
        </pc:spChg>
        <pc:picChg chg="del">
          <ac:chgData name="NORVEY DANILO MUÑOZ" userId="6c920eed-56a1-4dd6-94e7-28cd095909bd" providerId="ADAL" clId="{E68E6373-0133-48F9-A085-1C5324C2A634}" dt="2023-02-07T16:41:08.455" v="1149" actId="478"/>
          <ac:picMkLst>
            <pc:docMk/>
            <pc:sldMk cId="2843637578" sldId="332"/>
            <ac:picMk id="5" creationId="{DBE887F1-640D-8809-9FC6-ABB8689CBAFC}"/>
          </ac:picMkLst>
        </pc:picChg>
        <pc:picChg chg="add mod">
          <ac:chgData name="NORVEY DANILO MUÑOZ" userId="6c920eed-56a1-4dd6-94e7-28cd095909bd" providerId="ADAL" clId="{E68E6373-0133-48F9-A085-1C5324C2A634}" dt="2023-02-07T17:03:50.206" v="1332" actId="1076"/>
          <ac:picMkLst>
            <pc:docMk/>
            <pc:sldMk cId="2843637578" sldId="332"/>
            <ac:picMk id="7" creationId="{D7578EA5-19FF-1B39-5FD3-9DF5B4FDF04E}"/>
          </ac:picMkLst>
        </pc:picChg>
      </pc:sldChg>
      <pc:sldChg chg="add">
        <pc:chgData name="NORVEY DANILO MUÑOZ" userId="6c920eed-56a1-4dd6-94e7-28cd095909bd" providerId="ADAL" clId="{E68E6373-0133-48F9-A085-1C5324C2A634}" dt="2023-02-07T16:44:09.152" v="1191" actId="2890"/>
        <pc:sldMkLst>
          <pc:docMk/>
          <pc:sldMk cId="1838177117" sldId="333"/>
        </pc:sldMkLst>
      </pc:sldChg>
      <pc:sldChg chg="addSp delSp modSp add mod">
        <pc:chgData name="NORVEY DANILO MUÑOZ" userId="6c920eed-56a1-4dd6-94e7-28cd095909bd" providerId="ADAL" clId="{E68E6373-0133-48F9-A085-1C5324C2A634}" dt="2023-02-07T16:55:39.240" v="1267" actId="1076"/>
        <pc:sldMkLst>
          <pc:docMk/>
          <pc:sldMk cId="325380253" sldId="334"/>
        </pc:sldMkLst>
        <pc:spChg chg="add mod">
          <ac:chgData name="NORVEY DANILO MUÑOZ" userId="6c920eed-56a1-4dd6-94e7-28cd095909bd" providerId="ADAL" clId="{E68E6373-0133-48F9-A085-1C5324C2A634}" dt="2023-02-07T16:55:39.240" v="1267" actId="1076"/>
          <ac:spMkLst>
            <pc:docMk/>
            <pc:sldMk cId="325380253" sldId="334"/>
            <ac:spMk id="4" creationId="{CEEB84A9-07D3-6511-1DF4-F666675798ED}"/>
          </ac:spMkLst>
        </pc:spChg>
        <pc:spChg chg="mod">
          <ac:chgData name="NORVEY DANILO MUÑOZ" userId="6c920eed-56a1-4dd6-94e7-28cd095909bd" providerId="ADAL" clId="{E68E6373-0133-48F9-A085-1C5324C2A634}" dt="2023-02-07T16:45:34.896" v="1217" actId="20577"/>
          <ac:spMkLst>
            <pc:docMk/>
            <pc:sldMk cId="325380253" sldId="334"/>
            <ac:spMk id="235" creationId="{00000000-0000-0000-0000-000000000000}"/>
          </ac:spMkLst>
        </pc:spChg>
        <pc:picChg chg="add mod">
          <ac:chgData name="NORVEY DANILO MUÑOZ" userId="6c920eed-56a1-4dd6-94e7-28cd095909bd" providerId="ADAL" clId="{E68E6373-0133-48F9-A085-1C5324C2A634}" dt="2023-02-07T16:45:42.697" v="1221" actId="1076"/>
          <ac:picMkLst>
            <pc:docMk/>
            <pc:sldMk cId="325380253" sldId="334"/>
            <ac:picMk id="3" creationId="{A08EB6D7-47C2-293C-D71B-2E621F3440F8}"/>
          </ac:picMkLst>
        </pc:picChg>
        <pc:picChg chg="del">
          <ac:chgData name="NORVEY DANILO MUÑOZ" userId="6c920eed-56a1-4dd6-94e7-28cd095909bd" providerId="ADAL" clId="{E68E6373-0133-48F9-A085-1C5324C2A634}" dt="2023-02-07T16:45:36.736" v="1218" actId="478"/>
          <ac:picMkLst>
            <pc:docMk/>
            <pc:sldMk cId="325380253" sldId="334"/>
            <ac:picMk id="7" creationId="{ADBCC6BB-C530-8F85-9429-D9472A8F2A96}"/>
          </ac:picMkLst>
        </pc:picChg>
      </pc:sldChg>
      <pc:sldChg chg="addSp delSp modSp add mod">
        <pc:chgData name="NORVEY DANILO MUÑOZ" userId="6c920eed-56a1-4dd6-94e7-28cd095909bd" providerId="ADAL" clId="{E68E6373-0133-48F9-A085-1C5324C2A634}" dt="2023-02-07T16:51:02.674" v="1238" actId="20577"/>
        <pc:sldMkLst>
          <pc:docMk/>
          <pc:sldMk cId="1556377094" sldId="335"/>
        </pc:sldMkLst>
        <pc:spChg chg="add mod">
          <ac:chgData name="NORVEY DANILO MUÑOZ" userId="6c920eed-56a1-4dd6-94e7-28cd095909bd" providerId="ADAL" clId="{E68E6373-0133-48F9-A085-1C5324C2A634}" dt="2023-02-07T16:51:02.674" v="1238" actId="20577"/>
          <ac:spMkLst>
            <pc:docMk/>
            <pc:sldMk cId="1556377094" sldId="335"/>
            <ac:spMk id="4" creationId="{ED868F19-79ED-9708-6B1C-032D64FAA85E}"/>
          </ac:spMkLst>
        </pc:spChg>
        <pc:picChg chg="del">
          <ac:chgData name="NORVEY DANILO MUÑOZ" userId="6c920eed-56a1-4dd6-94e7-28cd095909bd" providerId="ADAL" clId="{E68E6373-0133-48F9-A085-1C5324C2A634}" dt="2023-02-07T16:49:44.408" v="1223" actId="478"/>
          <ac:picMkLst>
            <pc:docMk/>
            <pc:sldMk cId="1556377094" sldId="335"/>
            <ac:picMk id="3" creationId="{A08EB6D7-47C2-293C-D71B-2E621F3440F8}"/>
          </ac:picMkLst>
        </pc:picChg>
      </pc:sldChg>
      <pc:sldChg chg="addSp delSp modSp add mod ord">
        <pc:chgData name="NORVEY DANILO MUÑOZ" userId="6c920eed-56a1-4dd6-94e7-28cd095909bd" providerId="ADAL" clId="{E68E6373-0133-48F9-A085-1C5324C2A634}" dt="2023-02-07T16:52:07.049" v="1255" actId="1076"/>
        <pc:sldMkLst>
          <pc:docMk/>
          <pc:sldMk cId="711873617" sldId="336"/>
        </pc:sldMkLst>
        <pc:spChg chg="mod">
          <ac:chgData name="NORVEY DANILO MUÑOZ" userId="6c920eed-56a1-4dd6-94e7-28cd095909bd" providerId="ADAL" clId="{E68E6373-0133-48F9-A085-1C5324C2A634}" dt="2023-02-07T16:51:55.355" v="1251" actId="20577"/>
          <ac:spMkLst>
            <pc:docMk/>
            <pc:sldMk cId="711873617" sldId="336"/>
            <ac:spMk id="235" creationId="{00000000-0000-0000-0000-000000000000}"/>
          </ac:spMkLst>
        </pc:spChg>
        <pc:picChg chg="del">
          <ac:chgData name="NORVEY DANILO MUÑOZ" userId="6c920eed-56a1-4dd6-94e7-28cd095909bd" providerId="ADAL" clId="{E68E6373-0133-48F9-A085-1C5324C2A634}" dt="2023-02-07T16:51:56.784" v="1252" actId="478"/>
          <ac:picMkLst>
            <pc:docMk/>
            <pc:sldMk cId="711873617" sldId="336"/>
            <ac:picMk id="3" creationId="{A08EB6D7-47C2-293C-D71B-2E621F3440F8}"/>
          </ac:picMkLst>
        </pc:picChg>
        <pc:picChg chg="add mod">
          <ac:chgData name="NORVEY DANILO MUÑOZ" userId="6c920eed-56a1-4dd6-94e7-28cd095909bd" providerId="ADAL" clId="{E68E6373-0133-48F9-A085-1C5324C2A634}" dt="2023-02-07T16:52:07.049" v="1255" actId="1076"/>
          <ac:picMkLst>
            <pc:docMk/>
            <pc:sldMk cId="711873617" sldId="336"/>
            <ac:picMk id="4" creationId="{059F7769-53A1-86D9-7901-048EFBF15271}"/>
          </ac:picMkLst>
        </pc:picChg>
      </pc:sldChg>
      <pc:sldChg chg="modSp add mod ord">
        <pc:chgData name="NORVEY DANILO MUÑOZ" userId="6c920eed-56a1-4dd6-94e7-28cd095909bd" providerId="ADAL" clId="{E68E6373-0133-48F9-A085-1C5324C2A634}" dt="2023-02-07T16:57:26.719" v="1284" actId="14100"/>
        <pc:sldMkLst>
          <pc:docMk/>
          <pc:sldMk cId="1840772436" sldId="337"/>
        </pc:sldMkLst>
        <pc:spChg chg="mod">
          <ac:chgData name="NORVEY DANILO MUÑOZ" userId="6c920eed-56a1-4dd6-94e7-28cd095909bd" providerId="ADAL" clId="{E68E6373-0133-48F9-A085-1C5324C2A634}" dt="2023-02-07T16:57:26.719" v="1284" actId="14100"/>
          <ac:spMkLst>
            <pc:docMk/>
            <pc:sldMk cId="1840772436" sldId="337"/>
            <ac:spMk id="4" creationId="{ED868F19-79ED-9708-6B1C-032D64FAA85E}"/>
          </ac:spMkLst>
        </pc:spChg>
        <pc:spChg chg="mod">
          <ac:chgData name="NORVEY DANILO MUÑOZ" userId="6c920eed-56a1-4dd6-94e7-28cd095909bd" providerId="ADAL" clId="{E68E6373-0133-48F9-A085-1C5324C2A634}" dt="2023-02-07T16:57:07.860" v="1279" actId="20577"/>
          <ac:spMkLst>
            <pc:docMk/>
            <pc:sldMk cId="1840772436" sldId="337"/>
            <ac:spMk id="235" creationId="{00000000-0000-0000-0000-000000000000}"/>
          </ac:spMkLst>
        </pc:spChg>
      </pc:sldChg>
      <pc:sldChg chg="addSp delSp modSp add mod">
        <pc:chgData name="NORVEY DANILO MUÑOZ" userId="6c920eed-56a1-4dd6-94e7-28cd095909bd" providerId="ADAL" clId="{E68E6373-0133-48F9-A085-1C5324C2A634}" dt="2023-02-07T17:07:20.768" v="1401" actId="20577"/>
        <pc:sldMkLst>
          <pc:docMk/>
          <pc:sldMk cId="1001481906" sldId="338"/>
        </pc:sldMkLst>
        <pc:spChg chg="mod">
          <ac:chgData name="NORVEY DANILO MUÑOZ" userId="6c920eed-56a1-4dd6-94e7-28cd095909bd" providerId="ADAL" clId="{E68E6373-0133-48F9-A085-1C5324C2A634}" dt="2023-02-07T17:04:39.339" v="1349" actId="20577"/>
          <ac:spMkLst>
            <pc:docMk/>
            <pc:sldMk cId="1001481906" sldId="338"/>
            <ac:spMk id="2" creationId="{D35220FB-DCE1-731F-FFD5-28C7FA0A3324}"/>
          </ac:spMkLst>
        </pc:spChg>
        <pc:spChg chg="mod">
          <ac:chgData name="NORVEY DANILO MUÑOZ" userId="6c920eed-56a1-4dd6-94e7-28cd095909bd" providerId="ADAL" clId="{E68E6373-0133-48F9-A085-1C5324C2A634}" dt="2023-02-07T17:05:10.430" v="1355" actId="20577"/>
          <ac:spMkLst>
            <pc:docMk/>
            <pc:sldMk cId="1001481906" sldId="338"/>
            <ac:spMk id="3" creationId="{27FD7535-8B4E-60CF-1B19-FEEC3011FAC8}"/>
          </ac:spMkLst>
        </pc:spChg>
        <pc:spChg chg="mod">
          <ac:chgData name="NORVEY DANILO MUÑOZ" userId="6c920eed-56a1-4dd6-94e7-28cd095909bd" providerId="ADAL" clId="{E68E6373-0133-48F9-A085-1C5324C2A634}" dt="2023-02-07T17:05:46.854" v="1389" actId="20577"/>
          <ac:spMkLst>
            <pc:docMk/>
            <pc:sldMk cId="1001481906" sldId="338"/>
            <ac:spMk id="4" creationId="{DC1B7170-0CF7-E1D5-0A8B-31376F7214A1}"/>
          </ac:spMkLst>
        </pc:spChg>
        <pc:spChg chg="add mod">
          <ac:chgData name="NORVEY DANILO MUÑOZ" userId="6c920eed-56a1-4dd6-94e7-28cd095909bd" providerId="ADAL" clId="{E68E6373-0133-48F9-A085-1C5324C2A634}" dt="2023-02-07T17:07:20.768" v="1401" actId="20577"/>
          <ac:spMkLst>
            <pc:docMk/>
            <pc:sldMk cId="1001481906" sldId="338"/>
            <ac:spMk id="5" creationId="{5B6A5260-4935-7927-6138-36C55045D549}"/>
          </ac:spMkLst>
        </pc:spChg>
        <pc:picChg chg="del">
          <ac:chgData name="NORVEY DANILO MUÑOZ" userId="6c920eed-56a1-4dd6-94e7-28cd095909bd" providerId="ADAL" clId="{E68E6373-0133-48F9-A085-1C5324C2A634}" dt="2023-02-07T17:04:29.367" v="1347" actId="478"/>
          <ac:picMkLst>
            <pc:docMk/>
            <pc:sldMk cId="1001481906" sldId="338"/>
            <ac:picMk id="7" creationId="{D7578EA5-19FF-1B39-5FD3-9DF5B4FDF04E}"/>
          </ac:picMkLst>
        </pc:picChg>
      </pc:sldChg>
      <pc:sldChg chg="addSp delSp modSp add mod">
        <pc:chgData name="NORVEY DANILO MUÑOZ" userId="6c920eed-56a1-4dd6-94e7-28cd095909bd" providerId="ADAL" clId="{E68E6373-0133-48F9-A085-1C5324C2A634}" dt="2023-02-07T17:14:26.230" v="1427" actId="20577"/>
        <pc:sldMkLst>
          <pc:docMk/>
          <pc:sldMk cId="1987237157" sldId="339"/>
        </pc:sldMkLst>
        <pc:spChg chg="mod">
          <ac:chgData name="NORVEY DANILO MUÑOZ" userId="6c920eed-56a1-4dd6-94e7-28cd095909bd" providerId="ADAL" clId="{E68E6373-0133-48F9-A085-1C5324C2A634}" dt="2023-02-07T17:09:44.539" v="1413" actId="20577"/>
          <ac:spMkLst>
            <pc:docMk/>
            <pc:sldMk cId="1987237157" sldId="339"/>
            <ac:spMk id="2" creationId="{D35220FB-DCE1-731F-FFD5-28C7FA0A3324}"/>
          </ac:spMkLst>
        </pc:spChg>
        <pc:spChg chg="del">
          <ac:chgData name="NORVEY DANILO MUÑOZ" userId="6c920eed-56a1-4dd6-94e7-28cd095909bd" providerId="ADAL" clId="{E68E6373-0133-48F9-A085-1C5324C2A634}" dt="2023-02-07T17:08:12.418" v="1409" actId="478"/>
          <ac:spMkLst>
            <pc:docMk/>
            <pc:sldMk cId="1987237157" sldId="339"/>
            <ac:spMk id="3" creationId="{27FD7535-8B4E-60CF-1B19-FEEC3011FAC8}"/>
          </ac:spMkLst>
        </pc:spChg>
        <pc:spChg chg="del">
          <ac:chgData name="NORVEY DANILO MUÑOZ" userId="6c920eed-56a1-4dd6-94e7-28cd095909bd" providerId="ADAL" clId="{E68E6373-0133-48F9-A085-1C5324C2A634}" dt="2023-02-07T17:08:10.126" v="1408" actId="478"/>
          <ac:spMkLst>
            <pc:docMk/>
            <pc:sldMk cId="1987237157" sldId="339"/>
            <ac:spMk id="4" creationId="{DC1B7170-0CF7-E1D5-0A8B-31376F7214A1}"/>
          </ac:spMkLst>
        </pc:spChg>
        <pc:spChg chg="mod">
          <ac:chgData name="NORVEY DANILO MUÑOZ" userId="6c920eed-56a1-4dd6-94e7-28cd095909bd" providerId="ADAL" clId="{E68E6373-0133-48F9-A085-1C5324C2A634}" dt="2023-02-07T17:13:54.542" v="1420" actId="113"/>
          <ac:spMkLst>
            <pc:docMk/>
            <pc:sldMk cId="1987237157" sldId="339"/>
            <ac:spMk id="5" creationId="{5B6A5260-4935-7927-6138-36C55045D549}"/>
          </ac:spMkLst>
        </pc:spChg>
        <pc:spChg chg="add mod">
          <ac:chgData name="NORVEY DANILO MUÑOZ" userId="6c920eed-56a1-4dd6-94e7-28cd095909bd" providerId="ADAL" clId="{E68E6373-0133-48F9-A085-1C5324C2A634}" dt="2023-02-07T17:14:26.230" v="1427" actId="20577"/>
          <ac:spMkLst>
            <pc:docMk/>
            <pc:sldMk cId="1987237157" sldId="339"/>
            <ac:spMk id="6" creationId="{74A6B5E5-CEC7-34C2-C490-3374C04E7857}"/>
          </ac:spMkLst>
        </pc:spChg>
      </pc:sldChg>
      <pc:sldChg chg="addSp delSp modSp add mod">
        <pc:chgData name="NORVEY DANILO MUÑOZ" userId="6c920eed-56a1-4dd6-94e7-28cd095909bd" providerId="ADAL" clId="{E68E6373-0133-48F9-A085-1C5324C2A634}" dt="2023-02-07T17:16:19.239" v="1455" actId="1076"/>
        <pc:sldMkLst>
          <pc:docMk/>
          <pc:sldMk cId="2634615155" sldId="340"/>
        </pc:sldMkLst>
        <pc:spChg chg="del">
          <ac:chgData name="NORVEY DANILO MUÑOZ" userId="6c920eed-56a1-4dd6-94e7-28cd095909bd" providerId="ADAL" clId="{E68E6373-0133-48F9-A085-1C5324C2A634}" dt="2023-02-07T17:15:56.975" v="1448" actId="478"/>
          <ac:spMkLst>
            <pc:docMk/>
            <pc:sldMk cId="2634615155" sldId="340"/>
            <ac:spMk id="2" creationId="{D35220FB-DCE1-731F-FFD5-28C7FA0A3324}"/>
          </ac:spMkLst>
        </pc:spChg>
        <pc:spChg chg="del">
          <ac:chgData name="NORVEY DANILO MUÑOZ" userId="6c920eed-56a1-4dd6-94e7-28cd095909bd" providerId="ADAL" clId="{E68E6373-0133-48F9-A085-1C5324C2A634}" dt="2023-02-07T17:15:59.491" v="1449" actId="478"/>
          <ac:spMkLst>
            <pc:docMk/>
            <pc:sldMk cId="2634615155" sldId="340"/>
            <ac:spMk id="5" creationId="{5B6A5260-4935-7927-6138-36C55045D549}"/>
          </ac:spMkLst>
        </pc:spChg>
        <pc:spChg chg="del">
          <ac:chgData name="NORVEY DANILO MUÑOZ" userId="6c920eed-56a1-4dd6-94e7-28cd095909bd" providerId="ADAL" clId="{E68E6373-0133-48F9-A085-1C5324C2A634}" dt="2023-02-07T17:15:59.491" v="1449" actId="478"/>
          <ac:spMkLst>
            <pc:docMk/>
            <pc:sldMk cId="2634615155" sldId="340"/>
            <ac:spMk id="6" creationId="{74A6B5E5-CEC7-34C2-C490-3374C04E7857}"/>
          </ac:spMkLst>
        </pc:spChg>
        <pc:spChg chg="mod">
          <ac:chgData name="NORVEY DANILO MUÑOZ" userId="6c920eed-56a1-4dd6-94e7-28cd095909bd" providerId="ADAL" clId="{E68E6373-0133-48F9-A085-1C5324C2A634}" dt="2023-02-07T17:15:54.343" v="1447" actId="20577"/>
          <ac:spMkLst>
            <pc:docMk/>
            <pc:sldMk cId="2634615155" sldId="340"/>
            <ac:spMk id="235" creationId="{00000000-0000-0000-0000-000000000000}"/>
          </ac:spMkLst>
        </pc:spChg>
        <pc:picChg chg="add mod">
          <ac:chgData name="NORVEY DANILO MUÑOZ" userId="6c920eed-56a1-4dd6-94e7-28cd095909bd" providerId="ADAL" clId="{E68E6373-0133-48F9-A085-1C5324C2A634}" dt="2023-02-07T17:16:19.239" v="1455" actId="1076"/>
          <ac:picMkLst>
            <pc:docMk/>
            <pc:sldMk cId="2634615155" sldId="340"/>
            <ac:picMk id="4" creationId="{63B3DEA2-6266-502E-A506-8A11BF8FBF6B}"/>
          </ac:picMkLst>
        </pc:picChg>
      </pc:sldChg>
      <pc:sldChg chg="addSp delSp modSp add mod">
        <pc:chgData name="NORVEY DANILO MUÑOZ" userId="6c920eed-56a1-4dd6-94e7-28cd095909bd" providerId="ADAL" clId="{E68E6373-0133-48F9-A085-1C5324C2A634}" dt="2023-02-07T17:18:37.007" v="1460" actId="1076"/>
        <pc:sldMkLst>
          <pc:docMk/>
          <pc:sldMk cId="3030019239" sldId="341"/>
        </pc:sldMkLst>
        <pc:picChg chg="add mod">
          <ac:chgData name="NORVEY DANILO MUÑOZ" userId="6c920eed-56a1-4dd6-94e7-28cd095909bd" providerId="ADAL" clId="{E68E6373-0133-48F9-A085-1C5324C2A634}" dt="2023-02-07T17:18:37.007" v="1460" actId="1076"/>
          <ac:picMkLst>
            <pc:docMk/>
            <pc:sldMk cId="3030019239" sldId="341"/>
            <ac:picMk id="3" creationId="{A889A582-7A4A-297F-DD6D-00878EB8120D}"/>
          </ac:picMkLst>
        </pc:picChg>
        <pc:picChg chg="del">
          <ac:chgData name="NORVEY DANILO MUÑOZ" userId="6c920eed-56a1-4dd6-94e7-28cd095909bd" providerId="ADAL" clId="{E68E6373-0133-48F9-A085-1C5324C2A634}" dt="2023-02-07T17:18:32.095" v="1457" actId="478"/>
          <ac:picMkLst>
            <pc:docMk/>
            <pc:sldMk cId="3030019239" sldId="341"/>
            <ac:picMk id="4" creationId="{63B3DEA2-6266-502E-A506-8A11BF8FBF6B}"/>
          </ac:picMkLst>
        </pc:picChg>
      </pc:sldChg>
      <pc:sldChg chg="addSp delSp modSp add mod">
        <pc:chgData name="NORVEY DANILO MUÑOZ" userId="6c920eed-56a1-4dd6-94e7-28cd095909bd" providerId="ADAL" clId="{E68E6373-0133-48F9-A085-1C5324C2A634}" dt="2023-02-07T17:19:32.799" v="1466" actId="1076"/>
        <pc:sldMkLst>
          <pc:docMk/>
          <pc:sldMk cId="730278964" sldId="342"/>
        </pc:sldMkLst>
        <pc:picChg chg="del mod">
          <ac:chgData name="NORVEY DANILO MUÑOZ" userId="6c920eed-56a1-4dd6-94e7-28cd095909bd" providerId="ADAL" clId="{E68E6373-0133-48F9-A085-1C5324C2A634}" dt="2023-02-07T17:19:27.453" v="1463" actId="478"/>
          <ac:picMkLst>
            <pc:docMk/>
            <pc:sldMk cId="730278964" sldId="342"/>
            <ac:picMk id="3" creationId="{A889A582-7A4A-297F-DD6D-00878EB8120D}"/>
          </ac:picMkLst>
        </pc:picChg>
        <pc:picChg chg="add mod">
          <ac:chgData name="NORVEY DANILO MUÑOZ" userId="6c920eed-56a1-4dd6-94e7-28cd095909bd" providerId="ADAL" clId="{E68E6373-0133-48F9-A085-1C5324C2A634}" dt="2023-02-07T17:19:32.799" v="1466" actId="1076"/>
          <ac:picMkLst>
            <pc:docMk/>
            <pc:sldMk cId="730278964" sldId="342"/>
            <ac:picMk id="4" creationId="{C819AA8A-8761-CBCB-CB1F-73816D40EFAA}"/>
          </ac:picMkLst>
        </pc:picChg>
      </pc:sldChg>
      <pc:sldChg chg="addSp delSp modSp add mod">
        <pc:chgData name="NORVEY DANILO MUÑOZ" userId="6c920eed-56a1-4dd6-94e7-28cd095909bd" providerId="ADAL" clId="{E68E6373-0133-48F9-A085-1C5324C2A634}" dt="2023-02-07T17:20:23.755" v="1471" actId="1076"/>
        <pc:sldMkLst>
          <pc:docMk/>
          <pc:sldMk cId="421300418" sldId="343"/>
        </pc:sldMkLst>
        <pc:picChg chg="add mod">
          <ac:chgData name="NORVEY DANILO MUÑOZ" userId="6c920eed-56a1-4dd6-94e7-28cd095909bd" providerId="ADAL" clId="{E68E6373-0133-48F9-A085-1C5324C2A634}" dt="2023-02-07T17:20:23.755" v="1471" actId="1076"/>
          <ac:picMkLst>
            <pc:docMk/>
            <pc:sldMk cId="421300418" sldId="343"/>
            <ac:picMk id="3" creationId="{74882595-AD28-D265-842D-AE7536CD1E05}"/>
          </ac:picMkLst>
        </pc:picChg>
        <pc:picChg chg="del">
          <ac:chgData name="NORVEY DANILO MUÑOZ" userId="6c920eed-56a1-4dd6-94e7-28cd095909bd" providerId="ADAL" clId="{E68E6373-0133-48F9-A085-1C5324C2A634}" dt="2023-02-07T17:20:19.188" v="1468" actId="478"/>
          <ac:picMkLst>
            <pc:docMk/>
            <pc:sldMk cId="421300418" sldId="343"/>
            <ac:picMk id="4" creationId="{C819AA8A-8761-CBCB-CB1F-73816D40EFAA}"/>
          </ac:picMkLst>
        </pc:picChg>
      </pc:sldChg>
      <pc:sldChg chg="addSp delSp modSp add mod">
        <pc:chgData name="NORVEY DANILO MUÑOZ" userId="6c920eed-56a1-4dd6-94e7-28cd095909bd" providerId="ADAL" clId="{E68E6373-0133-48F9-A085-1C5324C2A634}" dt="2023-02-07T17:20:58.703" v="1476" actId="1076"/>
        <pc:sldMkLst>
          <pc:docMk/>
          <pc:sldMk cId="2145435784" sldId="344"/>
        </pc:sldMkLst>
        <pc:picChg chg="del">
          <ac:chgData name="NORVEY DANILO MUÑOZ" userId="6c920eed-56a1-4dd6-94e7-28cd095909bd" providerId="ADAL" clId="{E68E6373-0133-48F9-A085-1C5324C2A634}" dt="2023-02-07T17:20:50.469" v="1473" actId="478"/>
          <ac:picMkLst>
            <pc:docMk/>
            <pc:sldMk cId="2145435784" sldId="344"/>
            <ac:picMk id="3" creationId="{74882595-AD28-D265-842D-AE7536CD1E05}"/>
          </ac:picMkLst>
        </pc:picChg>
        <pc:picChg chg="add mod">
          <ac:chgData name="NORVEY DANILO MUÑOZ" userId="6c920eed-56a1-4dd6-94e7-28cd095909bd" providerId="ADAL" clId="{E68E6373-0133-48F9-A085-1C5324C2A634}" dt="2023-02-07T17:20:58.703" v="1476" actId="1076"/>
          <ac:picMkLst>
            <pc:docMk/>
            <pc:sldMk cId="2145435784" sldId="344"/>
            <ac:picMk id="4" creationId="{4D15D1FC-57E9-0980-D1BF-BD403C192190}"/>
          </ac:picMkLst>
        </pc:picChg>
      </pc:sldChg>
      <pc:sldChg chg="addSp delSp modSp add mod">
        <pc:chgData name="NORVEY DANILO MUÑOZ" userId="6c920eed-56a1-4dd6-94e7-28cd095909bd" providerId="ADAL" clId="{E68E6373-0133-48F9-A085-1C5324C2A634}" dt="2023-02-07T17:22:39.811" v="1481" actId="1076"/>
        <pc:sldMkLst>
          <pc:docMk/>
          <pc:sldMk cId="2886689139" sldId="345"/>
        </pc:sldMkLst>
        <pc:picChg chg="add mod">
          <ac:chgData name="NORVEY DANILO MUÑOZ" userId="6c920eed-56a1-4dd6-94e7-28cd095909bd" providerId="ADAL" clId="{E68E6373-0133-48F9-A085-1C5324C2A634}" dt="2023-02-07T17:22:39.811" v="1481" actId="1076"/>
          <ac:picMkLst>
            <pc:docMk/>
            <pc:sldMk cId="2886689139" sldId="345"/>
            <ac:picMk id="3" creationId="{059C0C70-7F07-F9B2-4C92-308F91647A4A}"/>
          </ac:picMkLst>
        </pc:picChg>
        <pc:picChg chg="del">
          <ac:chgData name="NORVEY DANILO MUÑOZ" userId="6c920eed-56a1-4dd6-94e7-28cd095909bd" providerId="ADAL" clId="{E68E6373-0133-48F9-A085-1C5324C2A634}" dt="2023-02-07T17:22:33.336" v="1478" actId="478"/>
          <ac:picMkLst>
            <pc:docMk/>
            <pc:sldMk cId="2886689139" sldId="345"/>
            <ac:picMk id="4" creationId="{4D15D1FC-57E9-0980-D1BF-BD403C192190}"/>
          </ac:picMkLst>
        </pc:picChg>
      </pc:sldChg>
      <pc:sldChg chg="addSp delSp modSp add mod">
        <pc:chgData name="NORVEY DANILO MUÑOZ" userId="6c920eed-56a1-4dd6-94e7-28cd095909bd" providerId="ADAL" clId="{E68E6373-0133-48F9-A085-1C5324C2A634}" dt="2023-02-07T17:23:30.566" v="1486" actId="1076"/>
        <pc:sldMkLst>
          <pc:docMk/>
          <pc:sldMk cId="2856303794" sldId="346"/>
        </pc:sldMkLst>
        <pc:picChg chg="del">
          <ac:chgData name="NORVEY DANILO MUÑOZ" userId="6c920eed-56a1-4dd6-94e7-28cd095909bd" providerId="ADAL" clId="{E68E6373-0133-48F9-A085-1C5324C2A634}" dt="2023-02-07T17:23:26.207" v="1483" actId="478"/>
          <ac:picMkLst>
            <pc:docMk/>
            <pc:sldMk cId="2856303794" sldId="346"/>
            <ac:picMk id="3" creationId="{059C0C70-7F07-F9B2-4C92-308F91647A4A}"/>
          </ac:picMkLst>
        </pc:picChg>
        <pc:picChg chg="add mod">
          <ac:chgData name="NORVEY DANILO MUÑOZ" userId="6c920eed-56a1-4dd6-94e7-28cd095909bd" providerId="ADAL" clId="{E68E6373-0133-48F9-A085-1C5324C2A634}" dt="2023-02-07T17:23:30.566" v="1486" actId="1076"/>
          <ac:picMkLst>
            <pc:docMk/>
            <pc:sldMk cId="2856303794" sldId="346"/>
            <ac:picMk id="4" creationId="{0A476942-43C7-2633-4A6D-C5399F2E76A5}"/>
          </ac:picMkLst>
        </pc:picChg>
      </pc:sldChg>
      <pc:sldChg chg="addSp delSp modSp add mod">
        <pc:chgData name="NORVEY DANILO MUÑOZ" userId="6c920eed-56a1-4dd6-94e7-28cd095909bd" providerId="ADAL" clId="{E68E6373-0133-48F9-A085-1C5324C2A634}" dt="2023-02-07T17:31:58.085" v="1491" actId="1076"/>
        <pc:sldMkLst>
          <pc:docMk/>
          <pc:sldMk cId="2362338430" sldId="347"/>
        </pc:sldMkLst>
        <pc:picChg chg="add mod">
          <ac:chgData name="NORVEY DANILO MUÑOZ" userId="6c920eed-56a1-4dd6-94e7-28cd095909bd" providerId="ADAL" clId="{E68E6373-0133-48F9-A085-1C5324C2A634}" dt="2023-02-07T17:31:58.085" v="1491" actId="1076"/>
          <ac:picMkLst>
            <pc:docMk/>
            <pc:sldMk cId="2362338430" sldId="347"/>
            <ac:picMk id="3" creationId="{C2E53844-5381-4A44-2EDE-1D2873C25223}"/>
          </ac:picMkLst>
        </pc:picChg>
        <pc:picChg chg="del">
          <ac:chgData name="NORVEY DANILO MUÑOZ" userId="6c920eed-56a1-4dd6-94e7-28cd095909bd" providerId="ADAL" clId="{E68E6373-0133-48F9-A085-1C5324C2A634}" dt="2023-02-07T17:30:48.550" v="1488" actId="478"/>
          <ac:picMkLst>
            <pc:docMk/>
            <pc:sldMk cId="2362338430" sldId="347"/>
            <ac:picMk id="4" creationId="{0A476942-43C7-2633-4A6D-C5399F2E76A5}"/>
          </ac:picMkLst>
        </pc:picChg>
      </pc:sldChg>
      <pc:sldChg chg="addSp delSp modSp add mod ord">
        <pc:chgData name="NORVEY DANILO MUÑOZ" userId="6c920eed-56a1-4dd6-94e7-28cd095909bd" providerId="ADAL" clId="{E68E6373-0133-48F9-A085-1C5324C2A634}" dt="2023-02-07T17:47:06.094" v="1516" actId="1076"/>
        <pc:sldMkLst>
          <pc:docMk/>
          <pc:sldMk cId="2728495485" sldId="348"/>
        </pc:sldMkLst>
        <pc:spChg chg="mod">
          <ac:chgData name="NORVEY DANILO MUÑOZ" userId="6c920eed-56a1-4dd6-94e7-28cd095909bd" providerId="ADAL" clId="{E68E6373-0133-48F9-A085-1C5324C2A634}" dt="2023-02-07T17:46:51.993" v="1514" actId="20577"/>
          <ac:spMkLst>
            <pc:docMk/>
            <pc:sldMk cId="2728495485" sldId="348"/>
            <ac:spMk id="235" creationId="{00000000-0000-0000-0000-000000000000}"/>
          </ac:spMkLst>
        </pc:spChg>
        <pc:picChg chg="add mod">
          <ac:chgData name="NORVEY DANILO MUÑOZ" userId="6c920eed-56a1-4dd6-94e7-28cd095909bd" providerId="ADAL" clId="{E68E6373-0133-48F9-A085-1C5324C2A634}" dt="2023-02-07T17:47:06.094" v="1516" actId="1076"/>
          <ac:picMkLst>
            <pc:docMk/>
            <pc:sldMk cId="2728495485" sldId="348"/>
            <ac:picMk id="3" creationId="{3286ACD7-72F1-9780-3CC1-D96DB8819E61}"/>
          </ac:picMkLst>
        </pc:picChg>
        <pc:picChg chg="del">
          <ac:chgData name="NORVEY DANILO MUÑOZ" userId="6c920eed-56a1-4dd6-94e7-28cd095909bd" providerId="ADAL" clId="{E68E6373-0133-48F9-A085-1C5324C2A634}" dt="2023-02-07T17:46:23.979" v="1504" actId="478"/>
          <ac:picMkLst>
            <pc:docMk/>
            <pc:sldMk cId="2728495485" sldId="348"/>
            <ac:picMk id="4" creationId="{0A476942-43C7-2633-4A6D-C5399F2E76A5}"/>
          </ac:picMkLst>
        </pc:picChg>
      </pc:sldChg>
      <pc:sldChg chg="addSp delSp modSp add mod">
        <pc:chgData name="NORVEY DANILO MUÑOZ" userId="6c920eed-56a1-4dd6-94e7-28cd095909bd" providerId="ADAL" clId="{E68E6373-0133-48F9-A085-1C5324C2A634}" dt="2023-02-07T18:04:45.857" v="1643" actId="20577"/>
        <pc:sldMkLst>
          <pc:docMk/>
          <pc:sldMk cId="2559769617" sldId="349"/>
        </pc:sldMkLst>
        <pc:spChg chg="add mod">
          <ac:chgData name="NORVEY DANILO MUÑOZ" userId="6c920eed-56a1-4dd6-94e7-28cd095909bd" providerId="ADAL" clId="{E68E6373-0133-48F9-A085-1C5324C2A634}" dt="2023-02-07T18:04:45.857" v="1643" actId="20577"/>
          <ac:spMkLst>
            <pc:docMk/>
            <pc:sldMk cId="2559769617" sldId="349"/>
            <ac:spMk id="2" creationId="{0B62F89B-B23B-AAE3-02BD-F975291C588B}"/>
          </ac:spMkLst>
        </pc:spChg>
        <pc:spChg chg="mod">
          <ac:chgData name="NORVEY DANILO MUÑOZ" userId="6c920eed-56a1-4dd6-94e7-28cd095909bd" providerId="ADAL" clId="{E68E6373-0133-48F9-A085-1C5324C2A634}" dt="2023-02-07T17:47:14.869" v="1526" actId="20577"/>
          <ac:spMkLst>
            <pc:docMk/>
            <pc:sldMk cId="2559769617" sldId="349"/>
            <ac:spMk id="235" creationId="{00000000-0000-0000-0000-000000000000}"/>
          </ac:spMkLst>
        </pc:spChg>
        <pc:picChg chg="del">
          <ac:chgData name="NORVEY DANILO MUÑOZ" userId="6c920eed-56a1-4dd6-94e7-28cd095909bd" providerId="ADAL" clId="{E68E6373-0133-48F9-A085-1C5324C2A634}" dt="2023-02-07T17:47:26.686" v="1527" actId="478"/>
          <ac:picMkLst>
            <pc:docMk/>
            <pc:sldMk cId="2559769617" sldId="349"/>
            <ac:picMk id="3" creationId="{3286ACD7-72F1-9780-3CC1-D96DB8819E61}"/>
          </ac:picMkLst>
        </pc:picChg>
        <pc:picChg chg="add del mod">
          <ac:chgData name="NORVEY DANILO MUÑOZ" userId="6c920eed-56a1-4dd6-94e7-28cd095909bd" providerId="ADAL" clId="{E68E6373-0133-48F9-A085-1C5324C2A634}" dt="2023-02-07T17:59:25.979" v="1578" actId="21"/>
          <ac:picMkLst>
            <pc:docMk/>
            <pc:sldMk cId="2559769617" sldId="349"/>
            <ac:picMk id="5" creationId="{5869AB5F-E031-C761-4698-E0DB668C923E}"/>
          </ac:picMkLst>
        </pc:picChg>
      </pc:sldChg>
      <pc:sldChg chg="addSp delSp modSp add mod">
        <pc:chgData name="NORVEY DANILO MUÑOZ" userId="6c920eed-56a1-4dd6-94e7-28cd095909bd" providerId="ADAL" clId="{E68E6373-0133-48F9-A085-1C5324C2A634}" dt="2023-02-07T17:59:41.255" v="1584" actId="1076"/>
        <pc:sldMkLst>
          <pc:docMk/>
          <pc:sldMk cId="350248673" sldId="350"/>
        </pc:sldMkLst>
        <pc:spChg chg="del">
          <ac:chgData name="NORVEY DANILO MUÑOZ" userId="6c920eed-56a1-4dd6-94e7-28cd095909bd" providerId="ADAL" clId="{E68E6373-0133-48F9-A085-1C5324C2A634}" dt="2023-02-07T17:59:33.040" v="1581" actId="478"/>
          <ac:spMkLst>
            <pc:docMk/>
            <pc:sldMk cId="350248673" sldId="350"/>
            <ac:spMk id="2" creationId="{0B62F89B-B23B-AAE3-02BD-F975291C588B}"/>
          </ac:spMkLst>
        </pc:spChg>
        <pc:spChg chg="add del mod">
          <ac:chgData name="NORVEY DANILO MUÑOZ" userId="6c920eed-56a1-4dd6-94e7-28cd095909bd" providerId="ADAL" clId="{E68E6373-0133-48F9-A085-1C5324C2A634}" dt="2023-02-07T17:59:36.462" v="1583" actId="478"/>
          <ac:spMkLst>
            <pc:docMk/>
            <pc:sldMk cId="350248673" sldId="350"/>
            <ac:spMk id="5" creationId="{235A27EE-3301-BB18-02FE-0D4D52FA6EF5}"/>
          </ac:spMkLst>
        </pc:spChg>
        <pc:spChg chg="del">
          <ac:chgData name="NORVEY DANILO MUÑOZ" userId="6c920eed-56a1-4dd6-94e7-28cd095909bd" providerId="ADAL" clId="{E68E6373-0133-48F9-A085-1C5324C2A634}" dt="2023-02-07T17:59:34.944" v="1582" actId="478"/>
          <ac:spMkLst>
            <pc:docMk/>
            <pc:sldMk cId="350248673" sldId="350"/>
            <ac:spMk id="235" creationId="{00000000-0000-0000-0000-000000000000}"/>
          </ac:spMkLst>
        </pc:spChg>
        <pc:picChg chg="add mod">
          <ac:chgData name="NORVEY DANILO MUÑOZ" userId="6c920eed-56a1-4dd6-94e7-28cd095909bd" providerId="ADAL" clId="{E68E6373-0133-48F9-A085-1C5324C2A634}" dt="2023-02-07T17:59:41.255" v="1584" actId="1076"/>
          <ac:picMkLst>
            <pc:docMk/>
            <pc:sldMk cId="350248673" sldId="350"/>
            <ac:picMk id="3" creationId="{E8D4033E-65ED-0F16-5402-12A8DA1CA8D9}"/>
          </ac:picMkLst>
        </pc:picChg>
      </pc:sldChg>
      <pc:sldChg chg="addSp delSp modSp add mod ord">
        <pc:chgData name="NORVEY DANILO MUÑOZ" userId="6c920eed-56a1-4dd6-94e7-28cd095909bd" providerId="ADAL" clId="{E68E6373-0133-48F9-A085-1C5324C2A634}" dt="2023-02-07T18:10:43.045" v="1768" actId="20577"/>
        <pc:sldMkLst>
          <pc:docMk/>
          <pc:sldMk cId="1205981856" sldId="351"/>
        </pc:sldMkLst>
        <pc:spChg chg="add del mod">
          <ac:chgData name="NORVEY DANILO MUÑOZ" userId="6c920eed-56a1-4dd6-94e7-28cd095909bd" providerId="ADAL" clId="{E68E6373-0133-48F9-A085-1C5324C2A634}" dt="2023-02-07T18:08:55.386" v="1760" actId="478"/>
          <ac:spMkLst>
            <pc:docMk/>
            <pc:sldMk cId="1205981856" sldId="351"/>
            <ac:spMk id="3" creationId="{3A2EB75D-4540-C6FE-606F-E53490835219}"/>
          </ac:spMkLst>
        </pc:spChg>
        <pc:spChg chg="add del mod">
          <ac:chgData name="NORVEY DANILO MUÑOZ" userId="6c920eed-56a1-4dd6-94e7-28cd095909bd" providerId="ADAL" clId="{E68E6373-0133-48F9-A085-1C5324C2A634}" dt="2023-02-07T18:08:55.386" v="1760" actId="478"/>
          <ac:spMkLst>
            <pc:docMk/>
            <pc:sldMk cId="1205981856" sldId="351"/>
            <ac:spMk id="5" creationId="{99F1E8C9-779A-1B3F-B1A5-FE07EB74C899}"/>
          </ac:spMkLst>
        </pc:spChg>
        <pc:spChg chg="mod">
          <ac:chgData name="NORVEY DANILO MUÑOZ" userId="6c920eed-56a1-4dd6-94e7-28cd095909bd" providerId="ADAL" clId="{E68E6373-0133-48F9-A085-1C5324C2A634}" dt="2023-02-07T18:08:19.218" v="1700" actId="20577"/>
          <ac:spMkLst>
            <pc:docMk/>
            <pc:sldMk cId="1205981856" sldId="351"/>
            <ac:spMk id="235" creationId="{00000000-0000-0000-0000-000000000000}"/>
          </ac:spMkLst>
        </pc:spChg>
        <pc:spChg chg="mod">
          <ac:chgData name="NORVEY DANILO MUÑOZ" userId="6c920eed-56a1-4dd6-94e7-28cd095909bd" providerId="ADAL" clId="{E68E6373-0133-48F9-A085-1C5324C2A634}" dt="2023-02-07T18:09:24.338" v="1764" actId="1076"/>
          <ac:spMkLst>
            <pc:docMk/>
            <pc:sldMk cId="1205981856" sldId="351"/>
            <ac:spMk id="236" creationId="{00000000-0000-0000-0000-000000000000}"/>
          </ac:spMkLst>
        </pc:spChg>
        <pc:spChg chg="mod">
          <ac:chgData name="NORVEY DANILO MUÑOZ" userId="6c920eed-56a1-4dd6-94e7-28cd095909bd" providerId="ADAL" clId="{E68E6373-0133-48F9-A085-1C5324C2A634}" dt="2023-02-07T18:10:27.157" v="1766" actId="20577"/>
          <ac:spMkLst>
            <pc:docMk/>
            <pc:sldMk cId="1205981856" sldId="351"/>
            <ac:spMk id="237" creationId="{00000000-0000-0000-0000-000000000000}"/>
          </ac:spMkLst>
        </pc:spChg>
        <pc:spChg chg="mod">
          <ac:chgData name="NORVEY DANILO MUÑOZ" userId="6c920eed-56a1-4dd6-94e7-28cd095909bd" providerId="ADAL" clId="{E68E6373-0133-48F9-A085-1C5324C2A634}" dt="2023-02-07T18:09:24.338" v="1764" actId="1076"/>
          <ac:spMkLst>
            <pc:docMk/>
            <pc:sldMk cId="1205981856" sldId="351"/>
            <ac:spMk id="238" creationId="{00000000-0000-0000-0000-000000000000}"/>
          </ac:spMkLst>
        </pc:spChg>
        <pc:spChg chg="mod">
          <ac:chgData name="NORVEY DANILO MUÑOZ" userId="6c920eed-56a1-4dd6-94e7-28cd095909bd" providerId="ADAL" clId="{E68E6373-0133-48F9-A085-1C5324C2A634}" dt="2023-02-07T18:10:43.045" v="1768" actId="20577"/>
          <ac:spMkLst>
            <pc:docMk/>
            <pc:sldMk cId="1205981856" sldId="351"/>
            <ac:spMk id="239" creationId="{00000000-0000-0000-0000-000000000000}"/>
          </ac:spMkLst>
        </pc:spChg>
        <pc:spChg chg="del">
          <ac:chgData name="NORVEY DANILO MUÑOZ" userId="6c920eed-56a1-4dd6-94e7-28cd095909bd" providerId="ADAL" clId="{E68E6373-0133-48F9-A085-1C5324C2A634}" dt="2023-02-07T18:08:53.250" v="1759" actId="478"/>
          <ac:spMkLst>
            <pc:docMk/>
            <pc:sldMk cId="1205981856" sldId="351"/>
            <ac:spMk id="240" creationId="{00000000-0000-0000-0000-000000000000}"/>
          </ac:spMkLst>
        </pc:spChg>
        <pc:spChg chg="del">
          <ac:chgData name="NORVEY DANILO MUÑOZ" userId="6c920eed-56a1-4dd6-94e7-28cd095909bd" providerId="ADAL" clId="{E68E6373-0133-48F9-A085-1C5324C2A634}" dt="2023-02-07T18:08:53.250" v="1759" actId="478"/>
          <ac:spMkLst>
            <pc:docMk/>
            <pc:sldMk cId="1205981856" sldId="351"/>
            <ac:spMk id="241" creationId="{00000000-0000-0000-0000-000000000000}"/>
          </ac:spMkLst>
        </pc:spChg>
        <pc:spChg chg="del">
          <ac:chgData name="NORVEY DANILO MUÑOZ" userId="6c920eed-56a1-4dd6-94e7-28cd095909bd" providerId="ADAL" clId="{E68E6373-0133-48F9-A085-1C5324C2A634}" dt="2023-02-07T18:08:51.449" v="1758" actId="478"/>
          <ac:spMkLst>
            <pc:docMk/>
            <pc:sldMk cId="1205981856" sldId="351"/>
            <ac:spMk id="242" creationId="{00000000-0000-0000-0000-000000000000}"/>
          </ac:spMkLst>
        </pc:spChg>
        <pc:spChg chg="del">
          <ac:chgData name="NORVEY DANILO MUÑOZ" userId="6c920eed-56a1-4dd6-94e7-28cd095909bd" providerId="ADAL" clId="{E68E6373-0133-48F9-A085-1C5324C2A634}" dt="2023-02-07T18:08:50.679" v="1757" actId="478"/>
          <ac:spMkLst>
            <pc:docMk/>
            <pc:sldMk cId="1205981856" sldId="351"/>
            <ac:spMk id="243" creationId="{00000000-0000-0000-0000-000000000000}"/>
          </ac:spMkLst>
        </pc:spChg>
        <pc:grpChg chg="del">
          <ac:chgData name="NORVEY DANILO MUÑOZ" userId="6c920eed-56a1-4dd6-94e7-28cd095909bd" providerId="ADAL" clId="{E68E6373-0133-48F9-A085-1C5324C2A634}" dt="2023-02-07T18:08:53.250" v="1759" actId="478"/>
          <ac:grpSpMkLst>
            <pc:docMk/>
            <pc:sldMk cId="1205981856" sldId="351"/>
            <ac:grpSpMk id="244" creationId="{00000000-0000-0000-0000-000000000000}"/>
          </ac:grpSpMkLst>
        </pc:grpChg>
      </pc:sldChg>
      <pc:sldChg chg="modSp add mod">
        <pc:chgData name="NORVEY DANILO MUÑOZ" userId="6c920eed-56a1-4dd6-94e7-28cd095909bd" providerId="ADAL" clId="{E68E6373-0133-48F9-A085-1C5324C2A634}" dt="2023-02-07T18:13:52.420" v="1787" actId="20577"/>
        <pc:sldMkLst>
          <pc:docMk/>
          <pc:sldMk cId="2587997566" sldId="352"/>
        </pc:sldMkLst>
        <pc:spChg chg="mod">
          <ac:chgData name="NORVEY DANILO MUÑOZ" userId="6c920eed-56a1-4dd6-94e7-28cd095909bd" providerId="ADAL" clId="{E68E6373-0133-48F9-A085-1C5324C2A634}" dt="2023-02-07T18:13:52.420" v="1787" actId="20577"/>
          <ac:spMkLst>
            <pc:docMk/>
            <pc:sldMk cId="2587997566" sldId="352"/>
            <ac:spMk id="222" creationId="{00000000-0000-0000-0000-000000000000}"/>
          </ac:spMkLst>
        </pc:spChg>
      </pc:sldChg>
      <pc:sldChg chg="addSp delSp modSp add mod replId modAnim">
        <pc:chgData name="NORVEY DANILO MUÑOZ" userId="6c920eed-56a1-4dd6-94e7-28cd095909bd" providerId="ADAL" clId="{E68E6373-0133-48F9-A085-1C5324C2A634}" dt="2023-02-07T18:17:31.092" v="1816" actId="1076"/>
        <pc:sldMkLst>
          <pc:docMk/>
          <pc:sldMk cId="3746880780" sldId="353"/>
        </pc:sldMkLst>
        <pc:spChg chg="add del mod">
          <ac:chgData name="NORVEY DANILO MUÑOZ" userId="6c920eed-56a1-4dd6-94e7-28cd095909bd" providerId="ADAL" clId="{E68E6373-0133-48F9-A085-1C5324C2A634}" dt="2023-02-07T18:14:06.426" v="1807" actId="478"/>
          <ac:spMkLst>
            <pc:docMk/>
            <pc:sldMk cId="3746880780" sldId="353"/>
            <ac:spMk id="3" creationId="{C7623916-DD1E-037D-D24A-A95984D8127B}"/>
          </ac:spMkLst>
        </pc:spChg>
        <pc:spChg chg="add del mod">
          <ac:chgData name="NORVEY DANILO MUÑOZ" userId="6c920eed-56a1-4dd6-94e7-28cd095909bd" providerId="ADAL" clId="{E68E6373-0133-48F9-A085-1C5324C2A634}" dt="2023-02-07T18:14:06.426" v="1807" actId="478"/>
          <ac:spMkLst>
            <pc:docMk/>
            <pc:sldMk cId="3746880780" sldId="353"/>
            <ac:spMk id="5" creationId="{9BA4433D-85A2-B216-D598-B5951A5240B3}"/>
          </ac:spMkLst>
        </pc:spChg>
        <pc:spChg chg="add del mod">
          <ac:chgData name="NORVEY DANILO MUÑOZ" userId="6c920eed-56a1-4dd6-94e7-28cd095909bd" providerId="ADAL" clId="{E68E6373-0133-48F9-A085-1C5324C2A634}" dt="2023-02-07T18:14:06.426" v="1807" actId="478"/>
          <ac:spMkLst>
            <pc:docMk/>
            <pc:sldMk cId="3746880780" sldId="353"/>
            <ac:spMk id="7" creationId="{A98D6870-56FA-BC67-05CC-7D8252CBF737}"/>
          </ac:spMkLst>
        </pc:spChg>
        <pc:spChg chg="add del mod">
          <ac:chgData name="NORVEY DANILO MUÑOZ" userId="6c920eed-56a1-4dd6-94e7-28cd095909bd" providerId="ADAL" clId="{E68E6373-0133-48F9-A085-1C5324C2A634}" dt="2023-02-07T18:14:06.426" v="1807" actId="478"/>
          <ac:spMkLst>
            <pc:docMk/>
            <pc:sldMk cId="3746880780" sldId="353"/>
            <ac:spMk id="9" creationId="{2422B321-CE3A-3AA9-DB67-FDDB7758338C}"/>
          </ac:spMkLst>
        </pc:spChg>
        <pc:spChg chg="mod">
          <ac:chgData name="NORVEY DANILO MUÑOZ" userId="6c920eed-56a1-4dd6-94e7-28cd095909bd" providerId="ADAL" clId="{E68E6373-0133-48F9-A085-1C5324C2A634}" dt="2023-02-07T18:16:30.278" v="1808"/>
          <ac:spMkLst>
            <pc:docMk/>
            <pc:sldMk cId="3746880780" sldId="353"/>
            <ac:spMk id="11" creationId="{102038A4-D583-99F2-0CF0-50D2E93DD422}"/>
          </ac:spMkLst>
        </pc:spChg>
        <pc:spChg chg="mod">
          <ac:chgData name="NORVEY DANILO MUÑOZ" userId="6c920eed-56a1-4dd6-94e7-28cd095909bd" providerId="ADAL" clId="{E68E6373-0133-48F9-A085-1C5324C2A634}" dt="2023-02-07T18:16:30.278" v="1808"/>
          <ac:spMkLst>
            <pc:docMk/>
            <pc:sldMk cId="3746880780" sldId="353"/>
            <ac:spMk id="12" creationId="{E30A2C16-7E6C-04E9-2BA4-67F653F1C918}"/>
          </ac:spMkLst>
        </pc:spChg>
        <pc:spChg chg="mod">
          <ac:chgData name="NORVEY DANILO MUÑOZ" userId="6c920eed-56a1-4dd6-94e7-28cd095909bd" providerId="ADAL" clId="{E68E6373-0133-48F9-A085-1C5324C2A634}" dt="2023-02-07T18:16:30.278" v="1808"/>
          <ac:spMkLst>
            <pc:docMk/>
            <pc:sldMk cId="3746880780" sldId="353"/>
            <ac:spMk id="13" creationId="{25C09155-034F-F349-1A71-02573BE58D20}"/>
          </ac:spMkLst>
        </pc:spChg>
        <pc:spChg chg="mod">
          <ac:chgData name="NORVEY DANILO MUÑOZ" userId="6c920eed-56a1-4dd6-94e7-28cd095909bd" providerId="ADAL" clId="{E68E6373-0133-48F9-A085-1C5324C2A634}" dt="2023-02-07T18:16:30.278" v="1808"/>
          <ac:spMkLst>
            <pc:docMk/>
            <pc:sldMk cId="3746880780" sldId="353"/>
            <ac:spMk id="14" creationId="{D3435A06-2265-21D7-C1FD-259A9CD15F6D}"/>
          </ac:spMkLst>
        </pc:spChg>
        <pc:spChg chg="mod">
          <ac:chgData name="NORVEY DANILO MUÑOZ" userId="6c920eed-56a1-4dd6-94e7-28cd095909bd" providerId="ADAL" clId="{E68E6373-0133-48F9-A085-1C5324C2A634}" dt="2023-02-07T18:16:30.278" v="1808"/>
          <ac:spMkLst>
            <pc:docMk/>
            <pc:sldMk cId="3746880780" sldId="353"/>
            <ac:spMk id="15" creationId="{B760A8AA-357F-113C-011B-69C4220868A9}"/>
          </ac:spMkLst>
        </pc:spChg>
        <pc:spChg chg="mod">
          <ac:chgData name="NORVEY DANILO MUÑOZ" userId="6c920eed-56a1-4dd6-94e7-28cd095909bd" providerId="ADAL" clId="{E68E6373-0133-48F9-A085-1C5324C2A634}" dt="2023-02-07T18:16:30.278" v="1808"/>
          <ac:spMkLst>
            <pc:docMk/>
            <pc:sldMk cId="3746880780" sldId="353"/>
            <ac:spMk id="16" creationId="{A22B13A4-381F-8580-E897-B1D7F9E773A4}"/>
          </ac:spMkLst>
        </pc:spChg>
        <pc:spChg chg="mod">
          <ac:chgData name="NORVEY DANILO MUÑOZ" userId="6c920eed-56a1-4dd6-94e7-28cd095909bd" providerId="ADAL" clId="{E68E6373-0133-48F9-A085-1C5324C2A634}" dt="2023-02-07T18:16:30.278" v="1808"/>
          <ac:spMkLst>
            <pc:docMk/>
            <pc:sldMk cId="3746880780" sldId="353"/>
            <ac:spMk id="17" creationId="{E7CA48EF-9F8E-81D1-5866-66D93403576F}"/>
          </ac:spMkLst>
        </pc:spChg>
        <pc:spChg chg="mod">
          <ac:chgData name="NORVEY DANILO MUÑOZ" userId="6c920eed-56a1-4dd6-94e7-28cd095909bd" providerId="ADAL" clId="{E68E6373-0133-48F9-A085-1C5324C2A634}" dt="2023-02-07T18:16:30.278" v="1808"/>
          <ac:spMkLst>
            <pc:docMk/>
            <pc:sldMk cId="3746880780" sldId="353"/>
            <ac:spMk id="18" creationId="{6FCF078C-4F28-8E0E-B5BA-A777B885DE65}"/>
          </ac:spMkLst>
        </pc:spChg>
        <pc:spChg chg="mod">
          <ac:chgData name="NORVEY DANILO MUÑOZ" userId="6c920eed-56a1-4dd6-94e7-28cd095909bd" providerId="ADAL" clId="{E68E6373-0133-48F9-A085-1C5324C2A634}" dt="2023-02-07T18:16:30.278" v="1808"/>
          <ac:spMkLst>
            <pc:docMk/>
            <pc:sldMk cId="3746880780" sldId="353"/>
            <ac:spMk id="19" creationId="{AE24883B-A0A3-949F-2264-45A3AE4B69B2}"/>
          </ac:spMkLst>
        </pc:spChg>
        <pc:spChg chg="mod">
          <ac:chgData name="NORVEY DANILO MUÑOZ" userId="6c920eed-56a1-4dd6-94e7-28cd095909bd" providerId="ADAL" clId="{E68E6373-0133-48F9-A085-1C5324C2A634}" dt="2023-02-07T18:16:30.278" v="1808"/>
          <ac:spMkLst>
            <pc:docMk/>
            <pc:sldMk cId="3746880780" sldId="353"/>
            <ac:spMk id="20" creationId="{1D8E5CAE-776E-1C15-4284-9AA4DE1FACA9}"/>
          </ac:spMkLst>
        </pc:spChg>
        <pc:spChg chg="mod">
          <ac:chgData name="NORVEY DANILO MUÑOZ" userId="6c920eed-56a1-4dd6-94e7-28cd095909bd" providerId="ADAL" clId="{E68E6373-0133-48F9-A085-1C5324C2A634}" dt="2023-02-07T18:16:30.278" v="1808"/>
          <ac:spMkLst>
            <pc:docMk/>
            <pc:sldMk cId="3746880780" sldId="353"/>
            <ac:spMk id="21" creationId="{0D993602-5E99-8172-836D-694BB990D0D1}"/>
          </ac:spMkLst>
        </pc:spChg>
        <pc:spChg chg="mod">
          <ac:chgData name="NORVEY DANILO MUÑOZ" userId="6c920eed-56a1-4dd6-94e7-28cd095909bd" providerId="ADAL" clId="{E68E6373-0133-48F9-A085-1C5324C2A634}" dt="2023-02-07T18:16:30.278" v="1808"/>
          <ac:spMkLst>
            <pc:docMk/>
            <pc:sldMk cId="3746880780" sldId="353"/>
            <ac:spMk id="24" creationId="{3C07787D-EABC-F56C-C181-699E0003013D}"/>
          </ac:spMkLst>
        </pc:spChg>
        <pc:spChg chg="mod">
          <ac:chgData name="NORVEY DANILO MUÑOZ" userId="6c920eed-56a1-4dd6-94e7-28cd095909bd" providerId="ADAL" clId="{E68E6373-0133-48F9-A085-1C5324C2A634}" dt="2023-02-07T18:16:30.278" v="1808"/>
          <ac:spMkLst>
            <pc:docMk/>
            <pc:sldMk cId="3746880780" sldId="353"/>
            <ac:spMk id="25" creationId="{996EE02B-16CA-70F4-3F49-F44FAD84430C}"/>
          </ac:spMkLst>
        </pc:spChg>
        <pc:spChg chg="mod">
          <ac:chgData name="NORVEY DANILO MUÑOZ" userId="6c920eed-56a1-4dd6-94e7-28cd095909bd" providerId="ADAL" clId="{E68E6373-0133-48F9-A085-1C5324C2A634}" dt="2023-02-07T18:16:30.278" v="1808"/>
          <ac:spMkLst>
            <pc:docMk/>
            <pc:sldMk cId="3746880780" sldId="353"/>
            <ac:spMk id="26" creationId="{9D90A023-E604-7658-682F-40C5A7D49BFC}"/>
          </ac:spMkLst>
        </pc:spChg>
        <pc:spChg chg="mod">
          <ac:chgData name="NORVEY DANILO MUÑOZ" userId="6c920eed-56a1-4dd6-94e7-28cd095909bd" providerId="ADAL" clId="{E68E6373-0133-48F9-A085-1C5324C2A634}" dt="2023-02-07T18:16:30.278" v="1808"/>
          <ac:spMkLst>
            <pc:docMk/>
            <pc:sldMk cId="3746880780" sldId="353"/>
            <ac:spMk id="27" creationId="{E90109B7-3244-746A-574C-F8AFD675FAE8}"/>
          </ac:spMkLst>
        </pc:spChg>
        <pc:spChg chg="mod">
          <ac:chgData name="NORVEY DANILO MUÑOZ" userId="6c920eed-56a1-4dd6-94e7-28cd095909bd" providerId="ADAL" clId="{E68E6373-0133-48F9-A085-1C5324C2A634}" dt="2023-02-07T18:16:30.278" v="1808"/>
          <ac:spMkLst>
            <pc:docMk/>
            <pc:sldMk cId="3746880780" sldId="353"/>
            <ac:spMk id="28" creationId="{E6846D89-CF67-B4F5-7151-93BDE5CCAD6B}"/>
          </ac:spMkLst>
        </pc:spChg>
        <pc:spChg chg="mod">
          <ac:chgData name="NORVEY DANILO MUÑOZ" userId="6c920eed-56a1-4dd6-94e7-28cd095909bd" providerId="ADAL" clId="{E68E6373-0133-48F9-A085-1C5324C2A634}" dt="2023-02-07T18:16:30.278" v="1808"/>
          <ac:spMkLst>
            <pc:docMk/>
            <pc:sldMk cId="3746880780" sldId="353"/>
            <ac:spMk id="29" creationId="{D7A50C52-074B-25DB-DEDB-2037238B818B}"/>
          </ac:spMkLst>
        </pc:spChg>
        <pc:spChg chg="mod">
          <ac:chgData name="NORVEY DANILO MUÑOZ" userId="6c920eed-56a1-4dd6-94e7-28cd095909bd" providerId="ADAL" clId="{E68E6373-0133-48F9-A085-1C5324C2A634}" dt="2023-02-07T18:16:30.278" v="1808"/>
          <ac:spMkLst>
            <pc:docMk/>
            <pc:sldMk cId="3746880780" sldId="353"/>
            <ac:spMk id="30" creationId="{C3437ACB-7878-5C08-426A-03691CEDD19E}"/>
          </ac:spMkLst>
        </pc:spChg>
        <pc:spChg chg="mod">
          <ac:chgData name="NORVEY DANILO MUÑOZ" userId="6c920eed-56a1-4dd6-94e7-28cd095909bd" providerId="ADAL" clId="{E68E6373-0133-48F9-A085-1C5324C2A634}" dt="2023-02-07T18:16:30.278" v="1808"/>
          <ac:spMkLst>
            <pc:docMk/>
            <pc:sldMk cId="3746880780" sldId="353"/>
            <ac:spMk id="31" creationId="{674BF174-7FF7-A04B-F086-2E879C70ABEF}"/>
          </ac:spMkLst>
        </pc:spChg>
        <pc:spChg chg="mod">
          <ac:chgData name="NORVEY DANILO MUÑOZ" userId="6c920eed-56a1-4dd6-94e7-28cd095909bd" providerId="ADAL" clId="{E68E6373-0133-48F9-A085-1C5324C2A634}" dt="2023-02-07T18:16:30.278" v="1808"/>
          <ac:spMkLst>
            <pc:docMk/>
            <pc:sldMk cId="3746880780" sldId="353"/>
            <ac:spMk id="32" creationId="{8A757580-4B40-9E61-552E-143F084503D4}"/>
          </ac:spMkLst>
        </pc:spChg>
        <pc:spChg chg="mod">
          <ac:chgData name="NORVEY DANILO MUÑOZ" userId="6c920eed-56a1-4dd6-94e7-28cd095909bd" providerId="ADAL" clId="{E68E6373-0133-48F9-A085-1C5324C2A634}" dt="2023-02-07T18:16:30.278" v="1808"/>
          <ac:spMkLst>
            <pc:docMk/>
            <pc:sldMk cId="3746880780" sldId="353"/>
            <ac:spMk id="33" creationId="{12CB26CF-7516-E70C-1687-4FC1C6C5BA0A}"/>
          </ac:spMkLst>
        </pc:spChg>
        <pc:spChg chg="mod">
          <ac:chgData name="NORVEY DANILO MUÑOZ" userId="6c920eed-56a1-4dd6-94e7-28cd095909bd" providerId="ADAL" clId="{E68E6373-0133-48F9-A085-1C5324C2A634}" dt="2023-02-07T18:16:30.278" v="1808"/>
          <ac:spMkLst>
            <pc:docMk/>
            <pc:sldMk cId="3746880780" sldId="353"/>
            <ac:spMk id="34" creationId="{973C6E64-8964-1D84-F29B-4869221CD4C6}"/>
          </ac:spMkLst>
        </pc:spChg>
        <pc:spChg chg="mod">
          <ac:chgData name="NORVEY DANILO MUÑOZ" userId="6c920eed-56a1-4dd6-94e7-28cd095909bd" providerId="ADAL" clId="{E68E6373-0133-48F9-A085-1C5324C2A634}" dt="2023-02-07T18:16:30.278" v="1808"/>
          <ac:spMkLst>
            <pc:docMk/>
            <pc:sldMk cId="3746880780" sldId="353"/>
            <ac:spMk id="35" creationId="{F6FB2828-DC72-3EEA-54B0-73A1E1E9CBC1}"/>
          </ac:spMkLst>
        </pc:spChg>
        <pc:spChg chg="mod">
          <ac:chgData name="NORVEY DANILO MUÑOZ" userId="6c920eed-56a1-4dd6-94e7-28cd095909bd" providerId="ADAL" clId="{E68E6373-0133-48F9-A085-1C5324C2A634}" dt="2023-02-07T18:16:30.278" v="1808"/>
          <ac:spMkLst>
            <pc:docMk/>
            <pc:sldMk cId="3746880780" sldId="353"/>
            <ac:spMk id="36" creationId="{63533266-F179-F4E6-8BCA-186C6792A036}"/>
          </ac:spMkLst>
        </pc:spChg>
        <pc:spChg chg="mod">
          <ac:chgData name="NORVEY DANILO MUÑOZ" userId="6c920eed-56a1-4dd6-94e7-28cd095909bd" providerId="ADAL" clId="{E68E6373-0133-48F9-A085-1C5324C2A634}" dt="2023-02-07T18:16:30.278" v="1808"/>
          <ac:spMkLst>
            <pc:docMk/>
            <pc:sldMk cId="3746880780" sldId="353"/>
            <ac:spMk id="37" creationId="{F2689305-9E4D-30D7-69CF-D6C4736D9823}"/>
          </ac:spMkLst>
        </pc:spChg>
        <pc:spChg chg="mod">
          <ac:chgData name="NORVEY DANILO MUÑOZ" userId="6c920eed-56a1-4dd6-94e7-28cd095909bd" providerId="ADAL" clId="{E68E6373-0133-48F9-A085-1C5324C2A634}" dt="2023-02-07T18:16:30.278" v="1808"/>
          <ac:spMkLst>
            <pc:docMk/>
            <pc:sldMk cId="3746880780" sldId="353"/>
            <ac:spMk id="40" creationId="{411E90C8-12BD-F43E-B9CB-2061CADA151E}"/>
          </ac:spMkLst>
        </pc:spChg>
        <pc:spChg chg="mod">
          <ac:chgData name="NORVEY DANILO MUÑOZ" userId="6c920eed-56a1-4dd6-94e7-28cd095909bd" providerId="ADAL" clId="{E68E6373-0133-48F9-A085-1C5324C2A634}" dt="2023-02-07T18:16:30.278" v="1808"/>
          <ac:spMkLst>
            <pc:docMk/>
            <pc:sldMk cId="3746880780" sldId="353"/>
            <ac:spMk id="41" creationId="{52337326-7E0B-0D03-1F3E-E9C3F0097A8D}"/>
          </ac:spMkLst>
        </pc:spChg>
        <pc:spChg chg="mod">
          <ac:chgData name="NORVEY DANILO MUÑOZ" userId="6c920eed-56a1-4dd6-94e7-28cd095909bd" providerId="ADAL" clId="{E68E6373-0133-48F9-A085-1C5324C2A634}" dt="2023-02-07T18:16:30.278" v="1808"/>
          <ac:spMkLst>
            <pc:docMk/>
            <pc:sldMk cId="3746880780" sldId="353"/>
            <ac:spMk id="42" creationId="{BB170C8F-143B-1E11-461B-A1242214D33C}"/>
          </ac:spMkLst>
        </pc:spChg>
        <pc:spChg chg="mod">
          <ac:chgData name="NORVEY DANILO MUÑOZ" userId="6c920eed-56a1-4dd6-94e7-28cd095909bd" providerId="ADAL" clId="{E68E6373-0133-48F9-A085-1C5324C2A634}" dt="2023-02-07T18:16:30.278" v="1808"/>
          <ac:spMkLst>
            <pc:docMk/>
            <pc:sldMk cId="3746880780" sldId="353"/>
            <ac:spMk id="43" creationId="{F8117D18-685A-690B-A080-4D3B098BDCE5}"/>
          </ac:spMkLst>
        </pc:spChg>
        <pc:spChg chg="mod">
          <ac:chgData name="NORVEY DANILO MUÑOZ" userId="6c920eed-56a1-4dd6-94e7-28cd095909bd" providerId="ADAL" clId="{E68E6373-0133-48F9-A085-1C5324C2A634}" dt="2023-02-07T18:16:30.278" v="1808"/>
          <ac:spMkLst>
            <pc:docMk/>
            <pc:sldMk cId="3746880780" sldId="353"/>
            <ac:spMk id="44" creationId="{27C6D785-A871-0575-3820-39AAC422A8BE}"/>
          </ac:spMkLst>
        </pc:spChg>
        <pc:spChg chg="mod">
          <ac:chgData name="NORVEY DANILO MUÑOZ" userId="6c920eed-56a1-4dd6-94e7-28cd095909bd" providerId="ADAL" clId="{E68E6373-0133-48F9-A085-1C5324C2A634}" dt="2023-02-07T18:16:30.278" v="1808"/>
          <ac:spMkLst>
            <pc:docMk/>
            <pc:sldMk cId="3746880780" sldId="353"/>
            <ac:spMk id="45" creationId="{A2BF3FE7-82E7-9A38-F8FC-71A759E0AE1F}"/>
          </ac:spMkLst>
        </pc:spChg>
        <pc:spChg chg="mod">
          <ac:chgData name="NORVEY DANILO MUÑOZ" userId="6c920eed-56a1-4dd6-94e7-28cd095909bd" providerId="ADAL" clId="{E68E6373-0133-48F9-A085-1C5324C2A634}" dt="2023-02-07T18:16:30.278" v="1808"/>
          <ac:spMkLst>
            <pc:docMk/>
            <pc:sldMk cId="3746880780" sldId="353"/>
            <ac:spMk id="46" creationId="{B86698E7-4D48-4728-362A-C3C3DFC8EE7C}"/>
          </ac:spMkLst>
        </pc:spChg>
        <pc:spChg chg="mod">
          <ac:chgData name="NORVEY DANILO MUÑOZ" userId="6c920eed-56a1-4dd6-94e7-28cd095909bd" providerId="ADAL" clId="{E68E6373-0133-48F9-A085-1C5324C2A634}" dt="2023-02-07T18:16:30.278" v="1808"/>
          <ac:spMkLst>
            <pc:docMk/>
            <pc:sldMk cId="3746880780" sldId="353"/>
            <ac:spMk id="47" creationId="{AB77D94B-4BF2-48FE-3C06-D9321531C445}"/>
          </ac:spMkLst>
        </pc:spChg>
        <pc:spChg chg="mod">
          <ac:chgData name="NORVEY DANILO MUÑOZ" userId="6c920eed-56a1-4dd6-94e7-28cd095909bd" providerId="ADAL" clId="{E68E6373-0133-48F9-A085-1C5324C2A634}" dt="2023-02-07T18:16:30.278" v="1808"/>
          <ac:spMkLst>
            <pc:docMk/>
            <pc:sldMk cId="3746880780" sldId="353"/>
            <ac:spMk id="48" creationId="{7C068CEA-B2F3-40BB-8247-5228C3973C8D}"/>
          </ac:spMkLst>
        </pc:spChg>
        <pc:spChg chg="mod">
          <ac:chgData name="NORVEY DANILO MUÑOZ" userId="6c920eed-56a1-4dd6-94e7-28cd095909bd" providerId="ADAL" clId="{E68E6373-0133-48F9-A085-1C5324C2A634}" dt="2023-02-07T18:16:30.278" v="1808"/>
          <ac:spMkLst>
            <pc:docMk/>
            <pc:sldMk cId="3746880780" sldId="353"/>
            <ac:spMk id="49" creationId="{A3E8BDA9-A907-F908-294F-34FFD5C1854D}"/>
          </ac:spMkLst>
        </pc:spChg>
        <pc:spChg chg="mod">
          <ac:chgData name="NORVEY DANILO MUÑOZ" userId="6c920eed-56a1-4dd6-94e7-28cd095909bd" providerId="ADAL" clId="{E68E6373-0133-48F9-A085-1C5324C2A634}" dt="2023-02-07T18:16:30.278" v="1808"/>
          <ac:spMkLst>
            <pc:docMk/>
            <pc:sldMk cId="3746880780" sldId="353"/>
            <ac:spMk id="50" creationId="{DDC0DC93-F3F8-E9A0-FA79-CF6052462CFA}"/>
          </ac:spMkLst>
        </pc:spChg>
        <pc:spChg chg="mod">
          <ac:chgData name="NORVEY DANILO MUÑOZ" userId="6c920eed-56a1-4dd6-94e7-28cd095909bd" providerId="ADAL" clId="{E68E6373-0133-48F9-A085-1C5324C2A634}" dt="2023-02-07T18:16:30.278" v="1808"/>
          <ac:spMkLst>
            <pc:docMk/>
            <pc:sldMk cId="3746880780" sldId="353"/>
            <ac:spMk id="51" creationId="{985F335C-58AC-F549-066F-973F4B5AB923}"/>
          </ac:spMkLst>
        </pc:spChg>
        <pc:spChg chg="mod">
          <ac:chgData name="NORVEY DANILO MUÑOZ" userId="6c920eed-56a1-4dd6-94e7-28cd095909bd" providerId="ADAL" clId="{E68E6373-0133-48F9-A085-1C5324C2A634}" dt="2023-02-07T18:16:30.278" v="1808"/>
          <ac:spMkLst>
            <pc:docMk/>
            <pc:sldMk cId="3746880780" sldId="353"/>
            <ac:spMk id="52" creationId="{498F7AE3-6586-4762-4E87-010228873299}"/>
          </ac:spMkLst>
        </pc:spChg>
        <pc:spChg chg="mod">
          <ac:chgData name="NORVEY DANILO MUÑOZ" userId="6c920eed-56a1-4dd6-94e7-28cd095909bd" providerId="ADAL" clId="{E68E6373-0133-48F9-A085-1C5324C2A634}" dt="2023-02-07T18:16:30.278" v="1808"/>
          <ac:spMkLst>
            <pc:docMk/>
            <pc:sldMk cId="3746880780" sldId="353"/>
            <ac:spMk id="53" creationId="{F310D036-1862-2678-21A9-E02CB4B943B3}"/>
          </ac:spMkLst>
        </pc:spChg>
        <pc:spChg chg="mod">
          <ac:chgData name="NORVEY DANILO MUÑOZ" userId="6c920eed-56a1-4dd6-94e7-28cd095909bd" providerId="ADAL" clId="{E68E6373-0133-48F9-A085-1C5324C2A634}" dt="2023-02-07T18:16:30.278" v="1808"/>
          <ac:spMkLst>
            <pc:docMk/>
            <pc:sldMk cId="3746880780" sldId="353"/>
            <ac:spMk id="56" creationId="{4D2E827F-61CE-9A55-0D29-55DE57A2737C}"/>
          </ac:spMkLst>
        </pc:spChg>
        <pc:spChg chg="mod">
          <ac:chgData name="NORVEY DANILO MUÑOZ" userId="6c920eed-56a1-4dd6-94e7-28cd095909bd" providerId="ADAL" clId="{E68E6373-0133-48F9-A085-1C5324C2A634}" dt="2023-02-07T18:16:30.278" v="1808"/>
          <ac:spMkLst>
            <pc:docMk/>
            <pc:sldMk cId="3746880780" sldId="353"/>
            <ac:spMk id="57" creationId="{74261968-77AF-80AE-8849-48CE920DFF60}"/>
          </ac:spMkLst>
        </pc:spChg>
        <pc:spChg chg="mod">
          <ac:chgData name="NORVEY DANILO MUÑOZ" userId="6c920eed-56a1-4dd6-94e7-28cd095909bd" providerId="ADAL" clId="{E68E6373-0133-48F9-A085-1C5324C2A634}" dt="2023-02-07T18:16:30.278" v="1808"/>
          <ac:spMkLst>
            <pc:docMk/>
            <pc:sldMk cId="3746880780" sldId="353"/>
            <ac:spMk id="58" creationId="{CA51EDC8-5F0D-28AB-E793-4E9B83CF803C}"/>
          </ac:spMkLst>
        </pc:spChg>
        <pc:spChg chg="mod">
          <ac:chgData name="NORVEY DANILO MUÑOZ" userId="6c920eed-56a1-4dd6-94e7-28cd095909bd" providerId="ADAL" clId="{E68E6373-0133-48F9-A085-1C5324C2A634}" dt="2023-02-07T18:16:30.278" v="1808"/>
          <ac:spMkLst>
            <pc:docMk/>
            <pc:sldMk cId="3746880780" sldId="353"/>
            <ac:spMk id="59" creationId="{FEF75669-0959-69EB-095C-F577F01968AB}"/>
          </ac:spMkLst>
        </pc:spChg>
        <pc:spChg chg="mod">
          <ac:chgData name="NORVEY DANILO MUÑOZ" userId="6c920eed-56a1-4dd6-94e7-28cd095909bd" providerId="ADAL" clId="{E68E6373-0133-48F9-A085-1C5324C2A634}" dt="2023-02-07T18:16:30.278" v="1808"/>
          <ac:spMkLst>
            <pc:docMk/>
            <pc:sldMk cId="3746880780" sldId="353"/>
            <ac:spMk id="60" creationId="{E10E706B-0E46-0A4B-03D1-232FEDEBC534}"/>
          </ac:spMkLst>
        </pc:spChg>
        <pc:spChg chg="mod">
          <ac:chgData name="NORVEY DANILO MUÑOZ" userId="6c920eed-56a1-4dd6-94e7-28cd095909bd" providerId="ADAL" clId="{E68E6373-0133-48F9-A085-1C5324C2A634}" dt="2023-02-07T18:16:30.278" v="1808"/>
          <ac:spMkLst>
            <pc:docMk/>
            <pc:sldMk cId="3746880780" sldId="353"/>
            <ac:spMk id="61" creationId="{E86457E4-8C6C-125E-52FE-3B1EDB175A7C}"/>
          </ac:spMkLst>
        </pc:spChg>
        <pc:spChg chg="mod">
          <ac:chgData name="NORVEY DANILO MUÑOZ" userId="6c920eed-56a1-4dd6-94e7-28cd095909bd" providerId="ADAL" clId="{E68E6373-0133-48F9-A085-1C5324C2A634}" dt="2023-02-07T18:16:30.278" v="1808"/>
          <ac:spMkLst>
            <pc:docMk/>
            <pc:sldMk cId="3746880780" sldId="353"/>
            <ac:spMk id="62" creationId="{791FF42A-FE48-7EFD-8DBE-ED56E99DCCBD}"/>
          </ac:spMkLst>
        </pc:spChg>
        <pc:spChg chg="mod">
          <ac:chgData name="NORVEY DANILO MUÑOZ" userId="6c920eed-56a1-4dd6-94e7-28cd095909bd" providerId="ADAL" clId="{E68E6373-0133-48F9-A085-1C5324C2A634}" dt="2023-02-07T18:16:30.278" v="1808"/>
          <ac:spMkLst>
            <pc:docMk/>
            <pc:sldMk cId="3746880780" sldId="353"/>
            <ac:spMk id="63" creationId="{28D03D5E-500E-D250-1035-9AE8E90677EA}"/>
          </ac:spMkLst>
        </pc:spChg>
        <pc:spChg chg="mod">
          <ac:chgData name="NORVEY DANILO MUÑOZ" userId="6c920eed-56a1-4dd6-94e7-28cd095909bd" providerId="ADAL" clId="{E68E6373-0133-48F9-A085-1C5324C2A634}" dt="2023-02-07T18:16:30.278" v="1808"/>
          <ac:spMkLst>
            <pc:docMk/>
            <pc:sldMk cId="3746880780" sldId="353"/>
            <ac:spMk id="192" creationId="{F7F875BF-99C6-AF1B-F0CB-78CBBFFC15F2}"/>
          </ac:spMkLst>
        </pc:spChg>
        <pc:spChg chg="mod">
          <ac:chgData name="NORVEY DANILO MUÑOZ" userId="6c920eed-56a1-4dd6-94e7-28cd095909bd" providerId="ADAL" clId="{E68E6373-0133-48F9-A085-1C5324C2A634}" dt="2023-02-07T18:16:30.278" v="1808"/>
          <ac:spMkLst>
            <pc:docMk/>
            <pc:sldMk cId="3746880780" sldId="353"/>
            <ac:spMk id="193" creationId="{17898E65-F651-5A16-3DC4-7C9AED7D424C}"/>
          </ac:spMkLst>
        </pc:spChg>
        <pc:spChg chg="mod">
          <ac:chgData name="NORVEY DANILO MUÑOZ" userId="6c920eed-56a1-4dd6-94e7-28cd095909bd" providerId="ADAL" clId="{E68E6373-0133-48F9-A085-1C5324C2A634}" dt="2023-02-07T18:16:30.278" v="1808"/>
          <ac:spMkLst>
            <pc:docMk/>
            <pc:sldMk cId="3746880780" sldId="353"/>
            <ac:spMk id="194" creationId="{71F7964D-0612-7380-45DD-862A6AA71729}"/>
          </ac:spMkLst>
        </pc:spChg>
        <pc:spChg chg="mod">
          <ac:chgData name="NORVEY DANILO MUÑOZ" userId="6c920eed-56a1-4dd6-94e7-28cd095909bd" providerId="ADAL" clId="{E68E6373-0133-48F9-A085-1C5324C2A634}" dt="2023-02-07T18:16:30.278" v="1808"/>
          <ac:spMkLst>
            <pc:docMk/>
            <pc:sldMk cId="3746880780" sldId="353"/>
            <ac:spMk id="195" creationId="{B85156E2-1DAA-BA32-A593-FA11A7629203}"/>
          </ac:spMkLst>
        </pc:spChg>
        <pc:spChg chg="mod">
          <ac:chgData name="NORVEY DANILO MUÑOZ" userId="6c920eed-56a1-4dd6-94e7-28cd095909bd" providerId="ADAL" clId="{E68E6373-0133-48F9-A085-1C5324C2A634}" dt="2023-02-07T18:16:30.278" v="1808"/>
          <ac:spMkLst>
            <pc:docMk/>
            <pc:sldMk cId="3746880780" sldId="353"/>
            <ac:spMk id="196" creationId="{58FA7ADD-E611-9B30-9CDA-D8B742E26B65}"/>
          </ac:spMkLst>
        </pc:spChg>
        <pc:spChg chg="mod">
          <ac:chgData name="NORVEY DANILO MUÑOZ" userId="6c920eed-56a1-4dd6-94e7-28cd095909bd" providerId="ADAL" clId="{E68E6373-0133-48F9-A085-1C5324C2A634}" dt="2023-02-07T18:16:30.278" v="1808"/>
          <ac:spMkLst>
            <pc:docMk/>
            <pc:sldMk cId="3746880780" sldId="353"/>
            <ac:spMk id="197" creationId="{017891CA-94B2-8657-D4FB-45FB959C39F2}"/>
          </ac:spMkLst>
        </pc:spChg>
        <pc:spChg chg="mod">
          <ac:chgData name="NORVEY DANILO MUÑOZ" userId="6c920eed-56a1-4dd6-94e7-28cd095909bd" providerId="ADAL" clId="{E68E6373-0133-48F9-A085-1C5324C2A634}" dt="2023-02-07T18:17:01.044" v="1811" actId="1076"/>
          <ac:spMkLst>
            <pc:docMk/>
            <pc:sldMk cId="3746880780" sldId="353"/>
            <ac:spMk id="199" creationId="{E1CC2185-EF47-90C1-8F1F-1CC0497ECA6E}"/>
          </ac:spMkLst>
        </pc:spChg>
        <pc:spChg chg="mod">
          <ac:chgData name="NORVEY DANILO MUÑOZ" userId="6c920eed-56a1-4dd6-94e7-28cd095909bd" providerId="ADAL" clId="{E68E6373-0133-48F9-A085-1C5324C2A634}" dt="2023-02-07T18:17:01.044" v="1811" actId="1076"/>
          <ac:spMkLst>
            <pc:docMk/>
            <pc:sldMk cId="3746880780" sldId="353"/>
            <ac:spMk id="200" creationId="{B4AED6F2-5BC0-6619-EC2B-04F453100C78}"/>
          </ac:spMkLst>
        </pc:spChg>
        <pc:spChg chg="mod">
          <ac:chgData name="NORVEY DANILO MUÑOZ" userId="6c920eed-56a1-4dd6-94e7-28cd095909bd" providerId="ADAL" clId="{E68E6373-0133-48F9-A085-1C5324C2A634}" dt="2023-02-07T18:17:01.044" v="1811" actId="1076"/>
          <ac:spMkLst>
            <pc:docMk/>
            <pc:sldMk cId="3746880780" sldId="353"/>
            <ac:spMk id="201" creationId="{641CEF0B-AA7C-4519-F561-EC82145CBD16}"/>
          </ac:spMkLst>
        </pc:spChg>
        <pc:spChg chg="mod">
          <ac:chgData name="NORVEY DANILO MUÑOZ" userId="6c920eed-56a1-4dd6-94e7-28cd095909bd" providerId="ADAL" clId="{E68E6373-0133-48F9-A085-1C5324C2A634}" dt="2023-02-07T18:17:01.044" v="1811" actId="1076"/>
          <ac:spMkLst>
            <pc:docMk/>
            <pc:sldMk cId="3746880780" sldId="353"/>
            <ac:spMk id="202" creationId="{870657F6-862E-8BE0-A7E8-D7E22594DF2C}"/>
          </ac:spMkLst>
        </pc:spChg>
        <pc:spChg chg="mod">
          <ac:chgData name="NORVEY DANILO MUÑOZ" userId="6c920eed-56a1-4dd6-94e7-28cd095909bd" providerId="ADAL" clId="{E68E6373-0133-48F9-A085-1C5324C2A634}" dt="2023-02-07T18:17:01.044" v="1811" actId="1076"/>
          <ac:spMkLst>
            <pc:docMk/>
            <pc:sldMk cId="3746880780" sldId="353"/>
            <ac:spMk id="203" creationId="{FDE5E2A6-8B73-6EE7-C5AB-2D8D9989CA58}"/>
          </ac:spMkLst>
        </pc:spChg>
        <pc:spChg chg="mod">
          <ac:chgData name="NORVEY DANILO MUÑOZ" userId="6c920eed-56a1-4dd6-94e7-28cd095909bd" providerId="ADAL" clId="{E68E6373-0133-48F9-A085-1C5324C2A634}" dt="2023-02-07T18:17:01.044" v="1811" actId="1076"/>
          <ac:spMkLst>
            <pc:docMk/>
            <pc:sldMk cId="3746880780" sldId="353"/>
            <ac:spMk id="204" creationId="{803EB35B-8ED9-3E2C-3B83-0D07BFF2724A}"/>
          </ac:spMkLst>
        </pc:spChg>
        <pc:spChg chg="mod">
          <ac:chgData name="NORVEY DANILO MUÑOZ" userId="6c920eed-56a1-4dd6-94e7-28cd095909bd" providerId="ADAL" clId="{E68E6373-0133-48F9-A085-1C5324C2A634}" dt="2023-02-07T18:17:01.044" v="1811" actId="1076"/>
          <ac:spMkLst>
            <pc:docMk/>
            <pc:sldMk cId="3746880780" sldId="353"/>
            <ac:spMk id="205" creationId="{A6A64E08-B296-81B5-825B-842C4E9CCF89}"/>
          </ac:spMkLst>
        </pc:spChg>
        <pc:spChg chg="mod">
          <ac:chgData name="NORVEY DANILO MUÑOZ" userId="6c920eed-56a1-4dd6-94e7-28cd095909bd" providerId="ADAL" clId="{E68E6373-0133-48F9-A085-1C5324C2A634}" dt="2023-02-07T18:17:01.044" v="1811" actId="1076"/>
          <ac:spMkLst>
            <pc:docMk/>
            <pc:sldMk cId="3746880780" sldId="353"/>
            <ac:spMk id="206" creationId="{EDD43DDB-40C5-AC3B-EB44-859F1AD24C77}"/>
          </ac:spMkLst>
        </pc:spChg>
        <pc:spChg chg="mod">
          <ac:chgData name="NORVEY DANILO MUÑOZ" userId="6c920eed-56a1-4dd6-94e7-28cd095909bd" providerId="ADAL" clId="{E68E6373-0133-48F9-A085-1C5324C2A634}" dt="2023-02-07T18:17:01.044" v="1811" actId="1076"/>
          <ac:spMkLst>
            <pc:docMk/>
            <pc:sldMk cId="3746880780" sldId="353"/>
            <ac:spMk id="207" creationId="{D0126123-2CCC-D03E-0FB0-A5BF26BC41DB}"/>
          </ac:spMkLst>
        </pc:spChg>
        <pc:spChg chg="mod">
          <ac:chgData name="NORVEY DANILO MUÑOZ" userId="6c920eed-56a1-4dd6-94e7-28cd095909bd" providerId="ADAL" clId="{E68E6373-0133-48F9-A085-1C5324C2A634}" dt="2023-02-07T18:17:01.044" v="1811" actId="1076"/>
          <ac:spMkLst>
            <pc:docMk/>
            <pc:sldMk cId="3746880780" sldId="353"/>
            <ac:spMk id="208" creationId="{10541001-AF54-31F1-9354-1AF1ED1D75E7}"/>
          </ac:spMkLst>
        </pc:spChg>
        <pc:spChg chg="mod">
          <ac:chgData name="NORVEY DANILO MUÑOZ" userId="6c920eed-56a1-4dd6-94e7-28cd095909bd" providerId="ADAL" clId="{E68E6373-0133-48F9-A085-1C5324C2A634}" dt="2023-02-07T18:17:01.044" v="1811" actId="1076"/>
          <ac:spMkLst>
            <pc:docMk/>
            <pc:sldMk cId="3746880780" sldId="353"/>
            <ac:spMk id="209" creationId="{D108F5FB-76E8-7DAE-931C-D02333C785A0}"/>
          </ac:spMkLst>
        </pc:spChg>
        <pc:spChg chg="mod">
          <ac:chgData name="NORVEY DANILO MUÑOZ" userId="6c920eed-56a1-4dd6-94e7-28cd095909bd" providerId="ADAL" clId="{E68E6373-0133-48F9-A085-1C5324C2A634}" dt="2023-02-07T18:17:07.219" v="1812" actId="1076"/>
          <ac:spMkLst>
            <pc:docMk/>
            <pc:sldMk cId="3746880780" sldId="353"/>
            <ac:spMk id="212" creationId="{3A7185DA-07AA-CC71-90E0-DA5FD9862575}"/>
          </ac:spMkLst>
        </pc:spChg>
        <pc:spChg chg="mod">
          <ac:chgData name="NORVEY DANILO MUÑOZ" userId="6c920eed-56a1-4dd6-94e7-28cd095909bd" providerId="ADAL" clId="{E68E6373-0133-48F9-A085-1C5324C2A634}" dt="2023-02-07T18:17:07.219" v="1812" actId="1076"/>
          <ac:spMkLst>
            <pc:docMk/>
            <pc:sldMk cId="3746880780" sldId="353"/>
            <ac:spMk id="213" creationId="{021AD46E-10C0-673E-CCFF-A47A46551A1B}"/>
          </ac:spMkLst>
        </pc:spChg>
        <pc:spChg chg="mod">
          <ac:chgData name="NORVEY DANILO MUÑOZ" userId="6c920eed-56a1-4dd6-94e7-28cd095909bd" providerId="ADAL" clId="{E68E6373-0133-48F9-A085-1C5324C2A634}" dt="2023-02-07T18:17:07.219" v="1812" actId="1076"/>
          <ac:spMkLst>
            <pc:docMk/>
            <pc:sldMk cId="3746880780" sldId="353"/>
            <ac:spMk id="214" creationId="{E8A45893-154C-8CEB-E182-0CE3797C1F6E}"/>
          </ac:spMkLst>
        </pc:spChg>
        <pc:spChg chg="mod">
          <ac:chgData name="NORVEY DANILO MUÑOZ" userId="6c920eed-56a1-4dd6-94e7-28cd095909bd" providerId="ADAL" clId="{E68E6373-0133-48F9-A085-1C5324C2A634}" dt="2023-02-07T18:17:07.219" v="1812" actId="1076"/>
          <ac:spMkLst>
            <pc:docMk/>
            <pc:sldMk cId="3746880780" sldId="353"/>
            <ac:spMk id="215" creationId="{BFFD0D06-457E-E119-F05A-E8B12543B3AC}"/>
          </ac:spMkLst>
        </pc:spChg>
        <pc:spChg chg="mod">
          <ac:chgData name="NORVEY DANILO MUÑOZ" userId="6c920eed-56a1-4dd6-94e7-28cd095909bd" providerId="ADAL" clId="{E68E6373-0133-48F9-A085-1C5324C2A634}" dt="2023-02-07T18:17:07.219" v="1812" actId="1076"/>
          <ac:spMkLst>
            <pc:docMk/>
            <pc:sldMk cId="3746880780" sldId="353"/>
            <ac:spMk id="216" creationId="{5744CAB8-3B77-5247-1DA6-7BA8249025C5}"/>
          </ac:spMkLst>
        </pc:spChg>
        <pc:spChg chg="mod">
          <ac:chgData name="NORVEY DANILO MUÑOZ" userId="6c920eed-56a1-4dd6-94e7-28cd095909bd" providerId="ADAL" clId="{E68E6373-0133-48F9-A085-1C5324C2A634}" dt="2023-02-07T18:17:07.219" v="1812" actId="1076"/>
          <ac:spMkLst>
            <pc:docMk/>
            <pc:sldMk cId="3746880780" sldId="353"/>
            <ac:spMk id="217" creationId="{32D3F809-3AFF-1388-4661-D42B4B566318}"/>
          </ac:spMkLst>
        </pc:spChg>
        <pc:spChg chg="mod">
          <ac:chgData name="NORVEY DANILO MUÑOZ" userId="6c920eed-56a1-4dd6-94e7-28cd095909bd" providerId="ADAL" clId="{E68E6373-0133-48F9-A085-1C5324C2A634}" dt="2023-02-07T18:17:07.219" v="1812" actId="1076"/>
          <ac:spMkLst>
            <pc:docMk/>
            <pc:sldMk cId="3746880780" sldId="353"/>
            <ac:spMk id="218" creationId="{6A13C04C-97A5-D9D9-B118-CE9ABA3E4860}"/>
          </ac:spMkLst>
        </pc:spChg>
        <pc:spChg chg="mod">
          <ac:chgData name="NORVEY DANILO MUÑOZ" userId="6c920eed-56a1-4dd6-94e7-28cd095909bd" providerId="ADAL" clId="{E68E6373-0133-48F9-A085-1C5324C2A634}" dt="2023-02-07T18:17:07.219" v="1812" actId="1076"/>
          <ac:spMkLst>
            <pc:docMk/>
            <pc:sldMk cId="3746880780" sldId="353"/>
            <ac:spMk id="219" creationId="{BA72DD21-B493-C1D1-A361-9BB645D37304}"/>
          </ac:spMkLst>
        </pc:spChg>
        <pc:spChg chg="mod">
          <ac:chgData name="NORVEY DANILO MUÑOZ" userId="6c920eed-56a1-4dd6-94e7-28cd095909bd" providerId="ADAL" clId="{E68E6373-0133-48F9-A085-1C5324C2A634}" dt="2023-02-07T18:17:07.219" v="1812" actId="1076"/>
          <ac:spMkLst>
            <pc:docMk/>
            <pc:sldMk cId="3746880780" sldId="353"/>
            <ac:spMk id="220" creationId="{F938E2B0-DA6E-4993-636D-0DA159667DDD}"/>
          </ac:spMkLst>
        </pc:spChg>
        <pc:spChg chg="mod">
          <ac:chgData name="NORVEY DANILO MUÑOZ" userId="6c920eed-56a1-4dd6-94e7-28cd095909bd" providerId="ADAL" clId="{E68E6373-0133-48F9-A085-1C5324C2A634}" dt="2023-02-07T18:17:07.219" v="1812" actId="1076"/>
          <ac:spMkLst>
            <pc:docMk/>
            <pc:sldMk cId="3746880780" sldId="353"/>
            <ac:spMk id="221" creationId="{C768F354-6CE6-3FF2-D67F-CDA28CCDC92C}"/>
          </ac:spMkLst>
        </pc:spChg>
        <pc:spChg chg="mod">
          <ac:chgData name="NORVEY DANILO MUÑOZ" userId="6c920eed-56a1-4dd6-94e7-28cd095909bd" providerId="ADAL" clId="{E68E6373-0133-48F9-A085-1C5324C2A634}" dt="2023-02-07T18:17:07.219" v="1812" actId="1076"/>
          <ac:spMkLst>
            <pc:docMk/>
            <pc:sldMk cId="3746880780" sldId="353"/>
            <ac:spMk id="222" creationId="{39665BC0-A7F4-1EC1-39A3-914E5A4BAE39}"/>
          </ac:spMkLst>
        </pc:spChg>
        <pc:spChg chg="mod">
          <ac:chgData name="NORVEY DANILO MUÑOZ" userId="6c920eed-56a1-4dd6-94e7-28cd095909bd" providerId="ADAL" clId="{E68E6373-0133-48F9-A085-1C5324C2A634}" dt="2023-02-07T18:17:07.219" v="1812" actId="1076"/>
          <ac:spMkLst>
            <pc:docMk/>
            <pc:sldMk cId="3746880780" sldId="353"/>
            <ac:spMk id="223" creationId="{EEE63A19-0E90-4F6F-F190-467AE181F194}"/>
          </ac:spMkLst>
        </pc:spChg>
        <pc:spChg chg="mod">
          <ac:chgData name="NORVEY DANILO MUÑOZ" userId="6c920eed-56a1-4dd6-94e7-28cd095909bd" providerId="ADAL" clId="{E68E6373-0133-48F9-A085-1C5324C2A634}" dt="2023-02-07T18:17:07.219" v="1812" actId="1076"/>
          <ac:spMkLst>
            <pc:docMk/>
            <pc:sldMk cId="3746880780" sldId="353"/>
            <ac:spMk id="224" creationId="{28695E0F-2C42-8112-190C-DCFAB4CA63D0}"/>
          </ac:spMkLst>
        </pc:spChg>
        <pc:spChg chg="mod">
          <ac:chgData name="NORVEY DANILO MUÑOZ" userId="6c920eed-56a1-4dd6-94e7-28cd095909bd" providerId="ADAL" clId="{E68E6373-0133-48F9-A085-1C5324C2A634}" dt="2023-02-07T18:17:07.219" v="1812" actId="1076"/>
          <ac:spMkLst>
            <pc:docMk/>
            <pc:sldMk cId="3746880780" sldId="353"/>
            <ac:spMk id="225" creationId="{DEE38356-4483-C894-EB5D-529221D52816}"/>
          </ac:spMkLst>
        </pc:spChg>
        <pc:spChg chg="mod">
          <ac:chgData name="NORVEY DANILO MUÑOZ" userId="6c920eed-56a1-4dd6-94e7-28cd095909bd" providerId="ADAL" clId="{E68E6373-0133-48F9-A085-1C5324C2A634}" dt="2023-02-07T18:17:18.444" v="1815" actId="1076"/>
          <ac:spMkLst>
            <pc:docMk/>
            <pc:sldMk cId="3746880780" sldId="353"/>
            <ac:spMk id="228" creationId="{C0BF556B-B4DB-DFFA-3083-2D24C4438627}"/>
          </ac:spMkLst>
        </pc:spChg>
        <pc:spChg chg="mod">
          <ac:chgData name="NORVEY DANILO MUÑOZ" userId="6c920eed-56a1-4dd6-94e7-28cd095909bd" providerId="ADAL" clId="{E68E6373-0133-48F9-A085-1C5324C2A634}" dt="2023-02-07T18:17:18.444" v="1815" actId="1076"/>
          <ac:spMkLst>
            <pc:docMk/>
            <pc:sldMk cId="3746880780" sldId="353"/>
            <ac:spMk id="229" creationId="{9B8279BB-4139-4F4C-B268-AFBAF72DA006}"/>
          </ac:spMkLst>
        </pc:spChg>
        <pc:spChg chg="mod">
          <ac:chgData name="NORVEY DANILO MUÑOZ" userId="6c920eed-56a1-4dd6-94e7-28cd095909bd" providerId="ADAL" clId="{E68E6373-0133-48F9-A085-1C5324C2A634}" dt="2023-02-07T18:17:18.444" v="1815" actId="1076"/>
          <ac:spMkLst>
            <pc:docMk/>
            <pc:sldMk cId="3746880780" sldId="353"/>
            <ac:spMk id="230" creationId="{A6E8944A-F824-A499-A0F7-38A21CD89F55}"/>
          </ac:spMkLst>
        </pc:spChg>
        <pc:spChg chg="mod">
          <ac:chgData name="NORVEY DANILO MUÑOZ" userId="6c920eed-56a1-4dd6-94e7-28cd095909bd" providerId="ADAL" clId="{E68E6373-0133-48F9-A085-1C5324C2A634}" dt="2023-02-07T18:17:18.444" v="1815" actId="1076"/>
          <ac:spMkLst>
            <pc:docMk/>
            <pc:sldMk cId="3746880780" sldId="353"/>
            <ac:spMk id="231" creationId="{E613E62B-129C-5082-14EB-93F800093958}"/>
          </ac:spMkLst>
        </pc:spChg>
        <pc:spChg chg="mod">
          <ac:chgData name="NORVEY DANILO MUÑOZ" userId="6c920eed-56a1-4dd6-94e7-28cd095909bd" providerId="ADAL" clId="{E68E6373-0133-48F9-A085-1C5324C2A634}" dt="2023-02-07T18:17:18.444" v="1815" actId="1076"/>
          <ac:spMkLst>
            <pc:docMk/>
            <pc:sldMk cId="3746880780" sldId="353"/>
            <ac:spMk id="232" creationId="{22E2DA43-51AE-3429-8882-5B2718D9F5E5}"/>
          </ac:spMkLst>
        </pc:spChg>
        <pc:spChg chg="mod">
          <ac:chgData name="NORVEY DANILO MUÑOZ" userId="6c920eed-56a1-4dd6-94e7-28cd095909bd" providerId="ADAL" clId="{E68E6373-0133-48F9-A085-1C5324C2A634}" dt="2023-02-07T18:17:18.444" v="1815" actId="1076"/>
          <ac:spMkLst>
            <pc:docMk/>
            <pc:sldMk cId="3746880780" sldId="353"/>
            <ac:spMk id="233" creationId="{6E705F12-371B-88E7-3A50-AE74299A6C81}"/>
          </ac:spMkLst>
        </pc:spChg>
        <pc:spChg chg="mod">
          <ac:chgData name="NORVEY DANILO MUÑOZ" userId="6c920eed-56a1-4dd6-94e7-28cd095909bd" providerId="ADAL" clId="{E68E6373-0133-48F9-A085-1C5324C2A634}" dt="2023-02-07T18:17:18.444" v="1815" actId="1076"/>
          <ac:spMkLst>
            <pc:docMk/>
            <pc:sldMk cId="3746880780" sldId="353"/>
            <ac:spMk id="234" creationId="{630839B5-D5B8-818E-F949-FC0F590D5615}"/>
          </ac:spMkLst>
        </pc:spChg>
        <pc:spChg chg="mod">
          <ac:chgData name="NORVEY DANILO MUÑOZ" userId="6c920eed-56a1-4dd6-94e7-28cd095909bd" providerId="ADAL" clId="{E68E6373-0133-48F9-A085-1C5324C2A634}" dt="2023-02-07T18:13:59.985" v="1805" actId="20577"/>
          <ac:spMkLst>
            <pc:docMk/>
            <pc:sldMk cId="3746880780" sldId="353"/>
            <ac:spMk id="235"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6"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7"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8"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9" creationId="{00000000-0000-0000-0000-000000000000}"/>
          </ac:spMkLst>
        </pc:spChg>
        <pc:spChg chg="mod">
          <ac:chgData name="NORVEY DANILO MUÑOZ" userId="6c920eed-56a1-4dd6-94e7-28cd095909bd" providerId="ADAL" clId="{E68E6373-0133-48F9-A085-1C5324C2A634}" dt="2023-02-07T18:17:18.444" v="1815" actId="1076"/>
          <ac:spMkLst>
            <pc:docMk/>
            <pc:sldMk cId="3746880780" sldId="353"/>
            <ac:spMk id="240" creationId="{E1661175-0661-0CF9-46EA-48BC53434004}"/>
          </ac:spMkLst>
        </pc:spChg>
        <pc:spChg chg="mod">
          <ac:chgData name="NORVEY DANILO MUÑOZ" userId="6c920eed-56a1-4dd6-94e7-28cd095909bd" providerId="ADAL" clId="{E68E6373-0133-48F9-A085-1C5324C2A634}" dt="2023-02-07T18:17:18.444" v="1815" actId="1076"/>
          <ac:spMkLst>
            <pc:docMk/>
            <pc:sldMk cId="3746880780" sldId="353"/>
            <ac:spMk id="241" creationId="{2731F3DD-0770-D5FE-A8EB-3A7D0A78F910}"/>
          </ac:spMkLst>
        </pc:spChg>
        <pc:spChg chg="mod">
          <ac:chgData name="NORVEY DANILO MUÑOZ" userId="6c920eed-56a1-4dd6-94e7-28cd095909bd" providerId="ADAL" clId="{E68E6373-0133-48F9-A085-1C5324C2A634}" dt="2023-02-07T18:17:18.444" v="1815" actId="1076"/>
          <ac:spMkLst>
            <pc:docMk/>
            <pc:sldMk cId="3746880780" sldId="353"/>
            <ac:spMk id="242" creationId="{1011D0CA-1A72-8796-44E4-611B5EAFF172}"/>
          </ac:spMkLst>
        </pc:spChg>
        <pc:spChg chg="mod">
          <ac:chgData name="NORVEY DANILO MUÑOZ" userId="6c920eed-56a1-4dd6-94e7-28cd095909bd" providerId="ADAL" clId="{E68E6373-0133-48F9-A085-1C5324C2A634}" dt="2023-02-07T18:17:18.444" v="1815" actId="1076"/>
          <ac:spMkLst>
            <pc:docMk/>
            <pc:sldMk cId="3746880780" sldId="353"/>
            <ac:spMk id="243" creationId="{77B60E16-5452-D643-E786-74FAC68FF306}"/>
          </ac:spMkLst>
        </pc:spChg>
        <pc:spChg chg="mod">
          <ac:chgData name="NORVEY DANILO MUÑOZ" userId="6c920eed-56a1-4dd6-94e7-28cd095909bd" providerId="ADAL" clId="{E68E6373-0133-48F9-A085-1C5324C2A634}" dt="2023-02-07T18:17:18.444" v="1815" actId="1076"/>
          <ac:spMkLst>
            <pc:docMk/>
            <pc:sldMk cId="3746880780" sldId="353"/>
            <ac:spMk id="244" creationId="{170B0260-D68A-771D-0061-88DA7F6D083A}"/>
          </ac:spMkLst>
        </pc:spChg>
        <pc:spChg chg="mod">
          <ac:chgData name="NORVEY DANILO MUÑOZ" userId="6c920eed-56a1-4dd6-94e7-28cd095909bd" providerId="ADAL" clId="{E68E6373-0133-48F9-A085-1C5324C2A634}" dt="2023-02-07T18:17:18.444" v="1815" actId="1076"/>
          <ac:spMkLst>
            <pc:docMk/>
            <pc:sldMk cId="3746880780" sldId="353"/>
            <ac:spMk id="245" creationId="{4F3BFE6E-9C49-6E6C-4C1D-D1B2136862B3}"/>
          </ac:spMkLst>
        </pc:spChg>
        <pc:spChg chg="mod">
          <ac:chgData name="NORVEY DANILO MUÑOZ" userId="6c920eed-56a1-4dd6-94e7-28cd095909bd" providerId="ADAL" clId="{E68E6373-0133-48F9-A085-1C5324C2A634}" dt="2023-02-07T18:17:18.444" v="1815" actId="1076"/>
          <ac:spMkLst>
            <pc:docMk/>
            <pc:sldMk cId="3746880780" sldId="353"/>
            <ac:spMk id="246" creationId="{51FEDA57-003B-28C4-4339-A5E3CDF6EA9D}"/>
          </ac:spMkLst>
        </pc:spChg>
        <pc:spChg chg="add mod">
          <ac:chgData name="NORVEY DANILO MUÑOZ" userId="6c920eed-56a1-4dd6-94e7-28cd095909bd" providerId="ADAL" clId="{E68E6373-0133-48F9-A085-1C5324C2A634}" dt="2023-02-07T18:17:18.444" v="1815" actId="1076"/>
          <ac:spMkLst>
            <pc:docMk/>
            <pc:sldMk cId="3746880780" sldId="353"/>
            <ac:spMk id="247" creationId="{77A26283-B8E8-4C7B-FE13-919CEAAE1116}"/>
          </ac:spMkLst>
        </pc:spChg>
        <pc:spChg chg="mod">
          <ac:chgData name="NORVEY DANILO MUÑOZ" userId="6c920eed-56a1-4dd6-94e7-28cd095909bd" providerId="ADAL" clId="{E68E6373-0133-48F9-A085-1C5324C2A634}" dt="2023-02-07T18:17:31.092" v="1816" actId="1076"/>
          <ac:spMkLst>
            <pc:docMk/>
            <pc:sldMk cId="3746880780" sldId="353"/>
            <ac:spMk id="250" creationId="{8684BD42-3B25-89A8-7F81-19C74922A200}"/>
          </ac:spMkLst>
        </pc:spChg>
        <pc:spChg chg="mod">
          <ac:chgData name="NORVEY DANILO MUÑOZ" userId="6c920eed-56a1-4dd6-94e7-28cd095909bd" providerId="ADAL" clId="{E68E6373-0133-48F9-A085-1C5324C2A634}" dt="2023-02-07T18:17:31.092" v="1816" actId="1076"/>
          <ac:spMkLst>
            <pc:docMk/>
            <pc:sldMk cId="3746880780" sldId="353"/>
            <ac:spMk id="251" creationId="{2BC58F4F-AC4C-51AA-8F7B-EA3407AAA21F}"/>
          </ac:spMkLst>
        </pc:spChg>
        <pc:spChg chg="mod">
          <ac:chgData name="NORVEY DANILO MUÑOZ" userId="6c920eed-56a1-4dd6-94e7-28cd095909bd" providerId="ADAL" clId="{E68E6373-0133-48F9-A085-1C5324C2A634}" dt="2023-02-07T18:17:31.092" v="1816" actId="1076"/>
          <ac:spMkLst>
            <pc:docMk/>
            <pc:sldMk cId="3746880780" sldId="353"/>
            <ac:spMk id="252" creationId="{029AD05B-D3A4-49F6-B39B-9CEC8A32B980}"/>
          </ac:spMkLst>
        </pc:spChg>
        <pc:spChg chg="mod">
          <ac:chgData name="NORVEY DANILO MUÑOZ" userId="6c920eed-56a1-4dd6-94e7-28cd095909bd" providerId="ADAL" clId="{E68E6373-0133-48F9-A085-1C5324C2A634}" dt="2023-02-07T18:17:31.092" v="1816" actId="1076"/>
          <ac:spMkLst>
            <pc:docMk/>
            <pc:sldMk cId="3746880780" sldId="353"/>
            <ac:spMk id="253" creationId="{35E3FF37-F68F-254D-F810-7DCD1E52C941}"/>
          </ac:spMkLst>
        </pc:spChg>
        <pc:spChg chg="mod">
          <ac:chgData name="NORVEY DANILO MUÑOZ" userId="6c920eed-56a1-4dd6-94e7-28cd095909bd" providerId="ADAL" clId="{E68E6373-0133-48F9-A085-1C5324C2A634}" dt="2023-02-07T18:17:31.092" v="1816" actId="1076"/>
          <ac:spMkLst>
            <pc:docMk/>
            <pc:sldMk cId="3746880780" sldId="353"/>
            <ac:spMk id="254" creationId="{DDA60E5D-CE97-F587-CF5B-C0DE0AE2E8D1}"/>
          </ac:spMkLst>
        </pc:spChg>
        <pc:spChg chg="mod">
          <ac:chgData name="NORVEY DANILO MUÑOZ" userId="6c920eed-56a1-4dd6-94e7-28cd095909bd" providerId="ADAL" clId="{E68E6373-0133-48F9-A085-1C5324C2A634}" dt="2023-02-07T18:17:31.092" v="1816" actId="1076"/>
          <ac:spMkLst>
            <pc:docMk/>
            <pc:sldMk cId="3746880780" sldId="353"/>
            <ac:spMk id="255" creationId="{E67B5C63-F5E5-26CB-158E-C35F95C0681F}"/>
          </ac:spMkLst>
        </pc:spChg>
        <pc:spChg chg="mod">
          <ac:chgData name="NORVEY DANILO MUÑOZ" userId="6c920eed-56a1-4dd6-94e7-28cd095909bd" providerId="ADAL" clId="{E68E6373-0133-48F9-A085-1C5324C2A634}" dt="2023-02-07T18:17:31.092" v="1816" actId="1076"/>
          <ac:spMkLst>
            <pc:docMk/>
            <pc:sldMk cId="3746880780" sldId="353"/>
            <ac:spMk id="256" creationId="{0D965535-CC7C-24D3-73E7-032CB2F5F4C3}"/>
          </ac:spMkLst>
        </pc:spChg>
        <pc:spChg chg="mod">
          <ac:chgData name="NORVEY DANILO MUÑOZ" userId="6c920eed-56a1-4dd6-94e7-28cd095909bd" providerId="ADAL" clId="{E68E6373-0133-48F9-A085-1C5324C2A634}" dt="2023-02-07T18:17:31.092" v="1816" actId="1076"/>
          <ac:spMkLst>
            <pc:docMk/>
            <pc:sldMk cId="3746880780" sldId="353"/>
            <ac:spMk id="257" creationId="{3489B364-8AC9-5BEA-B7F7-C34EF6C539D9}"/>
          </ac:spMkLst>
        </pc:spChg>
        <pc:spChg chg="mod">
          <ac:chgData name="NORVEY DANILO MUÑOZ" userId="6c920eed-56a1-4dd6-94e7-28cd095909bd" providerId="ADAL" clId="{E68E6373-0133-48F9-A085-1C5324C2A634}" dt="2023-02-07T18:17:31.092" v="1816" actId="1076"/>
          <ac:spMkLst>
            <pc:docMk/>
            <pc:sldMk cId="3746880780" sldId="353"/>
            <ac:spMk id="258" creationId="{6FF6289B-DAB9-C134-F287-CE9E40C8F14B}"/>
          </ac:spMkLst>
        </pc:spChg>
        <pc:spChg chg="mod">
          <ac:chgData name="NORVEY DANILO MUÑOZ" userId="6c920eed-56a1-4dd6-94e7-28cd095909bd" providerId="ADAL" clId="{E68E6373-0133-48F9-A085-1C5324C2A634}" dt="2023-02-07T18:17:31.092" v="1816" actId="1076"/>
          <ac:spMkLst>
            <pc:docMk/>
            <pc:sldMk cId="3746880780" sldId="353"/>
            <ac:spMk id="259" creationId="{8EFAFC18-2E20-2DD6-BB7B-FF10ACB546E5}"/>
          </ac:spMkLst>
        </pc:spChg>
        <pc:spChg chg="mod">
          <ac:chgData name="NORVEY DANILO MUÑOZ" userId="6c920eed-56a1-4dd6-94e7-28cd095909bd" providerId="ADAL" clId="{E68E6373-0133-48F9-A085-1C5324C2A634}" dt="2023-02-07T18:17:31.092" v="1816" actId="1076"/>
          <ac:spMkLst>
            <pc:docMk/>
            <pc:sldMk cId="3746880780" sldId="353"/>
            <ac:spMk id="260" creationId="{093071FF-9C15-95D1-03C1-FFD3BEB00DD7}"/>
          </ac:spMkLst>
        </pc:spChg>
        <pc:spChg chg="mod">
          <ac:chgData name="NORVEY DANILO MUÑOZ" userId="6c920eed-56a1-4dd6-94e7-28cd095909bd" providerId="ADAL" clId="{E68E6373-0133-48F9-A085-1C5324C2A634}" dt="2023-02-07T18:17:31.092" v="1816" actId="1076"/>
          <ac:spMkLst>
            <pc:docMk/>
            <pc:sldMk cId="3746880780" sldId="353"/>
            <ac:spMk id="261" creationId="{DCE68873-8FB8-2FA5-A5EC-302FE3F98648}"/>
          </ac:spMkLst>
        </pc:spChg>
        <pc:spChg chg="mod">
          <ac:chgData name="NORVEY DANILO MUÑOZ" userId="6c920eed-56a1-4dd6-94e7-28cd095909bd" providerId="ADAL" clId="{E68E6373-0133-48F9-A085-1C5324C2A634}" dt="2023-02-07T18:17:31.092" v="1816" actId="1076"/>
          <ac:spMkLst>
            <pc:docMk/>
            <pc:sldMk cId="3746880780" sldId="353"/>
            <ac:spMk id="262" creationId="{DA5A0DB5-620C-2D02-71AC-30A1510783AD}"/>
          </ac:spMkLst>
        </pc:spChg>
        <pc:spChg chg="mod">
          <ac:chgData name="NORVEY DANILO MUÑOZ" userId="6c920eed-56a1-4dd6-94e7-28cd095909bd" providerId="ADAL" clId="{E68E6373-0133-48F9-A085-1C5324C2A634}" dt="2023-02-07T18:17:31.092" v="1816" actId="1076"/>
          <ac:spMkLst>
            <pc:docMk/>
            <pc:sldMk cId="3746880780" sldId="353"/>
            <ac:spMk id="263" creationId="{14F6A3D9-34EB-50B6-434C-94B478A820C2}"/>
          </ac:spMkLst>
        </pc:spChg>
        <pc:spChg chg="add mod">
          <ac:chgData name="NORVEY DANILO MUÑOZ" userId="6c920eed-56a1-4dd6-94e7-28cd095909bd" providerId="ADAL" clId="{E68E6373-0133-48F9-A085-1C5324C2A634}" dt="2023-02-07T18:17:31.092" v="1816" actId="1076"/>
          <ac:spMkLst>
            <pc:docMk/>
            <pc:sldMk cId="3746880780" sldId="353"/>
            <ac:spMk id="264" creationId="{84917122-22A3-0533-4B97-6E44954BC3C0}"/>
          </ac:spMkLst>
        </pc:spChg>
        <pc:grpChg chg="add del mod">
          <ac:chgData name="NORVEY DANILO MUÑOZ" userId="6c920eed-56a1-4dd6-94e7-28cd095909bd" providerId="ADAL" clId="{E68E6373-0133-48F9-A085-1C5324C2A634}" dt="2023-02-07T18:16:48.011" v="1809"/>
          <ac:grpSpMkLst>
            <pc:docMk/>
            <pc:sldMk cId="3746880780" sldId="353"/>
            <ac:grpSpMk id="10" creationId="{7BFB8396-A61B-D2DA-228D-313EDED20924}"/>
          </ac:grpSpMkLst>
        </pc:grpChg>
        <pc:grpChg chg="add del mod">
          <ac:chgData name="NORVEY DANILO MUÑOZ" userId="6c920eed-56a1-4dd6-94e7-28cd095909bd" providerId="ADAL" clId="{E68E6373-0133-48F9-A085-1C5324C2A634}" dt="2023-02-07T18:16:48.011" v="1809"/>
          <ac:grpSpMkLst>
            <pc:docMk/>
            <pc:sldMk cId="3746880780" sldId="353"/>
            <ac:grpSpMk id="22" creationId="{6BE04CC0-333B-1186-C24C-2F2B0F93C5E0}"/>
          </ac:grpSpMkLst>
        </pc:grpChg>
        <pc:grpChg chg="mod">
          <ac:chgData name="NORVEY DANILO MUÑOZ" userId="6c920eed-56a1-4dd6-94e7-28cd095909bd" providerId="ADAL" clId="{E68E6373-0133-48F9-A085-1C5324C2A634}" dt="2023-02-07T18:16:30.278" v="1808"/>
          <ac:grpSpMkLst>
            <pc:docMk/>
            <pc:sldMk cId="3746880780" sldId="353"/>
            <ac:grpSpMk id="23" creationId="{CBC99F15-C07B-458E-814D-B6AE15770A0C}"/>
          </ac:grpSpMkLst>
        </pc:grpChg>
        <pc:grpChg chg="add del mod">
          <ac:chgData name="NORVEY DANILO MUÑOZ" userId="6c920eed-56a1-4dd6-94e7-28cd095909bd" providerId="ADAL" clId="{E68E6373-0133-48F9-A085-1C5324C2A634}" dt="2023-02-07T18:16:48.011" v="1809"/>
          <ac:grpSpMkLst>
            <pc:docMk/>
            <pc:sldMk cId="3746880780" sldId="353"/>
            <ac:grpSpMk id="38" creationId="{C20111BF-A2B0-703D-8223-11706E160436}"/>
          </ac:grpSpMkLst>
        </pc:grpChg>
        <pc:grpChg chg="mod">
          <ac:chgData name="NORVEY DANILO MUÑOZ" userId="6c920eed-56a1-4dd6-94e7-28cd095909bd" providerId="ADAL" clId="{E68E6373-0133-48F9-A085-1C5324C2A634}" dt="2023-02-07T18:16:30.278" v="1808"/>
          <ac:grpSpMkLst>
            <pc:docMk/>
            <pc:sldMk cId="3746880780" sldId="353"/>
            <ac:grpSpMk id="39" creationId="{337344AF-C400-E754-E45B-FDE14BBC49FF}"/>
          </ac:grpSpMkLst>
        </pc:grpChg>
        <pc:grpChg chg="add del mod">
          <ac:chgData name="NORVEY DANILO MUÑOZ" userId="6c920eed-56a1-4dd6-94e7-28cd095909bd" providerId="ADAL" clId="{E68E6373-0133-48F9-A085-1C5324C2A634}" dt="2023-02-07T18:16:48.011" v="1809"/>
          <ac:grpSpMkLst>
            <pc:docMk/>
            <pc:sldMk cId="3746880780" sldId="353"/>
            <ac:grpSpMk id="54" creationId="{B1B021E3-0E02-083E-CDB9-547E0F0B8C30}"/>
          </ac:grpSpMkLst>
        </pc:grpChg>
        <pc:grpChg chg="mod">
          <ac:chgData name="NORVEY DANILO MUÑOZ" userId="6c920eed-56a1-4dd6-94e7-28cd095909bd" providerId="ADAL" clId="{E68E6373-0133-48F9-A085-1C5324C2A634}" dt="2023-02-07T18:16:30.278" v="1808"/>
          <ac:grpSpMkLst>
            <pc:docMk/>
            <pc:sldMk cId="3746880780" sldId="353"/>
            <ac:grpSpMk id="55" creationId="{132720D6-7652-1C1E-615C-F553F7BBF9BC}"/>
          </ac:grpSpMkLst>
        </pc:grpChg>
        <pc:grpChg chg="add mod">
          <ac:chgData name="NORVEY DANILO MUÑOZ" userId="6c920eed-56a1-4dd6-94e7-28cd095909bd" providerId="ADAL" clId="{E68E6373-0133-48F9-A085-1C5324C2A634}" dt="2023-02-07T18:17:01.044" v="1811" actId="1076"/>
          <ac:grpSpMkLst>
            <pc:docMk/>
            <pc:sldMk cId="3746880780" sldId="353"/>
            <ac:grpSpMk id="198" creationId="{F038818D-B667-8871-4AD7-FE259639BE46}"/>
          </ac:grpSpMkLst>
        </pc:grpChg>
        <pc:grpChg chg="add mod">
          <ac:chgData name="NORVEY DANILO MUÑOZ" userId="6c920eed-56a1-4dd6-94e7-28cd095909bd" providerId="ADAL" clId="{E68E6373-0133-48F9-A085-1C5324C2A634}" dt="2023-02-07T18:17:07.219" v="1812" actId="1076"/>
          <ac:grpSpMkLst>
            <pc:docMk/>
            <pc:sldMk cId="3746880780" sldId="353"/>
            <ac:grpSpMk id="210" creationId="{9A01D16E-70E1-5117-329D-E70C1A7449C3}"/>
          </ac:grpSpMkLst>
        </pc:grpChg>
        <pc:grpChg chg="mod">
          <ac:chgData name="NORVEY DANILO MUÑOZ" userId="6c920eed-56a1-4dd6-94e7-28cd095909bd" providerId="ADAL" clId="{E68E6373-0133-48F9-A085-1C5324C2A634}" dt="2023-02-07T18:17:07.219" v="1812" actId="1076"/>
          <ac:grpSpMkLst>
            <pc:docMk/>
            <pc:sldMk cId="3746880780" sldId="353"/>
            <ac:grpSpMk id="211" creationId="{68999873-44A3-DC54-5045-06FF504923AB}"/>
          </ac:grpSpMkLst>
        </pc:grpChg>
        <pc:grpChg chg="add mod">
          <ac:chgData name="NORVEY DANILO MUÑOZ" userId="6c920eed-56a1-4dd6-94e7-28cd095909bd" providerId="ADAL" clId="{E68E6373-0133-48F9-A085-1C5324C2A634}" dt="2023-02-07T18:17:18.444" v="1815" actId="1076"/>
          <ac:grpSpMkLst>
            <pc:docMk/>
            <pc:sldMk cId="3746880780" sldId="353"/>
            <ac:grpSpMk id="226" creationId="{B1818FD6-218D-948A-EAED-0397145F2D28}"/>
          </ac:grpSpMkLst>
        </pc:grpChg>
        <pc:grpChg chg="mod">
          <ac:chgData name="NORVEY DANILO MUÑOZ" userId="6c920eed-56a1-4dd6-94e7-28cd095909bd" providerId="ADAL" clId="{E68E6373-0133-48F9-A085-1C5324C2A634}" dt="2023-02-07T18:17:18.444" v="1815" actId="1076"/>
          <ac:grpSpMkLst>
            <pc:docMk/>
            <pc:sldMk cId="3746880780" sldId="353"/>
            <ac:grpSpMk id="227" creationId="{8F71120D-1F9B-DB54-8476-FE507227D824}"/>
          </ac:grpSpMkLst>
        </pc:grpChg>
        <pc:grpChg chg="add mod">
          <ac:chgData name="NORVEY DANILO MUÑOZ" userId="6c920eed-56a1-4dd6-94e7-28cd095909bd" providerId="ADAL" clId="{E68E6373-0133-48F9-A085-1C5324C2A634}" dt="2023-02-07T18:17:31.092" v="1816" actId="1076"/>
          <ac:grpSpMkLst>
            <pc:docMk/>
            <pc:sldMk cId="3746880780" sldId="353"/>
            <ac:grpSpMk id="248" creationId="{3F58DED4-D4DD-0A11-BB9E-AC34E281E874}"/>
          </ac:grpSpMkLst>
        </pc:grpChg>
        <pc:grpChg chg="mod">
          <ac:chgData name="NORVEY DANILO MUÑOZ" userId="6c920eed-56a1-4dd6-94e7-28cd095909bd" providerId="ADAL" clId="{E68E6373-0133-48F9-A085-1C5324C2A634}" dt="2023-02-07T18:17:31.092" v="1816" actId="1076"/>
          <ac:grpSpMkLst>
            <pc:docMk/>
            <pc:sldMk cId="3746880780" sldId="353"/>
            <ac:grpSpMk id="249" creationId="{D34145ED-C87F-2DAA-E2AF-FD85058AFE1D}"/>
          </ac:grpSpMkLst>
        </pc:grpChg>
      </pc:sldChg>
      <pc:sldChg chg="addSp delSp modSp add mod ord delAnim modAnim">
        <pc:chgData name="NORVEY DANILO MUÑOZ" userId="6c920eed-56a1-4dd6-94e7-28cd095909bd" providerId="ADAL" clId="{E68E6373-0133-48F9-A085-1C5324C2A634}" dt="2023-02-07T21:42:03.539" v="1907" actId="113"/>
        <pc:sldMkLst>
          <pc:docMk/>
          <pc:sldMk cId="3338316674" sldId="354"/>
        </pc:sldMkLst>
        <pc:spChg chg="mod">
          <ac:chgData name="NORVEY DANILO MUÑOZ" userId="6c920eed-56a1-4dd6-94e7-28cd095909bd" providerId="ADAL" clId="{E68E6373-0133-48F9-A085-1C5324C2A634}" dt="2023-02-07T21:41:35.353" v="1901" actId="1076"/>
          <ac:spMkLst>
            <pc:docMk/>
            <pc:sldMk cId="3338316674" sldId="354"/>
            <ac:spMk id="4" creationId="{669BBB2F-055C-D159-8A79-B263862E34FC}"/>
          </ac:spMkLst>
        </pc:spChg>
        <pc:spChg chg="mod">
          <ac:chgData name="NORVEY DANILO MUÑOZ" userId="6c920eed-56a1-4dd6-94e7-28cd095909bd" providerId="ADAL" clId="{E68E6373-0133-48F9-A085-1C5324C2A634}" dt="2023-02-07T21:41:35.353" v="1901" actId="1076"/>
          <ac:spMkLst>
            <pc:docMk/>
            <pc:sldMk cId="3338316674" sldId="354"/>
            <ac:spMk id="5" creationId="{9178B283-2F20-2141-7121-5AF02E59917E}"/>
          </ac:spMkLst>
        </pc:spChg>
        <pc:spChg chg="mod">
          <ac:chgData name="NORVEY DANILO MUÑOZ" userId="6c920eed-56a1-4dd6-94e7-28cd095909bd" providerId="ADAL" clId="{E68E6373-0133-48F9-A085-1C5324C2A634}" dt="2023-02-07T21:41:35.353" v="1901" actId="1076"/>
          <ac:spMkLst>
            <pc:docMk/>
            <pc:sldMk cId="3338316674" sldId="354"/>
            <ac:spMk id="6" creationId="{4772377F-F380-57A8-A77D-E1A761614B62}"/>
          </ac:spMkLst>
        </pc:spChg>
        <pc:spChg chg="mod">
          <ac:chgData name="NORVEY DANILO MUÑOZ" userId="6c920eed-56a1-4dd6-94e7-28cd095909bd" providerId="ADAL" clId="{E68E6373-0133-48F9-A085-1C5324C2A634}" dt="2023-02-07T21:41:35.353" v="1901" actId="1076"/>
          <ac:spMkLst>
            <pc:docMk/>
            <pc:sldMk cId="3338316674" sldId="354"/>
            <ac:spMk id="7" creationId="{616ECA72-2FD0-0EA5-1A94-3D54DAB31FAF}"/>
          </ac:spMkLst>
        </pc:spChg>
        <pc:spChg chg="mod">
          <ac:chgData name="NORVEY DANILO MUÑOZ" userId="6c920eed-56a1-4dd6-94e7-28cd095909bd" providerId="ADAL" clId="{E68E6373-0133-48F9-A085-1C5324C2A634}" dt="2023-02-07T21:41:35.353" v="1901" actId="1076"/>
          <ac:spMkLst>
            <pc:docMk/>
            <pc:sldMk cId="3338316674" sldId="354"/>
            <ac:spMk id="8" creationId="{66120E73-DD82-C035-7024-36376B606D96}"/>
          </ac:spMkLst>
        </pc:spChg>
        <pc:spChg chg="mod">
          <ac:chgData name="NORVEY DANILO MUÑOZ" userId="6c920eed-56a1-4dd6-94e7-28cd095909bd" providerId="ADAL" clId="{E68E6373-0133-48F9-A085-1C5324C2A634}" dt="2023-02-07T21:41:35.353" v="1901" actId="1076"/>
          <ac:spMkLst>
            <pc:docMk/>
            <pc:sldMk cId="3338316674" sldId="354"/>
            <ac:spMk id="9" creationId="{089AB507-5A01-C7D7-B29C-7BC2132192AD}"/>
          </ac:spMkLst>
        </pc:spChg>
        <pc:spChg chg="mod">
          <ac:chgData name="NORVEY DANILO MUÑOZ" userId="6c920eed-56a1-4dd6-94e7-28cd095909bd" providerId="ADAL" clId="{E68E6373-0133-48F9-A085-1C5324C2A634}" dt="2023-02-07T21:41:35.353" v="1901" actId="1076"/>
          <ac:spMkLst>
            <pc:docMk/>
            <pc:sldMk cId="3338316674" sldId="354"/>
            <ac:spMk id="10" creationId="{8A9D02A0-4C35-2D79-BDBF-58D9A2FFD46E}"/>
          </ac:spMkLst>
        </pc:spChg>
        <pc:spChg chg="mod">
          <ac:chgData name="NORVEY DANILO MUÑOZ" userId="6c920eed-56a1-4dd6-94e7-28cd095909bd" providerId="ADAL" clId="{E68E6373-0133-48F9-A085-1C5324C2A634}" dt="2023-02-07T21:41:35.353" v="1901" actId="1076"/>
          <ac:spMkLst>
            <pc:docMk/>
            <pc:sldMk cId="3338316674" sldId="354"/>
            <ac:spMk id="11" creationId="{0060653A-57AA-FF26-6884-2A3735775C93}"/>
          </ac:spMkLst>
        </pc:spChg>
        <pc:spChg chg="mod">
          <ac:chgData name="NORVEY DANILO MUÑOZ" userId="6c920eed-56a1-4dd6-94e7-28cd095909bd" providerId="ADAL" clId="{E68E6373-0133-48F9-A085-1C5324C2A634}" dt="2023-02-07T21:41:35.353" v="1901" actId="1076"/>
          <ac:spMkLst>
            <pc:docMk/>
            <pc:sldMk cId="3338316674" sldId="354"/>
            <ac:spMk id="12" creationId="{91E8668A-E215-935A-42D0-AE4321BE9E2C}"/>
          </ac:spMkLst>
        </pc:spChg>
        <pc:spChg chg="mod">
          <ac:chgData name="NORVEY DANILO MUÑOZ" userId="6c920eed-56a1-4dd6-94e7-28cd095909bd" providerId="ADAL" clId="{E68E6373-0133-48F9-A085-1C5324C2A634}" dt="2023-02-07T21:41:35.353" v="1901" actId="1076"/>
          <ac:spMkLst>
            <pc:docMk/>
            <pc:sldMk cId="3338316674" sldId="354"/>
            <ac:spMk id="13" creationId="{26DB9B04-4963-AA4F-DE8F-CFC678EBFDB8}"/>
          </ac:spMkLst>
        </pc:spChg>
        <pc:spChg chg="mod">
          <ac:chgData name="NORVEY DANILO MUÑOZ" userId="6c920eed-56a1-4dd6-94e7-28cd095909bd" providerId="ADAL" clId="{E68E6373-0133-48F9-A085-1C5324C2A634}" dt="2023-02-07T21:41:35.353" v="1901" actId="1076"/>
          <ac:spMkLst>
            <pc:docMk/>
            <pc:sldMk cId="3338316674" sldId="354"/>
            <ac:spMk id="14" creationId="{AA633A9C-33F2-10DE-0F80-515594ECB444}"/>
          </ac:spMkLst>
        </pc:spChg>
        <pc:spChg chg="mod">
          <ac:chgData name="NORVEY DANILO MUÑOZ" userId="6c920eed-56a1-4dd6-94e7-28cd095909bd" providerId="ADAL" clId="{E68E6373-0133-48F9-A085-1C5324C2A634}" dt="2023-02-07T21:41:35.353" v="1901" actId="1076"/>
          <ac:spMkLst>
            <pc:docMk/>
            <pc:sldMk cId="3338316674" sldId="354"/>
            <ac:spMk id="15" creationId="{0677EA5B-FAE1-EB29-CB04-ABE0E79D53FD}"/>
          </ac:spMkLst>
        </pc:spChg>
        <pc:spChg chg="add mod">
          <ac:chgData name="NORVEY DANILO MUÑOZ" userId="6c920eed-56a1-4dd6-94e7-28cd095909bd" providerId="ADAL" clId="{E68E6373-0133-48F9-A085-1C5324C2A634}" dt="2023-02-07T21:42:03.539" v="1907" actId="113"/>
          <ac:spMkLst>
            <pc:docMk/>
            <pc:sldMk cId="3338316674" sldId="354"/>
            <ac:spMk id="16" creationId="{4044A361-0EB4-B1AF-2CB4-F611451D2A42}"/>
          </ac:spMkLst>
        </pc:spChg>
        <pc:spChg chg="mod">
          <ac:chgData name="NORVEY DANILO MUÑOZ" userId="6c920eed-56a1-4dd6-94e7-28cd095909bd" providerId="ADAL" clId="{E68E6373-0133-48F9-A085-1C5324C2A634}" dt="2023-02-07T21:41:41.045" v="1903" actId="1076"/>
          <ac:spMkLst>
            <pc:docMk/>
            <pc:sldMk cId="3338316674" sldId="354"/>
            <ac:spMk id="19" creationId="{716A1E75-E39F-9926-C1C4-863A7D3F292C}"/>
          </ac:spMkLst>
        </pc:spChg>
        <pc:spChg chg="mod">
          <ac:chgData name="NORVEY DANILO MUÑOZ" userId="6c920eed-56a1-4dd6-94e7-28cd095909bd" providerId="ADAL" clId="{E68E6373-0133-48F9-A085-1C5324C2A634}" dt="2023-02-07T21:41:41.045" v="1903" actId="1076"/>
          <ac:spMkLst>
            <pc:docMk/>
            <pc:sldMk cId="3338316674" sldId="354"/>
            <ac:spMk id="20" creationId="{6C3E5B86-9235-6A01-D99D-38A0D0EC37EE}"/>
          </ac:spMkLst>
        </pc:spChg>
        <pc:spChg chg="mod">
          <ac:chgData name="NORVEY DANILO MUÑOZ" userId="6c920eed-56a1-4dd6-94e7-28cd095909bd" providerId="ADAL" clId="{E68E6373-0133-48F9-A085-1C5324C2A634}" dt="2023-02-07T21:41:41.045" v="1903" actId="1076"/>
          <ac:spMkLst>
            <pc:docMk/>
            <pc:sldMk cId="3338316674" sldId="354"/>
            <ac:spMk id="21" creationId="{9B0A2B2F-6188-CE04-07AD-BF2267AE9A6B}"/>
          </ac:spMkLst>
        </pc:spChg>
        <pc:spChg chg="mod">
          <ac:chgData name="NORVEY DANILO MUÑOZ" userId="6c920eed-56a1-4dd6-94e7-28cd095909bd" providerId="ADAL" clId="{E68E6373-0133-48F9-A085-1C5324C2A634}" dt="2023-02-07T21:41:41.045" v="1903" actId="1076"/>
          <ac:spMkLst>
            <pc:docMk/>
            <pc:sldMk cId="3338316674" sldId="354"/>
            <ac:spMk id="22" creationId="{4A963D2D-266A-C063-9CDF-ED1F9B8E39CF}"/>
          </ac:spMkLst>
        </pc:spChg>
        <pc:spChg chg="mod">
          <ac:chgData name="NORVEY DANILO MUÑOZ" userId="6c920eed-56a1-4dd6-94e7-28cd095909bd" providerId="ADAL" clId="{E68E6373-0133-48F9-A085-1C5324C2A634}" dt="2023-02-07T21:41:41.045" v="1903" actId="1076"/>
          <ac:spMkLst>
            <pc:docMk/>
            <pc:sldMk cId="3338316674" sldId="354"/>
            <ac:spMk id="23" creationId="{A1D27447-B398-28A9-6F78-B2FB96868044}"/>
          </ac:spMkLst>
        </pc:spChg>
        <pc:spChg chg="mod">
          <ac:chgData name="NORVEY DANILO MUÑOZ" userId="6c920eed-56a1-4dd6-94e7-28cd095909bd" providerId="ADAL" clId="{E68E6373-0133-48F9-A085-1C5324C2A634}" dt="2023-02-07T21:41:41.045" v="1903" actId="1076"/>
          <ac:spMkLst>
            <pc:docMk/>
            <pc:sldMk cId="3338316674" sldId="354"/>
            <ac:spMk id="24" creationId="{B84B993E-E616-D7E6-A218-C8E4E1F60583}"/>
          </ac:spMkLst>
        </pc:spChg>
        <pc:spChg chg="mod">
          <ac:chgData name="NORVEY DANILO MUÑOZ" userId="6c920eed-56a1-4dd6-94e7-28cd095909bd" providerId="ADAL" clId="{E68E6373-0133-48F9-A085-1C5324C2A634}" dt="2023-02-07T21:41:41.045" v="1903" actId="1076"/>
          <ac:spMkLst>
            <pc:docMk/>
            <pc:sldMk cId="3338316674" sldId="354"/>
            <ac:spMk id="25" creationId="{D4D40722-CF0B-1C31-E0FE-7F97AD1193D2}"/>
          </ac:spMkLst>
        </pc:spChg>
        <pc:spChg chg="mod">
          <ac:chgData name="NORVEY DANILO MUÑOZ" userId="6c920eed-56a1-4dd6-94e7-28cd095909bd" providerId="ADAL" clId="{E68E6373-0133-48F9-A085-1C5324C2A634}" dt="2023-02-07T21:41:41.045" v="1903" actId="1076"/>
          <ac:spMkLst>
            <pc:docMk/>
            <pc:sldMk cId="3338316674" sldId="354"/>
            <ac:spMk id="26" creationId="{C8088DF8-3C8E-CB39-5E22-042186982364}"/>
          </ac:spMkLst>
        </pc:spChg>
        <pc:spChg chg="mod">
          <ac:chgData name="NORVEY DANILO MUÑOZ" userId="6c920eed-56a1-4dd6-94e7-28cd095909bd" providerId="ADAL" clId="{E68E6373-0133-48F9-A085-1C5324C2A634}" dt="2023-02-07T21:41:41.045" v="1903" actId="1076"/>
          <ac:spMkLst>
            <pc:docMk/>
            <pc:sldMk cId="3338316674" sldId="354"/>
            <ac:spMk id="27" creationId="{F6EB4ECC-4DCA-63B2-907C-BBE4215C33D8}"/>
          </ac:spMkLst>
        </pc:spChg>
        <pc:spChg chg="mod">
          <ac:chgData name="NORVEY DANILO MUÑOZ" userId="6c920eed-56a1-4dd6-94e7-28cd095909bd" providerId="ADAL" clId="{E68E6373-0133-48F9-A085-1C5324C2A634}" dt="2023-02-07T21:41:41.045" v="1903" actId="1076"/>
          <ac:spMkLst>
            <pc:docMk/>
            <pc:sldMk cId="3338316674" sldId="354"/>
            <ac:spMk id="28" creationId="{2020F340-BCD5-8898-43EA-9978EFA4672A}"/>
          </ac:spMkLst>
        </pc:spChg>
        <pc:spChg chg="mod">
          <ac:chgData name="NORVEY DANILO MUÑOZ" userId="6c920eed-56a1-4dd6-94e7-28cd095909bd" providerId="ADAL" clId="{E68E6373-0133-48F9-A085-1C5324C2A634}" dt="2023-02-07T21:41:41.045" v="1903" actId="1076"/>
          <ac:spMkLst>
            <pc:docMk/>
            <pc:sldMk cId="3338316674" sldId="354"/>
            <ac:spMk id="29" creationId="{0B38E263-AC36-74B5-E841-CB10B9293226}"/>
          </ac:spMkLst>
        </pc:spChg>
        <pc:spChg chg="mod">
          <ac:chgData name="NORVEY DANILO MUÑOZ" userId="6c920eed-56a1-4dd6-94e7-28cd095909bd" providerId="ADAL" clId="{E68E6373-0133-48F9-A085-1C5324C2A634}" dt="2023-02-07T21:41:41.045" v="1903" actId="1076"/>
          <ac:spMkLst>
            <pc:docMk/>
            <pc:sldMk cId="3338316674" sldId="354"/>
            <ac:spMk id="30" creationId="{409AD9F7-CA06-E689-7188-D1C1278B90D1}"/>
          </ac:spMkLst>
        </pc:spChg>
        <pc:spChg chg="mod">
          <ac:chgData name="NORVEY DANILO MUÑOZ" userId="6c920eed-56a1-4dd6-94e7-28cd095909bd" providerId="ADAL" clId="{E68E6373-0133-48F9-A085-1C5324C2A634}" dt="2023-02-07T21:41:41.045" v="1903" actId="1076"/>
          <ac:spMkLst>
            <pc:docMk/>
            <pc:sldMk cId="3338316674" sldId="354"/>
            <ac:spMk id="31" creationId="{97F9862E-FD36-0F2F-2B8E-6C6D758C6985}"/>
          </ac:spMkLst>
        </pc:spChg>
        <pc:spChg chg="add mod">
          <ac:chgData name="NORVEY DANILO MUÑOZ" userId="6c920eed-56a1-4dd6-94e7-28cd095909bd" providerId="ADAL" clId="{E68E6373-0133-48F9-A085-1C5324C2A634}" dt="2023-02-07T21:41:48.384" v="1905" actId="1076"/>
          <ac:spMkLst>
            <pc:docMk/>
            <pc:sldMk cId="3338316674" sldId="354"/>
            <ac:spMk id="32" creationId="{D9387789-4009-28BE-0EB7-A13BE3A38628}"/>
          </ac:spMkLst>
        </pc:spChg>
        <pc:spChg chg="mod">
          <ac:chgData name="NORVEY DANILO MUÑOZ" userId="6c920eed-56a1-4dd6-94e7-28cd095909bd" providerId="ADAL" clId="{E68E6373-0133-48F9-A085-1C5324C2A634}" dt="2023-02-07T21:35:04.040" v="1869" actId="1076"/>
          <ac:spMkLst>
            <pc:docMk/>
            <pc:sldMk cId="3338316674" sldId="354"/>
            <ac:spMk id="235" creationId="{00000000-0000-0000-0000-000000000000}"/>
          </ac:spMkLst>
        </pc:spChg>
        <pc:spChg chg="del">
          <ac:chgData name="NORVEY DANILO MUÑOZ" userId="6c920eed-56a1-4dd6-94e7-28cd095909bd" providerId="ADAL" clId="{E68E6373-0133-48F9-A085-1C5324C2A634}" dt="2023-02-07T21:35:11.026" v="1873" actId="478"/>
          <ac:spMkLst>
            <pc:docMk/>
            <pc:sldMk cId="3338316674" sldId="354"/>
            <ac:spMk id="247" creationId="{77A26283-B8E8-4C7B-FE13-919CEAAE1116}"/>
          </ac:spMkLst>
        </pc:spChg>
        <pc:spChg chg="del">
          <ac:chgData name="NORVEY DANILO MUÑOZ" userId="6c920eed-56a1-4dd6-94e7-28cd095909bd" providerId="ADAL" clId="{E68E6373-0133-48F9-A085-1C5324C2A634}" dt="2023-02-07T21:35:11.990" v="1874" actId="478"/>
          <ac:spMkLst>
            <pc:docMk/>
            <pc:sldMk cId="3338316674" sldId="354"/>
            <ac:spMk id="264" creationId="{84917122-22A3-0533-4B97-6E44954BC3C0}"/>
          </ac:spMkLst>
        </pc:spChg>
        <pc:grpChg chg="add mod">
          <ac:chgData name="NORVEY DANILO MUÑOZ" userId="6c920eed-56a1-4dd6-94e7-28cd095909bd" providerId="ADAL" clId="{E68E6373-0133-48F9-A085-1C5324C2A634}" dt="2023-02-07T21:41:35.353" v="1901" actId="1076"/>
          <ac:grpSpMkLst>
            <pc:docMk/>
            <pc:sldMk cId="3338316674" sldId="354"/>
            <ac:grpSpMk id="2" creationId="{32B91BAD-A795-A44F-8F20-9C5C3C83BDB9}"/>
          </ac:grpSpMkLst>
        </pc:grpChg>
        <pc:grpChg chg="mod">
          <ac:chgData name="NORVEY DANILO MUÑOZ" userId="6c920eed-56a1-4dd6-94e7-28cd095909bd" providerId="ADAL" clId="{E68E6373-0133-48F9-A085-1C5324C2A634}" dt="2023-02-07T21:41:35.353" v="1901" actId="1076"/>
          <ac:grpSpMkLst>
            <pc:docMk/>
            <pc:sldMk cId="3338316674" sldId="354"/>
            <ac:grpSpMk id="3" creationId="{C936A6CD-39F3-9BC7-6911-E03AA0B3559A}"/>
          </ac:grpSpMkLst>
        </pc:grpChg>
        <pc:grpChg chg="add mod">
          <ac:chgData name="NORVEY DANILO MUÑOZ" userId="6c920eed-56a1-4dd6-94e7-28cd095909bd" providerId="ADAL" clId="{E68E6373-0133-48F9-A085-1C5324C2A634}" dt="2023-02-07T21:41:41.045" v="1903" actId="1076"/>
          <ac:grpSpMkLst>
            <pc:docMk/>
            <pc:sldMk cId="3338316674" sldId="354"/>
            <ac:grpSpMk id="17" creationId="{A00328B6-D121-FD51-2355-6E19EE52991A}"/>
          </ac:grpSpMkLst>
        </pc:grpChg>
        <pc:grpChg chg="mod">
          <ac:chgData name="NORVEY DANILO MUÑOZ" userId="6c920eed-56a1-4dd6-94e7-28cd095909bd" providerId="ADAL" clId="{E68E6373-0133-48F9-A085-1C5324C2A634}" dt="2023-02-07T21:41:41.045" v="1903" actId="1076"/>
          <ac:grpSpMkLst>
            <pc:docMk/>
            <pc:sldMk cId="3338316674" sldId="354"/>
            <ac:grpSpMk id="18" creationId="{0B3E2BC6-FEAD-26F1-6730-AA2372E6E0AA}"/>
          </ac:grpSpMkLst>
        </pc:grpChg>
        <pc:grpChg chg="del">
          <ac:chgData name="NORVEY DANILO MUÑOZ" userId="6c920eed-56a1-4dd6-94e7-28cd095909bd" providerId="ADAL" clId="{E68E6373-0133-48F9-A085-1C5324C2A634}" dt="2023-02-07T21:35:01.450" v="1867" actId="478"/>
          <ac:grpSpMkLst>
            <pc:docMk/>
            <pc:sldMk cId="3338316674" sldId="354"/>
            <ac:grpSpMk id="198" creationId="{F038818D-B667-8871-4AD7-FE259639BE46}"/>
          </ac:grpSpMkLst>
        </pc:grpChg>
        <pc:grpChg chg="del">
          <ac:chgData name="NORVEY DANILO MUÑOZ" userId="6c920eed-56a1-4dd6-94e7-28cd095909bd" providerId="ADAL" clId="{E68E6373-0133-48F9-A085-1C5324C2A634}" dt="2023-02-07T21:35:05.740" v="1870" actId="478"/>
          <ac:grpSpMkLst>
            <pc:docMk/>
            <pc:sldMk cId="3338316674" sldId="354"/>
            <ac:grpSpMk id="210" creationId="{9A01D16E-70E1-5117-329D-E70C1A7449C3}"/>
          </ac:grpSpMkLst>
        </pc:grpChg>
        <pc:grpChg chg="del">
          <ac:chgData name="NORVEY DANILO MUÑOZ" userId="6c920eed-56a1-4dd6-94e7-28cd095909bd" providerId="ADAL" clId="{E68E6373-0133-48F9-A085-1C5324C2A634}" dt="2023-02-07T21:35:08.183" v="1872" actId="478"/>
          <ac:grpSpMkLst>
            <pc:docMk/>
            <pc:sldMk cId="3338316674" sldId="354"/>
            <ac:grpSpMk id="226" creationId="{B1818FD6-218D-948A-EAED-0397145F2D28}"/>
          </ac:grpSpMkLst>
        </pc:grpChg>
        <pc:grpChg chg="del">
          <ac:chgData name="NORVEY DANILO MUÑOZ" userId="6c920eed-56a1-4dd6-94e7-28cd095909bd" providerId="ADAL" clId="{E68E6373-0133-48F9-A085-1C5324C2A634}" dt="2023-02-07T21:35:06.954" v="1871" actId="478"/>
          <ac:grpSpMkLst>
            <pc:docMk/>
            <pc:sldMk cId="3338316674" sldId="354"/>
            <ac:grpSpMk id="248" creationId="{3F58DED4-D4DD-0A11-BB9E-AC34E281E874}"/>
          </ac:grpSpMkLst>
        </pc:grpChg>
      </pc:sldChg>
      <pc:sldChg chg="addSp delSp modSp add mod ord modAnim">
        <pc:chgData name="NORVEY DANILO MUÑOZ" userId="6c920eed-56a1-4dd6-94e7-28cd095909bd" providerId="ADAL" clId="{E68E6373-0133-48F9-A085-1C5324C2A634}" dt="2023-02-07T21:57:11.403" v="2010"/>
        <pc:sldMkLst>
          <pc:docMk/>
          <pc:sldMk cId="1623265840" sldId="355"/>
        </pc:sldMkLst>
        <pc:spChg chg="del">
          <ac:chgData name="NORVEY DANILO MUÑOZ" userId="6c920eed-56a1-4dd6-94e7-28cd095909bd" providerId="ADAL" clId="{E68E6373-0133-48F9-A085-1C5324C2A634}" dt="2023-02-07T21:50:49.613" v="1950" actId="478"/>
          <ac:spMkLst>
            <pc:docMk/>
            <pc:sldMk cId="1623265840" sldId="355"/>
            <ac:spMk id="16" creationId="{4044A361-0EB4-B1AF-2CB4-F611451D2A42}"/>
          </ac:spMkLst>
        </pc:spChg>
        <pc:spChg chg="del">
          <ac:chgData name="NORVEY DANILO MUÑOZ" userId="6c920eed-56a1-4dd6-94e7-28cd095909bd" providerId="ADAL" clId="{E68E6373-0133-48F9-A085-1C5324C2A634}" dt="2023-02-07T21:50:41.078" v="1948" actId="478"/>
          <ac:spMkLst>
            <pc:docMk/>
            <pc:sldMk cId="1623265840" sldId="355"/>
            <ac:spMk id="32" creationId="{D9387789-4009-28BE-0EB7-A13BE3A38628}"/>
          </ac:spMkLst>
        </pc:spChg>
        <pc:spChg chg="add del mod">
          <ac:chgData name="NORVEY DANILO MUÑOZ" userId="6c920eed-56a1-4dd6-94e7-28cd095909bd" providerId="ADAL" clId="{E68E6373-0133-48F9-A085-1C5324C2A634}" dt="2023-02-07T21:50:51.940" v="1951" actId="478"/>
          <ac:spMkLst>
            <pc:docMk/>
            <pc:sldMk cId="1623265840" sldId="355"/>
            <ac:spMk id="34" creationId="{7F6ADE6F-D17E-B379-9D14-B7EDABEBCB0D}"/>
          </ac:spMkLst>
        </pc:spChg>
        <pc:spChg chg="mod">
          <ac:chgData name="NORVEY DANILO MUÑOZ" userId="6c920eed-56a1-4dd6-94e7-28cd095909bd" providerId="ADAL" clId="{E68E6373-0133-48F9-A085-1C5324C2A634}" dt="2023-02-07T21:50:36.638" v="1947" actId="20577"/>
          <ac:spMkLst>
            <pc:docMk/>
            <pc:sldMk cId="1623265840" sldId="355"/>
            <ac:spMk id="235" creationId="{00000000-0000-0000-0000-000000000000}"/>
          </ac:spMkLst>
        </pc:spChg>
        <pc:grpChg chg="del">
          <ac:chgData name="NORVEY DANILO MUÑOZ" userId="6c920eed-56a1-4dd6-94e7-28cd095909bd" providerId="ADAL" clId="{E68E6373-0133-48F9-A085-1C5324C2A634}" dt="2023-02-07T21:50:41.078" v="1948" actId="478"/>
          <ac:grpSpMkLst>
            <pc:docMk/>
            <pc:sldMk cId="1623265840" sldId="355"/>
            <ac:grpSpMk id="2" creationId="{32B91BAD-A795-A44F-8F20-9C5C3C83BDB9}"/>
          </ac:grpSpMkLst>
        </pc:grpChg>
        <pc:grpChg chg="del">
          <ac:chgData name="NORVEY DANILO MUÑOZ" userId="6c920eed-56a1-4dd6-94e7-28cd095909bd" providerId="ADAL" clId="{E68E6373-0133-48F9-A085-1C5324C2A634}" dt="2023-02-07T21:50:44.085" v="1949" actId="478"/>
          <ac:grpSpMkLst>
            <pc:docMk/>
            <pc:sldMk cId="1623265840" sldId="355"/>
            <ac:grpSpMk id="17" creationId="{A00328B6-D121-FD51-2355-6E19EE52991A}"/>
          </ac:grpSpMkLst>
        </pc:grpChg>
        <pc:picChg chg="add mod">
          <ac:chgData name="NORVEY DANILO MUÑOZ" userId="6c920eed-56a1-4dd6-94e7-28cd095909bd" providerId="ADAL" clId="{E68E6373-0133-48F9-A085-1C5324C2A634}" dt="2023-02-07T21:51:21.231" v="1955" actId="1076"/>
          <ac:picMkLst>
            <pc:docMk/>
            <pc:sldMk cId="1623265840" sldId="355"/>
            <ac:picMk id="36" creationId="{DB7B7604-1E95-3D28-9D84-69321196FCF8}"/>
          </ac:picMkLst>
        </pc:picChg>
      </pc:sldChg>
      <pc:sldChg chg="addSp delSp modSp add mod delAnim modAnim">
        <pc:chgData name="NORVEY DANILO MUÑOZ" userId="6c920eed-56a1-4dd6-94e7-28cd095909bd" providerId="ADAL" clId="{E68E6373-0133-48F9-A085-1C5324C2A634}" dt="2023-02-07T21:56:19.855" v="2008" actId="1076"/>
        <pc:sldMkLst>
          <pc:docMk/>
          <pc:sldMk cId="1636314556" sldId="356"/>
        </pc:sldMkLst>
        <pc:spChg chg="del">
          <ac:chgData name="NORVEY DANILO MUÑOZ" userId="6c920eed-56a1-4dd6-94e7-28cd095909bd" providerId="ADAL" clId="{E68E6373-0133-48F9-A085-1C5324C2A634}" dt="2023-02-07T21:55:56.397" v="2001" actId="478"/>
          <ac:spMkLst>
            <pc:docMk/>
            <pc:sldMk cId="1636314556" sldId="356"/>
            <ac:spMk id="16" creationId="{4044A361-0EB4-B1AF-2CB4-F611451D2A42}"/>
          </ac:spMkLst>
        </pc:spChg>
        <pc:spChg chg="del">
          <ac:chgData name="NORVEY DANILO MUÑOZ" userId="6c920eed-56a1-4dd6-94e7-28cd095909bd" providerId="ADAL" clId="{E68E6373-0133-48F9-A085-1C5324C2A634}" dt="2023-02-07T21:56:02.596" v="2005" actId="478"/>
          <ac:spMkLst>
            <pc:docMk/>
            <pc:sldMk cId="1636314556" sldId="356"/>
            <ac:spMk id="32" creationId="{D9387789-4009-28BE-0EB7-A13BE3A38628}"/>
          </ac:spMkLst>
        </pc:spChg>
        <pc:spChg chg="add del mod">
          <ac:chgData name="NORVEY DANILO MUÑOZ" userId="6c920eed-56a1-4dd6-94e7-28cd095909bd" providerId="ADAL" clId="{E68E6373-0133-48F9-A085-1C5324C2A634}" dt="2023-02-07T21:55:58.471" v="2003" actId="478"/>
          <ac:spMkLst>
            <pc:docMk/>
            <pc:sldMk cId="1636314556" sldId="356"/>
            <ac:spMk id="34" creationId="{79E67BDA-5B7E-259E-23E4-F097B07E817F}"/>
          </ac:spMkLst>
        </pc:spChg>
        <pc:spChg chg="mod">
          <ac:chgData name="NORVEY DANILO MUÑOZ" userId="6c920eed-56a1-4dd6-94e7-28cd095909bd" providerId="ADAL" clId="{E68E6373-0133-48F9-A085-1C5324C2A634}" dt="2023-02-07T21:55:53.867" v="2000" actId="20577"/>
          <ac:spMkLst>
            <pc:docMk/>
            <pc:sldMk cId="1636314556" sldId="356"/>
            <ac:spMk id="235" creationId="{00000000-0000-0000-0000-000000000000}"/>
          </ac:spMkLst>
        </pc:spChg>
        <pc:grpChg chg="del">
          <ac:chgData name="NORVEY DANILO MUÑOZ" userId="6c920eed-56a1-4dd6-94e7-28cd095909bd" providerId="ADAL" clId="{E68E6373-0133-48F9-A085-1C5324C2A634}" dt="2023-02-07T21:55:57.406" v="2002" actId="478"/>
          <ac:grpSpMkLst>
            <pc:docMk/>
            <pc:sldMk cId="1636314556" sldId="356"/>
            <ac:grpSpMk id="2" creationId="{32B91BAD-A795-A44F-8F20-9C5C3C83BDB9}"/>
          </ac:grpSpMkLst>
        </pc:grpChg>
        <pc:grpChg chg="del">
          <ac:chgData name="NORVEY DANILO MUÑOZ" userId="6c920eed-56a1-4dd6-94e7-28cd095909bd" providerId="ADAL" clId="{E68E6373-0133-48F9-A085-1C5324C2A634}" dt="2023-02-07T21:56:00.294" v="2004" actId="478"/>
          <ac:grpSpMkLst>
            <pc:docMk/>
            <pc:sldMk cId="1636314556" sldId="356"/>
            <ac:grpSpMk id="17" creationId="{A00328B6-D121-FD51-2355-6E19EE52991A}"/>
          </ac:grpSpMkLst>
        </pc:grpChg>
        <pc:picChg chg="add mod">
          <ac:chgData name="NORVEY DANILO MUÑOZ" userId="6c920eed-56a1-4dd6-94e7-28cd095909bd" providerId="ADAL" clId="{E68E6373-0133-48F9-A085-1C5324C2A634}" dt="2023-02-07T21:56:19.855" v="2008" actId="1076"/>
          <ac:picMkLst>
            <pc:docMk/>
            <pc:sldMk cId="1636314556" sldId="356"/>
            <ac:picMk id="36" creationId="{72C7C7C1-4567-C71A-7ED2-3CDF8674580C}"/>
          </ac:picMkLst>
        </pc:picChg>
      </pc:sldChg>
      <pc:sldChg chg="addSp delSp modSp add mod">
        <pc:chgData name="NORVEY DANILO MUÑOZ" userId="6c920eed-56a1-4dd6-94e7-28cd095909bd" providerId="ADAL" clId="{E68E6373-0133-48F9-A085-1C5324C2A634}" dt="2023-02-07T22:01:59.398" v="2015" actId="1076"/>
        <pc:sldMkLst>
          <pc:docMk/>
          <pc:sldMk cId="3329565702" sldId="357"/>
        </pc:sldMkLst>
        <pc:picChg chg="add mod">
          <ac:chgData name="NORVEY DANILO MUÑOZ" userId="6c920eed-56a1-4dd6-94e7-28cd095909bd" providerId="ADAL" clId="{E68E6373-0133-48F9-A085-1C5324C2A634}" dt="2023-02-07T22:01:59.398" v="2015" actId="1076"/>
          <ac:picMkLst>
            <pc:docMk/>
            <pc:sldMk cId="3329565702" sldId="357"/>
            <ac:picMk id="3" creationId="{D49A6AC6-8181-3DC5-2375-3A022DAF872F}"/>
          </ac:picMkLst>
        </pc:picChg>
        <pc:picChg chg="del">
          <ac:chgData name="NORVEY DANILO MUÑOZ" userId="6c920eed-56a1-4dd6-94e7-28cd095909bd" providerId="ADAL" clId="{E68E6373-0133-48F9-A085-1C5324C2A634}" dt="2023-02-07T22:01:50.156" v="2012" actId="478"/>
          <ac:picMkLst>
            <pc:docMk/>
            <pc:sldMk cId="3329565702" sldId="357"/>
            <ac:picMk id="36" creationId="{72C7C7C1-4567-C71A-7ED2-3CDF8674580C}"/>
          </ac:picMkLst>
        </pc:picChg>
      </pc:sldChg>
      <pc:sldChg chg="addSp delSp modSp add mod">
        <pc:chgData name="NORVEY DANILO MUÑOZ" userId="6c920eed-56a1-4dd6-94e7-28cd095909bd" providerId="ADAL" clId="{E68E6373-0133-48F9-A085-1C5324C2A634}" dt="2023-02-07T22:03:02.734" v="2025" actId="1076"/>
        <pc:sldMkLst>
          <pc:docMk/>
          <pc:sldMk cId="2258224261" sldId="358"/>
        </pc:sldMkLst>
        <pc:picChg chg="del">
          <ac:chgData name="NORVEY DANILO MUÑOZ" userId="6c920eed-56a1-4dd6-94e7-28cd095909bd" providerId="ADAL" clId="{E68E6373-0133-48F9-A085-1C5324C2A634}" dt="2023-02-07T22:02:29.736" v="2017" actId="478"/>
          <ac:picMkLst>
            <pc:docMk/>
            <pc:sldMk cId="2258224261" sldId="358"/>
            <ac:picMk id="3" creationId="{D49A6AC6-8181-3DC5-2375-3A022DAF872F}"/>
          </ac:picMkLst>
        </pc:picChg>
        <pc:picChg chg="add mod">
          <ac:chgData name="NORVEY DANILO MUÑOZ" userId="6c920eed-56a1-4dd6-94e7-28cd095909bd" providerId="ADAL" clId="{E68E6373-0133-48F9-A085-1C5324C2A634}" dt="2023-02-07T22:03:02.734" v="2025" actId="1076"/>
          <ac:picMkLst>
            <pc:docMk/>
            <pc:sldMk cId="2258224261" sldId="358"/>
            <ac:picMk id="4" creationId="{E89C8BBF-A5A9-4970-D16F-4678A6F09468}"/>
          </ac:picMkLst>
        </pc:picChg>
      </pc:sldChg>
      <pc:sldChg chg="addSp delSp modSp add mod">
        <pc:chgData name="NORVEY DANILO MUÑOZ" userId="6c920eed-56a1-4dd6-94e7-28cd095909bd" providerId="ADAL" clId="{E68E6373-0133-48F9-A085-1C5324C2A634}" dt="2023-02-07T22:03:16.218" v="2029" actId="1076"/>
        <pc:sldMkLst>
          <pc:docMk/>
          <pc:sldMk cId="3321011124" sldId="359"/>
        </pc:sldMkLst>
        <pc:picChg chg="add mod">
          <ac:chgData name="NORVEY DANILO MUÑOZ" userId="6c920eed-56a1-4dd6-94e7-28cd095909bd" providerId="ADAL" clId="{E68E6373-0133-48F9-A085-1C5324C2A634}" dt="2023-02-07T22:03:16.218" v="2029" actId="1076"/>
          <ac:picMkLst>
            <pc:docMk/>
            <pc:sldMk cId="3321011124" sldId="359"/>
            <ac:picMk id="3" creationId="{591A5141-4724-FC24-323A-119F82539F1A}"/>
          </ac:picMkLst>
        </pc:picChg>
        <pc:picChg chg="del">
          <ac:chgData name="NORVEY DANILO MUÑOZ" userId="6c920eed-56a1-4dd6-94e7-28cd095909bd" providerId="ADAL" clId="{E68E6373-0133-48F9-A085-1C5324C2A634}" dt="2023-02-07T22:02:53.792" v="2022" actId="478"/>
          <ac:picMkLst>
            <pc:docMk/>
            <pc:sldMk cId="3321011124" sldId="359"/>
            <ac:picMk id="4" creationId="{E89C8BBF-A5A9-4970-D16F-4678A6F09468}"/>
          </ac:picMkLst>
        </pc:picChg>
      </pc:sldChg>
      <pc:sldChg chg="addSp delSp modSp add del mod ord modAnim">
        <pc:chgData name="NORVEY DANILO MUÑOZ" userId="6c920eed-56a1-4dd6-94e7-28cd095909bd" providerId="ADAL" clId="{E68E6373-0133-48F9-A085-1C5324C2A634}" dt="2023-02-07T22:13:54.214" v="2055" actId="47"/>
        <pc:sldMkLst>
          <pc:docMk/>
          <pc:sldMk cId="2662926504" sldId="360"/>
        </pc:sldMkLst>
        <pc:spChg chg="add del mod">
          <ac:chgData name="NORVEY DANILO MUÑOZ" userId="6c920eed-56a1-4dd6-94e7-28cd095909bd" providerId="ADAL" clId="{E68E6373-0133-48F9-A085-1C5324C2A634}" dt="2023-02-07T22:12:37.823" v="2050" actId="478"/>
          <ac:spMkLst>
            <pc:docMk/>
            <pc:sldMk cId="2662926504" sldId="360"/>
            <ac:spMk id="2" creationId="{C3962DA1-0100-5660-6EAC-904F36F2767A}"/>
          </ac:spMkLst>
        </pc:spChg>
        <pc:spChg chg="add del mod">
          <ac:chgData name="NORVEY DANILO MUÑOZ" userId="6c920eed-56a1-4dd6-94e7-28cd095909bd" providerId="ADAL" clId="{E68E6373-0133-48F9-A085-1C5324C2A634}" dt="2023-02-07T22:12:37.823" v="2050" actId="478"/>
          <ac:spMkLst>
            <pc:docMk/>
            <pc:sldMk cId="2662926504" sldId="360"/>
            <ac:spMk id="3" creationId="{D6075432-8B73-8933-AB31-41A1E423BC94}"/>
          </ac:spMkLst>
        </pc:spChg>
        <pc:spChg chg="add del mod">
          <ac:chgData name="NORVEY DANILO MUÑOZ" userId="6c920eed-56a1-4dd6-94e7-28cd095909bd" providerId="ADAL" clId="{E68E6373-0133-48F9-A085-1C5324C2A634}" dt="2023-02-07T22:12:37.823" v="2050" actId="478"/>
          <ac:spMkLst>
            <pc:docMk/>
            <pc:sldMk cId="2662926504" sldId="360"/>
            <ac:spMk id="4" creationId="{EBFFF9A2-CD1C-E3E1-45E8-7E77A33C5C09}"/>
          </ac:spMkLst>
        </pc:spChg>
        <pc:spChg chg="add del mod">
          <ac:chgData name="NORVEY DANILO MUÑOZ" userId="6c920eed-56a1-4dd6-94e7-28cd095909bd" providerId="ADAL" clId="{E68E6373-0133-48F9-A085-1C5324C2A634}" dt="2023-02-07T22:12:37.823" v="2050" actId="478"/>
          <ac:spMkLst>
            <pc:docMk/>
            <pc:sldMk cId="2662926504" sldId="360"/>
            <ac:spMk id="5" creationId="{A0D0864F-E426-2BAE-6908-3DE7544A3847}"/>
          </ac:spMkLst>
        </pc:spChg>
        <pc:spChg chg="add del mod">
          <ac:chgData name="NORVEY DANILO MUÑOZ" userId="6c920eed-56a1-4dd6-94e7-28cd095909bd" providerId="ADAL" clId="{E68E6373-0133-48F9-A085-1C5324C2A634}" dt="2023-02-07T22:12:37.823" v="2050" actId="478"/>
          <ac:spMkLst>
            <pc:docMk/>
            <pc:sldMk cId="2662926504" sldId="360"/>
            <ac:spMk id="6" creationId="{B869159D-D0BE-A104-57F3-C1AC0863634B}"/>
          </ac:spMkLst>
        </pc:spChg>
        <pc:spChg chg="add del mod">
          <ac:chgData name="NORVEY DANILO MUÑOZ" userId="6c920eed-56a1-4dd6-94e7-28cd095909bd" providerId="ADAL" clId="{E68E6373-0133-48F9-A085-1C5324C2A634}" dt="2023-02-07T22:12:37.823" v="2050" actId="478"/>
          <ac:spMkLst>
            <pc:docMk/>
            <pc:sldMk cId="2662926504" sldId="360"/>
            <ac:spMk id="7" creationId="{C6868560-9F40-DC20-BBA4-1CF3DE7CD8EF}"/>
          </ac:spMkLst>
        </pc:spChg>
        <pc:spChg chg="mod">
          <ac:chgData name="NORVEY DANILO MUÑOZ" userId="6c920eed-56a1-4dd6-94e7-28cd095909bd" providerId="ADAL" clId="{E68E6373-0133-48F9-A085-1C5324C2A634}" dt="2023-02-07T22:12:36.836" v="2049" actId="14100"/>
          <ac:spMkLst>
            <pc:docMk/>
            <pc:sldMk cId="2662926504" sldId="360"/>
            <ac:spMk id="10" creationId="{CF389F0E-C78A-C5AA-6BC5-1DFFF5E47345}"/>
          </ac:spMkLst>
        </pc:spChg>
        <pc:spChg chg="mod">
          <ac:chgData name="NORVEY DANILO MUÑOZ" userId="6c920eed-56a1-4dd6-94e7-28cd095909bd" providerId="ADAL" clId="{E68E6373-0133-48F9-A085-1C5324C2A634}" dt="2023-02-07T22:12:36.836" v="2049" actId="14100"/>
          <ac:spMkLst>
            <pc:docMk/>
            <pc:sldMk cId="2662926504" sldId="360"/>
            <ac:spMk id="11" creationId="{2F78E7DA-ED7F-1C67-C2DA-CAB4F2575B54}"/>
          </ac:spMkLst>
        </pc:spChg>
        <pc:spChg chg="mod">
          <ac:chgData name="NORVEY DANILO MUÑOZ" userId="6c920eed-56a1-4dd6-94e7-28cd095909bd" providerId="ADAL" clId="{E68E6373-0133-48F9-A085-1C5324C2A634}" dt="2023-02-07T22:12:36.836" v="2049" actId="14100"/>
          <ac:spMkLst>
            <pc:docMk/>
            <pc:sldMk cId="2662926504" sldId="360"/>
            <ac:spMk id="12" creationId="{CC72E3B6-28B0-BBAD-23A9-5874B9A05C9F}"/>
          </ac:spMkLst>
        </pc:spChg>
        <pc:spChg chg="mod">
          <ac:chgData name="NORVEY DANILO MUÑOZ" userId="6c920eed-56a1-4dd6-94e7-28cd095909bd" providerId="ADAL" clId="{E68E6373-0133-48F9-A085-1C5324C2A634}" dt="2023-02-07T22:12:36.836" v="2049" actId="14100"/>
          <ac:spMkLst>
            <pc:docMk/>
            <pc:sldMk cId="2662926504" sldId="360"/>
            <ac:spMk id="13" creationId="{DE141EAE-9ACB-7AB3-93DB-0ACE235D9A4F}"/>
          </ac:spMkLst>
        </pc:spChg>
        <pc:spChg chg="mod">
          <ac:chgData name="NORVEY DANILO MUÑOZ" userId="6c920eed-56a1-4dd6-94e7-28cd095909bd" providerId="ADAL" clId="{E68E6373-0133-48F9-A085-1C5324C2A634}" dt="2023-02-07T22:12:36.836" v="2049" actId="14100"/>
          <ac:spMkLst>
            <pc:docMk/>
            <pc:sldMk cId="2662926504" sldId="360"/>
            <ac:spMk id="14" creationId="{AEB2D4A4-2C73-A33A-137F-0EE5B2458B6C}"/>
          </ac:spMkLst>
        </pc:spChg>
        <pc:spChg chg="mod">
          <ac:chgData name="NORVEY DANILO MUÑOZ" userId="6c920eed-56a1-4dd6-94e7-28cd095909bd" providerId="ADAL" clId="{E68E6373-0133-48F9-A085-1C5324C2A634}" dt="2023-02-07T22:12:36.836" v="2049" actId="14100"/>
          <ac:spMkLst>
            <pc:docMk/>
            <pc:sldMk cId="2662926504" sldId="360"/>
            <ac:spMk id="15" creationId="{C639BBFF-2CAA-8E35-7265-48EC0E5C2A06}"/>
          </ac:spMkLst>
        </pc:spChg>
        <pc:spChg chg="mod">
          <ac:chgData name="NORVEY DANILO MUÑOZ" userId="6c920eed-56a1-4dd6-94e7-28cd095909bd" providerId="ADAL" clId="{E68E6373-0133-48F9-A085-1C5324C2A634}" dt="2023-02-07T22:12:36.836" v="2049" actId="14100"/>
          <ac:spMkLst>
            <pc:docMk/>
            <pc:sldMk cId="2662926504" sldId="360"/>
            <ac:spMk id="16" creationId="{A2D0D7C7-ACB7-F401-476E-AB4ACCC6A7E8}"/>
          </ac:spMkLst>
        </pc:spChg>
        <pc:spChg chg="mod">
          <ac:chgData name="NORVEY DANILO MUÑOZ" userId="6c920eed-56a1-4dd6-94e7-28cd095909bd" providerId="ADAL" clId="{E68E6373-0133-48F9-A085-1C5324C2A634}" dt="2023-02-07T22:12:36.836" v="2049" actId="14100"/>
          <ac:spMkLst>
            <pc:docMk/>
            <pc:sldMk cId="2662926504" sldId="360"/>
            <ac:spMk id="17" creationId="{B150152B-1F84-2910-21D3-272B10718C59}"/>
          </ac:spMkLst>
        </pc:spChg>
        <pc:spChg chg="mod">
          <ac:chgData name="NORVEY DANILO MUÑOZ" userId="6c920eed-56a1-4dd6-94e7-28cd095909bd" providerId="ADAL" clId="{E68E6373-0133-48F9-A085-1C5324C2A634}" dt="2023-02-07T22:12:36.836" v="2049" actId="14100"/>
          <ac:spMkLst>
            <pc:docMk/>
            <pc:sldMk cId="2662926504" sldId="360"/>
            <ac:spMk id="18" creationId="{4E1BC2D9-FC94-8BFE-35E4-0E8B33C44A93}"/>
          </ac:spMkLst>
        </pc:spChg>
        <pc:spChg chg="mod">
          <ac:chgData name="NORVEY DANILO MUÑOZ" userId="6c920eed-56a1-4dd6-94e7-28cd095909bd" providerId="ADAL" clId="{E68E6373-0133-48F9-A085-1C5324C2A634}" dt="2023-02-07T22:12:36.836" v="2049" actId="14100"/>
          <ac:spMkLst>
            <pc:docMk/>
            <pc:sldMk cId="2662926504" sldId="360"/>
            <ac:spMk id="19" creationId="{6E093405-7EBE-21EA-41B9-F2FFE5B50115}"/>
          </ac:spMkLst>
        </pc:spChg>
        <pc:spChg chg="mod">
          <ac:chgData name="NORVEY DANILO MUÑOZ" userId="6c920eed-56a1-4dd6-94e7-28cd095909bd" providerId="ADAL" clId="{E68E6373-0133-48F9-A085-1C5324C2A634}" dt="2023-02-07T22:12:36.836" v="2049" actId="14100"/>
          <ac:spMkLst>
            <pc:docMk/>
            <pc:sldMk cId="2662926504" sldId="360"/>
            <ac:spMk id="20" creationId="{44320233-27C0-DC41-D9B2-7BFFF81458EC}"/>
          </ac:spMkLst>
        </pc:spChg>
        <pc:spChg chg="mod">
          <ac:chgData name="NORVEY DANILO MUÑOZ" userId="6c920eed-56a1-4dd6-94e7-28cd095909bd" providerId="ADAL" clId="{E68E6373-0133-48F9-A085-1C5324C2A634}" dt="2023-02-07T22:12:36.836" v="2049" actId="14100"/>
          <ac:spMkLst>
            <pc:docMk/>
            <pc:sldMk cId="2662926504" sldId="360"/>
            <ac:spMk id="21" creationId="{2E39A8A0-D9A4-D4AE-00EB-C1FB74C7F520}"/>
          </ac:spMkLst>
        </pc:spChg>
        <pc:spChg chg="mod">
          <ac:chgData name="NORVEY DANILO MUÑOZ" userId="6c920eed-56a1-4dd6-94e7-28cd095909bd" providerId="ADAL" clId="{E68E6373-0133-48F9-A085-1C5324C2A634}" dt="2023-02-07T22:12:36.836" v="2049" actId="14100"/>
          <ac:spMkLst>
            <pc:docMk/>
            <pc:sldMk cId="2662926504" sldId="360"/>
            <ac:spMk id="22" creationId="{EC7DC454-4058-4D8C-BD17-0429C65BCC13}"/>
          </ac:spMkLst>
        </pc:spChg>
        <pc:spChg chg="add del mod">
          <ac:chgData name="NORVEY DANILO MUÑOZ" userId="6c920eed-56a1-4dd6-94e7-28cd095909bd" providerId="ADAL" clId="{E68E6373-0133-48F9-A085-1C5324C2A634}" dt="2023-02-07T22:12:37.823" v="2050" actId="478"/>
          <ac:spMkLst>
            <pc:docMk/>
            <pc:sldMk cId="2662926504" sldId="360"/>
            <ac:spMk id="23" creationId="{853074D4-03C8-BBF6-AF03-227E8F480654}"/>
          </ac:spMkLst>
        </pc:spChg>
        <pc:spChg chg="mod">
          <ac:chgData name="NORVEY DANILO MUÑOZ" userId="6c920eed-56a1-4dd6-94e7-28cd095909bd" providerId="ADAL" clId="{E68E6373-0133-48F9-A085-1C5324C2A634}" dt="2023-02-07T22:12:36.836" v="2049" actId="14100"/>
          <ac:spMkLst>
            <pc:docMk/>
            <pc:sldMk cId="2662926504" sldId="360"/>
            <ac:spMk id="26" creationId="{D4A87A5A-5DC7-BE30-4455-11C355A0C478}"/>
          </ac:spMkLst>
        </pc:spChg>
        <pc:spChg chg="mod">
          <ac:chgData name="NORVEY DANILO MUÑOZ" userId="6c920eed-56a1-4dd6-94e7-28cd095909bd" providerId="ADAL" clId="{E68E6373-0133-48F9-A085-1C5324C2A634}" dt="2023-02-07T22:12:36.836" v="2049" actId="14100"/>
          <ac:spMkLst>
            <pc:docMk/>
            <pc:sldMk cId="2662926504" sldId="360"/>
            <ac:spMk id="27" creationId="{D1EE46DC-BC42-84E8-D10F-AC1928A82EEE}"/>
          </ac:spMkLst>
        </pc:spChg>
        <pc:spChg chg="mod">
          <ac:chgData name="NORVEY DANILO MUÑOZ" userId="6c920eed-56a1-4dd6-94e7-28cd095909bd" providerId="ADAL" clId="{E68E6373-0133-48F9-A085-1C5324C2A634}" dt="2023-02-07T22:12:36.836" v="2049" actId="14100"/>
          <ac:spMkLst>
            <pc:docMk/>
            <pc:sldMk cId="2662926504" sldId="360"/>
            <ac:spMk id="28" creationId="{55B189B9-74F9-3F38-C33F-C3571767E869}"/>
          </ac:spMkLst>
        </pc:spChg>
        <pc:spChg chg="mod">
          <ac:chgData name="NORVEY DANILO MUÑOZ" userId="6c920eed-56a1-4dd6-94e7-28cd095909bd" providerId="ADAL" clId="{E68E6373-0133-48F9-A085-1C5324C2A634}" dt="2023-02-07T22:12:36.836" v="2049" actId="14100"/>
          <ac:spMkLst>
            <pc:docMk/>
            <pc:sldMk cId="2662926504" sldId="360"/>
            <ac:spMk id="29" creationId="{5B59AA08-0508-520C-5207-748D124966B8}"/>
          </ac:spMkLst>
        </pc:spChg>
        <pc:spChg chg="mod">
          <ac:chgData name="NORVEY DANILO MUÑOZ" userId="6c920eed-56a1-4dd6-94e7-28cd095909bd" providerId="ADAL" clId="{E68E6373-0133-48F9-A085-1C5324C2A634}" dt="2023-02-07T22:12:36.836" v="2049" actId="14100"/>
          <ac:spMkLst>
            <pc:docMk/>
            <pc:sldMk cId="2662926504" sldId="360"/>
            <ac:spMk id="30" creationId="{8C10DA14-63A9-25CA-D801-0B0C6F9706A9}"/>
          </ac:spMkLst>
        </pc:spChg>
        <pc:spChg chg="mod">
          <ac:chgData name="NORVEY DANILO MUÑOZ" userId="6c920eed-56a1-4dd6-94e7-28cd095909bd" providerId="ADAL" clId="{E68E6373-0133-48F9-A085-1C5324C2A634}" dt="2023-02-07T22:12:36.836" v="2049" actId="14100"/>
          <ac:spMkLst>
            <pc:docMk/>
            <pc:sldMk cId="2662926504" sldId="360"/>
            <ac:spMk id="31" creationId="{9429ECA5-9C0D-A0FC-03D2-698DB91966FD}"/>
          </ac:spMkLst>
        </pc:spChg>
        <pc:spChg chg="mod">
          <ac:chgData name="NORVEY DANILO MUÑOZ" userId="6c920eed-56a1-4dd6-94e7-28cd095909bd" providerId="ADAL" clId="{E68E6373-0133-48F9-A085-1C5324C2A634}" dt="2023-02-07T22:12:36.836" v="2049" actId="14100"/>
          <ac:spMkLst>
            <pc:docMk/>
            <pc:sldMk cId="2662926504" sldId="360"/>
            <ac:spMk id="32" creationId="{69526265-4EA2-09B2-1303-C30572C0BC9A}"/>
          </ac:spMkLst>
        </pc:spChg>
        <pc:spChg chg="mod">
          <ac:chgData name="NORVEY DANILO MUÑOZ" userId="6c920eed-56a1-4dd6-94e7-28cd095909bd" providerId="ADAL" clId="{E68E6373-0133-48F9-A085-1C5324C2A634}" dt="2023-02-07T22:12:36.836" v="2049" actId="14100"/>
          <ac:spMkLst>
            <pc:docMk/>
            <pc:sldMk cId="2662926504" sldId="360"/>
            <ac:spMk id="33" creationId="{0E61A4C0-1121-47AA-A65A-2FA1F90F8165}"/>
          </ac:spMkLst>
        </pc:spChg>
        <pc:spChg chg="mod">
          <ac:chgData name="NORVEY DANILO MUÑOZ" userId="6c920eed-56a1-4dd6-94e7-28cd095909bd" providerId="ADAL" clId="{E68E6373-0133-48F9-A085-1C5324C2A634}" dt="2023-02-07T22:12:36.836" v="2049" actId="14100"/>
          <ac:spMkLst>
            <pc:docMk/>
            <pc:sldMk cId="2662926504" sldId="360"/>
            <ac:spMk id="34" creationId="{566A1607-FF66-EEC3-EF6A-1971D7336677}"/>
          </ac:spMkLst>
        </pc:spChg>
        <pc:spChg chg="mod">
          <ac:chgData name="NORVEY DANILO MUÑOZ" userId="6c920eed-56a1-4dd6-94e7-28cd095909bd" providerId="ADAL" clId="{E68E6373-0133-48F9-A085-1C5324C2A634}" dt="2023-02-07T22:12:36.836" v="2049" actId="14100"/>
          <ac:spMkLst>
            <pc:docMk/>
            <pc:sldMk cId="2662926504" sldId="360"/>
            <ac:spMk id="35" creationId="{759F89D8-85C5-818A-8B53-9B5D748EF75B}"/>
          </ac:spMkLst>
        </pc:spChg>
        <pc:spChg chg="mod">
          <ac:chgData name="NORVEY DANILO MUÑOZ" userId="6c920eed-56a1-4dd6-94e7-28cd095909bd" providerId="ADAL" clId="{E68E6373-0133-48F9-A085-1C5324C2A634}" dt="2023-02-07T22:12:36.836" v="2049" actId="14100"/>
          <ac:spMkLst>
            <pc:docMk/>
            <pc:sldMk cId="2662926504" sldId="360"/>
            <ac:spMk id="36" creationId="{042EF0B6-308C-5AD8-ECEA-310A8FFE1FA8}"/>
          </ac:spMkLst>
        </pc:spChg>
        <pc:spChg chg="mod">
          <ac:chgData name="NORVEY DANILO MUÑOZ" userId="6c920eed-56a1-4dd6-94e7-28cd095909bd" providerId="ADAL" clId="{E68E6373-0133-48F9-A085-1C5324C2A634}" dt="2023-02-07T22:12:36.836" v="2049" actId="14100"/>
          <ac:spMkLst>
            <pc:docMk/>
            <pc:sldMk cId="2662926504" sldId="360"/>
            <ac:spMk id="37" creationId="{A21439DF-957B-9D93-2C3F-5AF77480329C}"/>
          </ac:spMkLst>
        </pc:spChg>
        <pc:spChg chg="mod">
          <ac:chgData name="NORVEY DANILO MUÑOZ" userId="6c920eed-56a1-4dd6-94e7-28cd095909bd" providerId="ADAL" clId="{E68E6373-0133-48F9-A085-1C5324C2A634}" dt="2023-02-07T22:12:36.836" v="2049" actId="14100"/>
          <ac:spMkLst>
            <pc:docMk/>
            <pc:sldMk cId="2662926504" sldId="360"/>
            <ac:spMk id="38" creationId="{EEFA380A-ED5B-BF04-134C-B80DFDFDC508}"/>
          </ac:spMkLst>
        </pc:spChg>
        <pc:spChg chg="mod">
          <ac:chgData name="NORVEY DANILO MUÑOZ" userId="6c920eed-56a1-4dd6-94e7-28cd095909bd" providerId="ADAL" clId="{E68E6373-0133-48F9-A085-1C5324C2A634}" dt="2023-02-07T22:12:36.836" v="2049" actId="14100"/>
          <ac:spMkLst>
            <pc:docMk/>
            <pc:sldMk cId="2662926504" sldId="360"/>
            <ac:spMk id="39" creationId="{88C38C9F-E9ED-05DD-2920-271256116DAA}"/>
          </ac:spMkLst>
        </pc:spChg>
        <pc:spChg chg="add del mod">
          <ac:chgData name="NORVEY DANILO MUÑOZ" userId="6c920eed-56a1-4dd6-94e7-28cd095909bd" providerId="ADAL" clId="{E68E6373-0133-48F9-A085-1C5324C2A634}" dt="2023-02-07T22:12:37.823" v="2050" actId="478"/>
          <ac:spMkLst>
            <pc:docMk/>
            <pc:sldMk cId="2662926504" sldId="360"/>
            <ac:spMk id="40" creationId="{387D70D4-8E96-99F0-F453-81338D5D45BA}"/>
          </ac:spMkLst>
        </pc:spChg>
        <pc:spChg chg="add del mod">
          <ac:chgData name="NORVEY DANILO MUÑOZ" userId="6c920eed-56a1-4dd6-94e7-28cd095909bd" providerId="ADAL" clId="{E68E6373-0133-48F9-A085-1C5324C2A634}" dt="2023-02-07T22:12:37.823" v="2050" actId="478"/>
          <ac:spMkLst>
            <pc:docMk/>
            <pc:sldMk cId="2662926504" sldId="360"/>
            <ac:spMk id="41" creationId="{039E0788-EBC6-484B-D795-22F343627CCE}"/>
          </ac:spMkLst>
        </pc:spChg>
        <pc:spChg chg="add del mod">
          <ac:chgData name="NORVEY DANILO MUÑOZ" userId="6c920eed-56a1-4dd6-94e7-28cd095909bd" providerId="ADAL" clId="{E68E6373-0133-48F9-A085-1C5324C2A634}" dt="2023-02-07T22:12:37.823" v="2050" actId="478"/>
          <ac:spMkLst>
            <pc:docMk/>
            <pc:sldMk cId="2662926504" sldId="360"/>
            <ac:spMk id="42" creationId="{C78DDA4B-A7DE-B129-95FF-60F66725D956}"/>
          </ac:spMkLst>
        </pc:spChg>
        <pc:spChg chg="add del mod">
          <ac:chgData name="NORVEY DANILO MUÑOZ" userId="6c920eed-56a1-4dd6-94e7-28cd095909bd" providerId="ADAL" clId="{E68E6373-0133-48F9-A085-1C5324C2A634}" dt="2023-02-07T22:12:37.823" v="2050" actId="478"/>
          <ac:spMkLst>
            <pc:docMk/>
            <pc:sldMk cId="2662926504" sldId="360"/>
            <ac:spMk id="43" creationId="{E47EC29A-2FEB-43BF-9E25-B93A2DCCB85C}"/>
          </ac:spMkLst>
        </pc:spChg>
        <pc:spChg chg="add del mod">
          <ac:chgData name="NORVEY DANILO MUÑOZ" userId="6c920eed-56a1-4dd6-94e7-28cd095909bd" providerId="ADAL" clId="{E68E6373-0133-48F9-A085-1C5324C2A634}" dt="2023-02-07T22:12:37.823" v="2050" actId="478"/>
          <ac:spMkLst>
            <pc:docMk/>
            <pc:sldMk cId="2662926504" sldId="360"/>
            <ac:spMk id="44" creationId="{19F7269A-9317-F74C-6FE3-0526CBB53C03}"/>
          </ac:spMkLst>
        </pc:spChg>
        <pc:spChg chg="add del mod">
          <ac:chgData name="NORVEY DANILO MUÑOZ" userId="6c920eed-56a1-4dd6-94e7-28cd095909bd" providerId="ADAL" clId="{E68E6373-0133-48F9-A085-1C5324C2A634}" dt="2023-02-07T22:12:37.823" v="2050" actId="478"/>
          <ac:spMkLst>
            <pc:docMk/>
            <pc:sldMk cId="2662926504" sldId="360"/>
            <ac:spMk id="45" creationId="{F26E749B-FCB7-F0E8-7437-6E8502E86A7F}"/>
          </ac:spMkLst>
        </pc:spChg>
        <pc:spChg chg="add del mod">
          <ac:chgData name="NORVEY DANILO MUÑOZ" userId="6c920eed-56a1-4dd6-94e7-28cd095909bd" providerId="ADAL" clId="{E68E6373-0133-48F9-A085-1C5324C2A634}" dt="2023-02-07T22:12:37.823" v="2050" actId="478"/>
          <ac:spMkLst>
            <pc:docMk/>
            <pc:sldMk cId="2662926504" sldId="360"/>
            <ac:spMk id="46" creationId="{51E5F789-8F50-4C32-0BAB-BCB725046596}"/>
          </ac:spMkLst>
        </pc:spChg>
        <pc:spChg chg="add del mod">
          <ac:chgData name="NORVEY DANILO MUÑOZ" userId="6c920eed-56a1-4dd6-94e7-28cd095909bd" providerId="ADAL" clId="{E68E6373-0133-48F9-A085-1C5324C2A634}" dt="2023-02-07T22:12:37.823" v="2050" actId="478"/>
          <ac:spMkLst>
            <pc:docMk/>
            <pc:sldMk cId="2662926504" sldId="360"/>
            <ac:spMk id="47" creationId="{A3D9FA77-F8EB-3ECD-6D50-912401FA2A50}"/>
          </ac:spMkLst>
        </pc:spChg>
        <pc:spChg chg="add del mod">
          <ac:chgData name="NORVEY DANILO MUÑOZ" userId="6c920eed-56a1-4dd6-94e7-28cd095909bd" providerId="ADAL" clId="{E68E6373-0133-48F9-A085-1C5324C2A634}" dt="2023-02-07T22:12:37.823" v="2050" actId="478"/>
          <ac:spMkLst>
            <pc:docMk/>
            <pc:sldMk cId="2662926504" sldId="360"/>
            <ac:spMk id="48" creationId="{57AF7289-BAD0-3FDC-2E61-4382A06E73BC}"/>
          </ac:spMkLst>
        </pc:spChg>
        <pc:spChg chg="add del mod">
          <ac:chgData name="NORVEY DANILO MUÑOZ" userId="6c920eed-56a1-4dd6-94e7-28cd095909bd" providerId="ADAL" clId="{E68E6373-0133-48F9-A085-1C5324C2A634}" dt="2023-02-07T22:12:37.823" v="2050" actId="478"/>
          <ac:spMkLst>
            <pc:docMk/>
            <pc:sldMk cId="2662926504" sldId="360"/>
            <ac:spMk id="49" creationId="{F66FF97D-8F27-42DD-F863-CEF1BF5B538C}"/>
          </ac:spMkLst>
        </pc:spChg>
        <pc:spChg chg="add del mod">
          <ac:chgData name="NORVEY DANILO MUÑOZ" userId="6c920eed-56a1-4dd6-94e7-28cd095909bd" providerId="ADAL" clId="{E68E6373-0133-48F9-A085-1C5324C2A634}" dt="2023-02-07T22:12:37.823" v="2050" actId="478"/>
          <ac:spMkLst>
            <pc:docMk/>
            <pc:sldMk cId="2662926504" sldId="360"/>
            <ac:spMk id="50" creationId="{6A99D228-785D-CCA9-0534-0A445B4FCF4B}"/>
          </ac:spMkLst>
        </pc:spChg>
        <pc:spChg chg="add del mod">
          <ac:chgData name="NORVEY DANILO MUÑOZ" userId="6c920eed-56a1-4dd6-94e7-28cd095909bd" providerId="ADAL" clId="{E68E6373-0133-48F9-A085-1C5324C2A634}" dt="2023-02-07T22:12:37.823" v="2050" actId="478"/>
          <ac:spMkLst>
            <pc:docMk/>
            <pc:sldMk cId="2662926504" sldId="360"/>
            <ac:spMk id="51" creationId="{FF0DB3E7-703B-25CE-ACA9-D5F2150B1811}"/>
          </ac:spMkLst>
        </pc:spChg>
        <pc:spChg chg="add del mod">
          <ac:chgData name="NORVEY DANILO MUÑOZ" userId="6c920eed-56a1-4dd6-94e7-28cd095909bd" providerId="ADAL" clId="{E68E6373-0133-48F9-A085-1C5324C2A634}" dt="2023-02-07T22:12:37.823" v="2050" actId="478"/>
          <ac:spMkLst>
            <pc:docMk/>
            <pc:sldMk cId="2662926504" sldId="360"/>
            <ac:spMk id="52" creationId="{DF856A21-C9EB-7345-0DE4-3B94C1638CD8}"/>
          </ac:spMkLst>
        </pc:spChg>
        <pc:spChg chg="mod">
          <ac:chgData name="NORVEY DANILO MUÑOZ" userId="6c920eed-56a1-4dd6-94e7-28cd095909bd" providerId="ADAL" clId="{E68E6373-0133-48F9-A085-1C5324C2A634}" dt="2023-02-07T22:12:36.836" v="2049" actId="14100"/>
          <ac:spMkLst>
            <pc:docMk/>
            <pc:sldMk cId="2662926504" sldId="360"/>
            <ac:spMk id="55" creationId="{57C6DEDA-AA59-5B96-5C1F-4F06B27029BA}"/>
          </ac:spMkLst>
        </pc:spChg>
        <pc:spChg chg="mod">
          <ac:chgData name="NORVEY DANILO MUÑOZ" userId="6c920eed-56a1-4dd6-94e7-28cd095909bd" providerId="ADAL" clId="{E68E6373-0133-48F9-A085-1C5324C2A634}" dt="2023-02-07T22:12:36.836" v="2049" actId="14100"/>
          <ac:spMkLst>
            <pc:docMk/>
            <pc:sldMk cId="2662926504" sldId="360"/>
            <ac:spMk id="56" creationId="{6351ACE6-63E8-C70A-DD0E-352ABF1C3AC3}"/>
          </ac:spMkLst>
        </pc:spChg>
        <pc:spChg chg="mod">
          <ac:chgData name="NORVEY DANILO MUÑOZ" userId="6c920eed-56a1-4dd6-94e7-28cd095909bd" providerId="ADAL" clId="{E68E6373-0133-48F9-A085-1C5324C2A634}" dt="2023-02-07T22:12:36.836" v="2049" actId="14100"/>
          <ac:spMkLst>
            <pc:docMk/>
            <pc:sldMk cId="2662926504" sldId="360"/>
            <ac:spMk id="57" creationId="{E6EB85F1-63AE-D14C-9C3C-D9CC0A002BF4}"/>
          </ac:spMkLst>
        </pc:spChg>
        <pc:spChg chg="mod">
          <ac:chgData name="NORVEY DANILO MUÑOZ" userId="6c920eed-56a1-4dd6-94e7-28cd095909bd" providerId="ADAL" clId="{E68E6373-0133-48F9-A085-1C5324C2A634}" dt="2023-02-07T22:12:36.836" v="2049" actId="14100"/>
          <ac:spMkLst>
            <pc:docMk/>
            <pc:sldMk cId="2662926504" sldId="360"/>
            <ac:spMk id="58" creationId="{90592FDE-DCDC-3D3F-16A1-1400190245F3}"/>
          </ac:spMkLst>
        </pc:spChg>
        <pc:spChg chg="mod">
          <ac:chgData name="NORVEY DANILO MUÑOZ" userId="6c920eed-56a1-4dd6-94e7-28cd095909bd" providerId="ADAL" clId="{E68E6373-0133-48F9-A085-1C5324C2A634}" dt="2023-02-07T22:12:36.836" v="2049" actId="14100"/>
          <ac:spMkLst>
            <pc:docMk/>
            <pc:sldMk cId="2662926504" sldId="360"/>
            <ac:spMk id="59" creationId="{AD57B2D4-D960-7FAD-8402-7B1592CD1E6A}"/>
          </ac:spMkLst>
        </pc:spChg>
        <pc:spChg chg="mod">
          <ac:chgData name="NORVEY DANILO MUÑOZ" userId="6c920eed-56a1-4dd6-94e7-28cd095909bd" providerId="ADAL" clId="{E68E6373-0133-48F9-A085-1C5324C2A634}" dt="2023-02-07T22:12:36.836" v="2049" actId="14100"/>
          <ac:spMkLst>
            <pc:docMk/>
            <pc:sldMk cId="2662926504" sldId="360"/>
            <ac:spMk id="60" creationId="{C9D9CD30-F7E7-115E-A663-2808DEDB0AC9}"/>
          </ac:spMkLst>
        </pc:spChg>
        <pc:spChg chg="mod">
          <ac:chgData name="NORVEY DANILO MUÑOZ" userId="6c920eed-56a1-4dd6-94e7-28cd095909bd" providerId="ADAL" clId="{E68E6373-0133-48F9-A085-1C5324C2A634}" dt="2023-02-07T22:12:36.836" v="2049" actId="14100"/>
          <ac:spMkLst>
            <pc:docMk/>
            <pc:sldMk cId="2662926504" sldId="360"/>
            <ac:spMk id="61" creationId="{EC4C19D2-739C-3D11-23B1-403836227343}"/>
          </ac:spMkLst>
        </pc:spChg>
        <pc:spChg chg="mod">
          <ac:chgData name="NORVEY DANILO MUÑOZ" userId="6c920eed-56a1-4dd6-94e7-28cd095909bd" providerId="ADAL" clId="{E68E6373-0133-48F9-A085-1C5324C2A634}" dt="2023-02-07T22:12:36.836" v="2049" actId="14100"/>
          <ac:spMkLst>
            <pc:docMk/>
            <pc:sldMk cId="2662926504" sldId="360"/>
            <ac:spMk id="62" creationId="{D8FD7850-4246-DA09-067C-71FEF0FE1DE7}"/>
          </ac:spMkLst>
        </pc:spChg>
        <pc:spChg chg="mod">
          <ac:chgData name="NORVEY DANILO MUÑOZ" userId="6c920eed-56a1-4dd6-94e7-28cd095909bd" providerId="ADAL" clId="{E68E6373-0133-48F9-A085-1C5324C2A634}" dt="2023-02-07T22:12:36.836" v="2049" actId="14100"/>
          <ac:spMkLst>
            <pc:docMk/>
            <pc:sldMk cId="2662926504" sldId="360"/>
            <ac:spMk id="63" creationId="{71E1F917-0CB0-2E3B-5DDA-68A367610A6B}"/>
          </ac:spMkLst>
        </pc:spChg>
        <pc:spChg chg="mod">
          <ac:chgData name="NORVEY DANILO MUÑOZ" userId="6c920eed-56a1-4dd6-94e7-28cd095909bd" providerId="ADAL" clId="{E68E6373-0133-48F9-A085-1C5324C2A634}" dt="2023-02-07T22:12:36.836" v="2049" actId="14100"/>
          <ac:spMkLst>
            <pc:docMk/>
            <pc:sldMk cId="2662926504" sldId="360"/>
            <ac:spMk id="256" creationId="{B675CC25-7283-3CA2-6E23-502EF3621087}"/>
          </ac:spMkLst>
        </pc:spChg>
        <pc:spChg chg="mod">
          <ac:chgData name="NORVEY DANILO MUÑOZ" userId="6c920eed-56a1-4dd6-94e7-28cd095909bd" providerId="ADAL" clId="{E68E6373-0133-48F9-A085-1C5324C2A634}" dt="2023-02-07T22:12:36.836" v="2049" actId="14100"/>
          <ac:spMkLst>
            <pc:docMk/>
            <pc:sldMk cId="2662926504" sldId="360"/>
            <ac:spMk id="257" creationId="{AE75C49B-6B10-BBC8-D557-12A63272D1F5}"/>
          </ac:spMkLst>
        </pc:spChg>
        <pc:spChg chg="mod">
          <ac:chgData name="NORVEY DANILO MUÑOZ" userId="6c920eed-56a1-4dd6-94e7-28cd095909bd" providerId="ADAL" clId="{E68E6373-0133-48F9-A085-1C5324C2A634}" dt="2023-02-07T22:12:36.836" v="2049" actId="14100"/>
          <ac:spMkLst>
            <pc:docMk/>
            <pc:sldMk cId="2662926504" sldId="360"/>
            <ac:spMk id="258" creationId="{C1253411-31EF-DB10-973E-93F49B940889}"/>
          </ac:spMkLst>
        </pc:spChg>
        <pc:spChg chg="mod">
          <ac:chgData name="NORVEY DANILO MUÑOZ" userId="6c920eed-56a1-4dd6-94e7-28cd095909bd" providerId="ADAL" clId="{E68E6373-0133-48F9-A085-1C5324C2A634}" dt="2023-02-07T22:12:36.836" v="2049" actId="14100"/>
          <ac:spMkLst>
            <pc:docMk/>
            <pc:sldMk cId="2662926504" sldId="360"/>
            <ac:spMk id="259" creationId="{70F702BF-991F-D75E-0DBF-8EE095AB7523}"/>
          </ac:spMkLst>
        </pc:spChg>
        <pc:spChg chg="mod">
          <ac:chgData name="NORVEY DANILO MUÑOZ" userId="6c920eed-56a1-4dd6-94e7-28cd095909bd" providerId="ADAL" clId="{E68E6373-0133-48F9-A085-1C5324C2A634}" dt="2023-02-07T22:12:36.836" v="2049" actId="14100"/>
          <ac:spMkLst>
            <pc:docMk/>
            <pc:sldMk cId="2662926504" sldId="360"/>
            <ac:spMk id="260" creationId="{0D89C9D6-1AE3-1CC7-218D-F8060D16CCBF}"/>
          </ac:spMkLst>
        </pc:spChg>
        <pc:spChg chg="add del mod">
          <ac:chgData name="NORVEY DANILO MUÑOZ" userId="6c920eed-56a1-4dd6-94e7-28cd095909bd" providerId="ADAL" clId="{E68E6373-0133-48F9-A085-1C5324C2A634}" dt="2023-02-07T22:12:37.823" v="2050" actId="478"/>
          <ac:spMkLst>
            <pc:docMk/>
            <pc:sldMk cId="2662926504" sldId="360"/>
            <ac:spMk id="261" creationId="{93A4C47B-69E8-4597-390A-E07D353AFB13}"/>
          </ac:spMkLst>
        </pc:spChg>
        <pc:spChg chg="add del mod">
          <ac:chgData name="NORVEY DANILO MUÑOZ" userId="6c920eed-56a1-4dd6-94e7-28cd095909bd" providerId="ADAL" clId="{E68E6373-0133-48F9-A085-1C5324C2A634}" dt="2023-02-07T22:12:37.823" v="2050" actId="478"/>
          <ac:spMkLst>
            <pc:docMk/>
            <pc:sldMk cId="2662926504" sldId="360"/>
            <ac:spMk id="262" creationId="{8CDEB0F0-2AF3-52A3-07D1-93E414501B8D}"/>
          </ac:spMkLst>
        </pc:spChg>
        <pc:spChg chg="add del mod">
          <ac:chgData name="NORVEY DANILO MUÑOZ" userId="6c920eed-56a1-4dd6-94e7-28cd095909bd" providerId="ADAL" clId="{E68E6373-0133-48F9-A085-1C5324C2A634}" dt="2023-02-07T22:12:37.823" v="2050" actId="478"/>
          <ac:spMkLst>
            <pc:docMk/>
            <pc:sldMk cId="2662926504" sldId="360"/>
            <ac:spMk id="263" creationId="{6FCAF82C-3DE5-56A8-CF5B-02A082DBEB6F}"/>
          </ac:spMkLst>
        </pc:spChg>
        <pc:spChg chg="add del mod">
          <ac:chgData name="NORVEY DANILO MUÑOZ" userId="6c920eed-56a1-4dd6-94e7-28cd095909bd" providerId="ADAL" clId="{E68E6373-0133-48F9-A085-1C5324C2A634}" dt="2023-02-07T22:12:37.823" v="2050" actId="478"/>
          <ac:spMkLst>
            <pc:docMk/>
            <pc:sldMk cId="2662926504" sldId="360"/>
            <ac:spMk id="264" creationId="{2562248A-EA63-AE2B-085C-8C5E1F65E2E9}"/>
          </ac:spMkLst>
        </pc:spChg>
        <pc:spChg chg="add del mod">
          <ac:chgData name="NORVEY DANILO MUÑOZ" userId="6c920eed-56a1-4dd6-94e7-28cd095909bd" providerId="ADAL" clId="{E68E6373-0133-48F9-A085-1C5324C2A634}" dt="2023-02-07T22:12:37.823" v="2050" actId="478"/>
          <ac:spMkLst>
            <pc:docMk/>
            <pc:sldMk cId="2662926504" sldId="360"/>
            <ac:spMk id="265" creationId="{5A60FC40-6C09-2A90-5641-7AD08ACDCCEF}"/>
          </ac:spMkLst>
        </pc:spChg>
        <pc:spChg chg="add del mod">
          <ac:chgData name="NORVEY DANILO MUÑOZ" userId="6c920eed-56a1-4dd6-94e7-28cd095909bd" providerId="ADAL" clId="{E68E6373-0133-48F9-A085-1C5324C2A634}" dt="2023-02-07T22:12:37.823" v="2050" actId="478"/>
          <ac:spMkLst>
            <pc:docMk/>
            <pc:sldMk cId="2662926504" sldId="360"/>
            <ac:spMk id="266" creationId="{95E568E9-4461-00D2-DC3F-CD48EB3102DE}"/>
          </ac:spMkLst>
        </pc:spChg>
        <pc:spChg chg="add del mod">
          <ac:chgData name="NORVEY DANILO MUÑOZ" userId="6c920eed-56a1-4dd6-94e7-28cd095909bd" providerId="ADAL" clId="{E68E6373-0133-48F9-A085-1C5324C2A634}" dt="2023-02-07T22:12:37.823" v="2050" actId="478"/>
          <ac:spMkLst>
            <pc:docMk/>
            <pc:sldMk cId="2662926504" sldId="360"/>
            <ac:spMk id="267" creationId="{481A9D0F-1FFA-D8BC-26A5-8FE3284B3816}"/>
          </ac:spMkLst>
        </pc:spChg>
        <pc:spChg chg="add del mod">
          <ac:chgData name="NORVEY DANILO MUÑOZ" userId="6c920eed-56a1-4dd6-94e7-28cd095909bd" providerId="ADAL" clId="{E68E6373-0133-48F9-A085-1C5324C2A634}" dt="2023-02-07T22:12:37.823" v="2050" actId="478"/>
          <ac:spMkLst>
            <pc:docMk/>
            <pc:sldMk cId="2662926504" sldId="360"/>
            <ac:spMk id="268" creationId="{344C933D-D033-CB26-8491-465066ABE2CF}"/>
          </ac:spMkLst>
        </pc:spChg>
        <pc:spChg chg="add del mod">
          <ac:chgData name="NORVEY DANILO MUÑOZ" userId="6c920eed-56a1-4dd6-94e7-28cd095909bd" providerId="ADAL" clId="{E68E6373-0133-48F9-A085-1C5324C2A634}" dt="2023-02-07T22:12:37.823" v="2050" actId="478"/>
          <ac:spMkLst>
            <pc:docMk/>
            <pc:sldMk cId="2662926504" sldId="360"/>
            <ac:spMk id="269" creationId="{EE23DBDD-AC77-0C5D-6857-CB33347DA376}"/>
          </ac:spMkLst>
        </pc:spChg>
        <pc:spChg chg="add del mod">
          <ac:chgData name="NORVEY DANILO MUÑOZ" userId="6c920eed-56a1-4dd6-94e7-28cd095909bd" providerId="ADAL" clId="{E68E6373-0133-48F9-A085-1C5324C2A634}" dt="2023-02-07T22:12:37.823" v="2050" actId="478"/>
          <ac:spMkLst>
            <pc:docMk/>
            <pc:sldMk cId="2662926504" sldId="360"/>
            <ac:spMk id="270" creationId="{DC87C52B-0529-AD50-1096-B4EB18D7BA17}"/>
          </ac:spMkLst>
        </pc:spChg>
        <pc:spChg chg="add del mod">
          <ac:chgData name="NORVEY DANILO MUÑOZ" userId="6c920eed-56a1-4dd6-94e7-28cd095909bd" providerId="ADAL" clId="{E68E6373-0133-48F9-A085-1C5324C2A634}" dt="2023-02-07T22:12:37.823" v="2050" actId="478"/>
          <ac:spMkLst>
            <pc:docMk/>
            <pc:sldMk cId="2662926504" sldId="360"/>
            <ac:spMk id="271" creationId="{62ED8C9D-B3D3-460A-E139-BD4565CFE11A}"/>
          </ac:spMkLst>
        </pc:spChg>
        <pc:spChg chg="add del mod">
          <ac:chgData name="NORVEY DANILO MUÑOZ" userId="6c920eed-56a1-4dd6-94e7-28cd095909bd" providerId="ADAL" clId="{E68E6373-0133-48F9-A085-1C5324C2A634}" dt="2023-02-07T22:12:37.823" v="2050" actId="478"/>
          <ac:spMkLst>
            <pc:docMk/>
            <pc:sldMk cId="2662926504" sldId="360"/>
            <ac:spMk id="272" creationId="{D977508F-451A-37CE-3EE9-3425A1ED31B1}"/>
          </ac:spMkLst>
        </pc:spChg>
        <pc:spChg chg="add del mod">
          <ac:chgData name="NORVEY DANILO MUÑOZ" userId="6c920eed-56a1-4dd6-94e7-28cd095909bd" providerId="ADAL" clId="{E68E6373-0133-48F9-A085-1C5324C2A634}" dt="2023-02-07T22:12:37.823" v="2050" actId="478"/>
          <ac:spMkLst>
            <pc:docMk/>
            <pc:sldMk cId="2662926504" sldId="360"/>
            <ac:spMk id="273" creationId="{CA2E10F7-4F76-825F-D8FB-0B35844B3E1D}"/>
          </ac:spMkLst>
        </pc:spChg>
        <pc:spChg chg="add del mod">
          <ac:chgData name="NORVEY DANILO MUÑOZ" userId="6c920eed-56a1-4dd6-94e7-28cd095909bd" providerId="ADAL" clId="{E68E6373-0133-48F9-A085-1C5324C2A634}" dt="2023-02-07T22:12:37.823" v="2050" actId="478"/>
          <ac:spMkLst>
            <pc:docMk/>
            <pc:sldMk cId="2662926504" sldId="360"/>
            <ac:spMk id="274" creationId="{11843004-C029-AA46-70CF-E6539A19CDB1}"/>
          </ac:spMkLst>
        </pc:spChg>
        <pc:spChg chg="add del mod">
          <ac:chgData name="NORVEY DANILO MUÑOZ" userId="6c920eed-56a1-4dd6-94e7-28cd095909bd" providerId="ADAL" clId="{E68E6373-0133-48F9-A085-1C5324C2A634}" dt="2023-02-07T22:12:37.823" v="2050" actId="478"/>
          <ac:spMkLst>
            <pc:docMk/>
            <pc:sldMk cId="2662926504" sldId="360"/>
            <ac:spMk id="275" creationId="{3AC42283-C4A8-10C0-A4EE-F4507A297D33}"/>
          </ac:spMkLst>
        </pc:spChg>
        <pc:spChg chg="add del mod">
          <ac:chgData name="NORVEY DANILO MUÑOZ" userId="6c920eed-56a1-4dd6-94e7-28cd095909bd" providerId="ADAL" clId="{E68E6373-0133-48F9-A085-1C5324C2A634}" dt="2023-02-07T22:12:37.823" v="2050" actId="478"/>
          <ac:spMkLst>
            <pc:docMk/>
            <pc:sldMk cId="2662926504" sldId="360"/>
            <ac:spMk id="276" creationId="{E538BFC3-DD21-62FC-2729-A3AEFD5D437C}"/>
          </ac:spMkLst>
        </pc:spChg>
        <pc:spChg chg="add del mod">
          <ac:chgData name="NORVEY DANILO MUÑOZ" userId="6c920eed-56a1-4dd6-94e7-28cd095909bd" providerId="ADAL" clId="{E68E6373-0133-48F9-A085-1C5324C2A634}" dt="2023-02-07T22:12:37.823" v="2050" actId="478"/>
          <ac:spMkLst>
            <pc:docMk/>
            <pc:sldMk cId="2662926504" sldId="360"/>
            <ac:spMk id="277" creationId="{AEF22750-F6AE-0832-9373-C21DC4A47E1B}"/>
          </ac:spMkLst>
        </pc:spChg>
        <pc:spChg chg="add del mod">
          <ac:chgData name="NORVEY DANILO MUÑOZ" userId="6c920eed-56a1-4dd6-94e7-28cd095909bd" providerId="ADAL" clId="{E68E6373-0133-48F9-A085-1C5324C2A634}" dt="2023-02-07T22:12:37.823" v="2050" actId="478"/>
          <ac:spMkLst>
            <pc:docMk/>
            <pc:sldMk cId="2662926504" sldId="360"/>
            <ac:spMk id="278" creationId="{B9370866-A99E-78F4-47DF-E43CC519A65C}"/>
          </ac:spMkLst>
        </pc:spChg>
        <pc:spChg chg="add del mod">
          <ac:chgData name="NORVEY DANILO MUÑOZ" userId="6c920eed-56a1-4dd6-94e7-28cd095909bd" providerId="ADAL" clId="{E68E6373-0133-48F9-A085-1C5324C2A634}" dt="2023-02-07T22:12:37.823" v="2050" actId="478"/>
          <ac:spMkLst>
            <pc:docMk/>
            <pc:sldMk cId="2662926504" sldId="360"/>
            <ac:spMk id="279" creationId="{3DD84279-323A-92D0-7981-8F58232EBC9C}"/>
          </ac:spMkLst>
        </pc:spChg>
        <pc:spChg chg="add del mod">
          <ac:chgData name="NORVEY DANILO MUÑOZ" userId="6c920eed-56a1-4dd6-94e7-28cd095909bd" providerId="ADAL" clId="{E68E6373-0133-48F9-A085-1C5324C2A634}" dt="2023-02-07T22:12:37.823" v="2050" actId="478"/>
          <ac:spMkLst>
            <pc:docMk/>
            <pc:sldMk cId="2662926504" sldId="360"/>
            <ac:spMk id="280" creationId="{B972624E-AB8A-9CFD-F593-1B0062C836B2}"/>
          </ac:spMkLst>
        </pc:spChg>
        <pc:spChg chg="add del mod">
          <ac:chgData name="NORVEY DANILO MUÑOZ" userId="6c920eed-56a1-4dd6-94e7-28cd095909bd" providerId="ADAL" clId="{E68E6373-0133-48F9-A085-1C5324C2A634}" dt="2023-02-07T22:12:37.823" v="2050" actId="478"/>
          <ac:spMkLst>
            <pc:docMk/>
            <pc:sldMk cId="2662926504" sldId="360"/>
            <ac:spMk id="281" creationId="{17B276D7-001D-AF57-E2E9-4EA1DE35E319}"/>
          </ac:spMkLst>
        </pc:spChg>
        <pc:spChg chg="add del mod">
          <ac:chgData name="NORVEY DANILO MUÑOZ" userId="6c920eed-56a1-4dd6-94e7-28cd095909bd" providerId="ADAL" clId="{E68E6373-0133-48F9-A085-1C5324C2A634}" dt="2023-02-07T22:12:37.823" v="2050" actId="478"/>
          <ac:spMkLst>
            <pc:docMk/>
            <pc:sldMk cId="2662926504" sldId="360"/>
            <ac:spMk id="282" creationId="{602F8254-0785-A51E-5A24-77C67CE1FD9A}"/>
          </ac:spMkLst>
        </pc:spChg>
        <pc:spChg chg="add del mod">
          <ac:chgData name="NORVEY DANILO MUÑOZ" userId="6c920eed-56a1-4dd6-94e7-28cd095909bd" providerId="ADAL" clId="{E68E6373-0133-48F9-A085-1C5324C2A634}" dt="2023-02-07T22:12:37.823" v="2050" actId="478"/>
          <ac:spMkLst>
            <pc:docMk/>
            <pc:sldMk cId="2662926504" sldId="360"/>
            <ac:spMk id="283" creationId="{330E759A-8340-5320-9115-205B9AFC611D}"/>
          </ac:spMkLst>
        </pc:spChg>
        <pc:spChg chg="add del mod">
          <ac:chgData name="NORVEY DANILO MUÑOZ" userId="6c920eed-56a1-4dd6-94e7-28cd095909bd" providerId="ADAL" clId="{E68E6373-0133-48F9-A085-1C5324C2A634}" dt="2023-02-07T22:12:49.104" v="2052"/>
          <ac:spMkLst>
            <pc:docMk/>
            <pc:sldMk cId="2662926504" sldId="360"/>
            <ac:spMk id="284" creationId="{9D53D820-1EEE-75FD-1946-C49A15440A53}"/>
          </ac:spMkLst>
        </pc:spChg>
        <pc:spChg chg="mod">
          <ac:chgData name="NORVEY DANILO MUÑOZ" userId="6c920eed-56a1-4dd6-94e7-28cd095909bd" providerId="ADAL" clId="{E68E6373-0133-48F9-A085-1C5324C2A634}" dt="2023-02-07T22:12:22.120" v="2046" actId="20577"/>
          <ac:spMkLst>
            <pc:docMk/>
            <pc:sldMk cId="2662926504" sldId="360"/>
            <ac:spMk id="285"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6"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7"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8"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9"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0"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1"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2"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3"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4"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5"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6" creationId="{00000000-0000-0000-0000-000000000000}"/>
          </ac:spMkLst>
        </pc:spChg>
        <pc:spChg chg="mod">
          <ac:chgData name="NORVEY DANILO MUÑOZ" userId="6c920eed-56a1-4dd6-94e7-28cd095909bd" providerId="ADAL" clId="{E68E6373-0133-48F9-A085-1C5324C2A634}" dt="2023-02-07T22:12:54.497" v="2053"/>
          <ac:spMkLst>
            <pc:docMk/>
            <pc:sldMk cId="2662926504" sldId="360"/>
            <ac:spMk id="301" creationId="{41FBCF4B-0E88-D828-FBE0-E2A5E752392F}"/>
          </ac:spMkLst>
        </pc:spChg>
        <pc:spChg chg="mod">
          <ac:chgData name="NORVEY DANILO MUÑOZ" userId="6c920eed-56a1-4dd6-94e7-28cd095909bd" providerId="ADAL" clId="{E68E6373-0133-48F9-A085-1C5324C2A634}" dt="2023-02-07T22:12:54.497" v="2053"/>
          <ac:spMkLst>
            <pc:docMk/>
            <pc:sldMk cId="2662926504" sldId="360"/>
            <ac:spMk id="302" creationId="{03C0BDB6-162C-5344-6267-F1E205FBE2BB}"/>
          </ac:spMkLst>
        </pc:spChg>
        <pc:spChg chg="mod">
          <ac:chgData name="NORVEY DANILO MUÑOZ" userId="6c920eed-56a1-4dd6-94e7-28cd095909bd" providerId="ADAL" clId="{E68E6373-0133-48F9-A085-1C5324C2A634}" dt="2023-02-07T22:12:54.497" v="2053"/>
          <ac:spMkLst>
            <pc:docMk/>
            <pc:sldMk cId="2662926504" sldId="360"/>
            <ac:spMk id="303" creationId="{5D84CA88-083C-D460-589A-44F3CECC6A8E}"/>
          </ac:spMkLst>
        </pc:spChg>
        <pc:spChg chg="mod">
          <ac:chgData name="NORVEY DANILO MUÑOZ" userId="6c920eed-56a1-4dd6-94e7-28cd095909bd" providerId="ADAL" clId="{E68E6373-0133-48F9-A085-1C5324C2A634}" dt="2023-02-07T22:12:54.497" v="2053"/>
          <ac:spMkLst>
            <pc:docMk/>
            <pc:sldMk cId="2662926504" sldId="360"/>
            <ac:spMk id="304" creationId="{F6BD879E-382E-4BFF-BAC0-EDF3A76EF548}"/>
          </ac:spMkLst>
        </pc:spChg>
        <pc:spChg chg="mod">
          <ac:chgData name="NORVEY DANILO MUÑOZ" userId="6c920eed-56a1-4dd6-94e7-28cd095909bd" providerId="ADAL" clId="{E68E6373-0133-48F9-A085-1C5324C2A634}" dt="2023-02-07T22:12:54.497" v="2053"/>
          <ac:spMkLst>
            <pc:docMk/>
            <pc:sldMk cId="2662926504" sldId="360"/>
            <ac:spMk id="305" creationId="{916B021A-D37E-7555-7522-603E1AD88FB4}"/>
          </ac:spMkLst>
        </pc:spChg>
        <pc:spChg chg="mod">
          <ac:chgData name="NORVEY DANILO MUÑOZ" userId="6c920eed-56a1-4dd6-94e7-28cd095909bd" providerId="ADAL" clId="{E68E6373-0133-48F9-A085-1C5324C2A634}" dt="2023-02-07T22:12:54.497" v="2053"/>
          <ac:spMkLst>
            <pc:docMk/>
            <pc:sldMk cId="2662926504" sldId="360"/>
            <ac:spMk id="306" creationId="{250E8DB4-6B04-B8C4-59B5-277018578D6E}"/>
          </ac:spMkLst>
        </pc:spChg>
        <pc:spChg chg="mod">
          <ac:chgData name="NORVEY DANILO MUÑOZ" userId="6c920eed-56a1-4dd6-94e7-28cd095909bd" providerId="ADAL" clId="{E68E6373-0133-48F9-A085-1C5324C2A634}" dt="2023-02-07T22:12:54.497" v="2053"/>
          <ac:spMkLst>
            <pc:docMk/>
            <pc:sldMk cId="2662926504" sldId="360"/>
            <ac:spMk id="307" creationId="{1A9CC7AF-545B-E96F-61C1-90593C6DD689}"/>
          </ac:spMkLst>
        </pc:spChg>
        <pc:spChg chg="mod">
          <ac:chgData name="NORVEY DANILO MUÑOZ" userId="6c920eed-56a1-4dd6-94e7-28cd095909bd" providerId="ADAL" clId="{E68E6373-0133-48F9-A085-1C5324C2A634}" dt="2023-02-07T22:12:54.497" v="2053"/>
          <ac:spMkLst>
            <pc:docMk/>
            <pc:sldMk cId="2662926504" sldId="360"/>
            <ac:spMk id="308" creationId="{404EC70B-FFE6-7AB7-1D0F-3C880102CDE2}"/>
          </ac:spMkLst>
        </pc:spChg>
        <pc:spChg chg="mod">
          <ac:chgData name="NORVEY DANILO MUÑOZ" userId="6c920eed-56a1-4dd6-94e7-28cd095909bd" providerId="ADAL" clId="{E68E6373-0133-48F9-A085-1C5324C2A634}" dt="2023-02-07T22:12:54.497" v="2053"/>
          <ac:spMkLst>
            <pc:docMk/>
            <pc:sldMk cId="2662926504" sldId="360"/>
            <ac:spMk id="309" creationId="{C274B151-32C5-5B28-9DDC-A5C541742753}"/>
          </ac:spMkLst>
        </pc:spChg>
        <pc:spChg chg="mod">
          <ac:chgData name="NORVEY DANILO MUÑOZ" userId="6c920eed-56a1-4dd6-94e7-28cd095909bd" providerId="ADAL" clId="{E68E6373-0133-48F9-A085-1C5324C2A634}" dt="2023-02-07T22:12:54.497" v="2053"/>
          <ac:spMkLst>
            <pc:docMk/>
            <pc:sldMk cId="2662926504" sldId="360"/>
            <ac:spMk id="310" creationId="{C917A81F-7E8C-4C52-06F9-D6F9D34F4534}"/>
          </ac:spMkLst>
        </pc:spChg>
        <pc:spChg chg="mod">
          <ac:chgData name="NORVEY DANILO MUÑOZ" userId="6c920eed-56a1-4dd6-94e7-28cd095909bd" providerId="ADAL" clId="{E68E6373-0133-48F9-A085-1C5324C2A634}" dt="2023-02-07T22:12:54.497" v="2053"/>
          <ac:spMkLst>
            <pc:docMk/>
            <pc:sldMk cId="2662926504" sldId="360"/>
            <ac:spMk id="311" creationId="{C2FE9350-6846-4069-548E-85BFA5A43FFA}"/>
          </ac:spMkLst>
        </pc:spChg>
        <pc:spChg chg="mod">
          <ac:chgData name="NORVEY DANILO MUÑOZ" userId="6c920eed-56a1-4dd6-94e7-28cd095909bd" providerId="ADAL" clId="{E68E6373-0133-48F9-A085-1C5324C2A634}" dt="2023-02-07T22:12:54.497" v="2053"/>
          <ac:spMkLst>
            <pc:docMk/>
            <pc:sldMk cId="2662926504" sldId="360"/>
            <ac:spMk id="312" creationId="{6FEECB24-43FE-F39C-413C-66B62CE90EE7}"/>
          </ac:spMkLst>
        </pc:spChg>
        <pc:spChg chg="mod">
          <ac:chgData name="NORVEY DANILO MUÑOZ" userId="6c920eed-56a1-4dd6-94e7-28cd095909bd" providerId="ADAL" clId="{E68E6373-0133-48F9-A085-1C5324C2A634}" dt="2023-02-07T22:12:54.497" v="2053"/>
          <ac:spMkLst>
            <pc:docMk/>
            <pc:sldMk cId="2662926504" sldId="360"/>
            <ac:spMk id="313" creationId="{135BC74B-410B-8FCC-943E-0F8311B13202}"/>
          </ac:spMkLst>
        </pc:spChg>
        <pc:spChg chg="mod">
          <ac:chgData name="NORVEY DANILO MUÑOZ" userId="6c920eed-56a1-4dd6-94e7-28cd095909bd" providerId="ADAL" clId="{E68E6373-0133-48F9-A085-1C5324C2A634}" dt="2023-02-07T22:12:54.497" v="2053"/>
          <ac:spMkLst>
            <pc:docMk/>
            <pc:sldMk cId="2662926504" sldId="360"/>
            <ac:spMk id="314" creationId="{74B2741D-C90C-FFB4-BF33-37A375F382A6}"/>
          </ac:spMkLst>
        </pc:spChg>
        <pc:grpChg chg="add del mod">
          <ac:chgData name="NORVEY DANILO MUÑOZ" userId="6c920eed-56a1-4dd6-94e7-28cd095909bd" providerId="ADAL" clId="{E68E6373-0133-48F9-A085-1C5324C2A634}" dt="2023-02-07T22:12:37.823" v="2050" actId="478"/>
          <ac:grpSpMkLst>
            <pc:docMk/>
            <pc:sldMk cId="2662926504" sldId="360"/>
            <ac:grpSpMk id="8" creationId="{2C39D1BE-E755-9E50-8F23-AE3FE5E821A9}"/>
          </ac:grpSpMkLst>
        </pc:grpChg>
        <pc:grpChg chg="mod">
          <ac:chgData name="NORVEY DANILO MUÑOZ" userId="6c920eed-56a1-4dd6-94e7-28cd095909bd" providerId="ADAL" clId="{E68E6373-0133-48F9-A085-1C5324C2A634}" dt="2023-02-07T22:12:36.836" v="2049" actId="14100"/>
          <ac:grpSpMkLst>
            <pc:docMk/>
            <pc:sldMk cId="2662926504" sldId="360"/>
            <ac:grpSpMk id="9" creationId="{3DD16D24-7D1B-3E10-42CB-33A0EF893DDF}"/>
          </ac:grpSpMkLst>
        </pc:grpChg>
        <pc:grpChg chg="add del mod">
          <ac:chgData name="NORVEY DANILO MUÑOZ" userId="6c920eed-56a1-4dd6-94e7-28cd095909bd" providerId="ADAL" clId="{E68E6373-0133-48F9-A085-1C5324C2A634}" dt="2023-02-07T22:12:37.823" v="2050" actId="478"/>
          <ac:grpSpMkLst>
            <pc:docMk/>
            <pc:sldMk cId="2662926504" sldId="360"/>
            <ac:grpSpMk id="24" creationId="{E26A148F-B422-9513-4740-9BCC4DDCE727}"/>
          </ac:grpSpMkLst>
        </pc:grpChg>
        <pc:grpChg chg="mod">
          <ac:chgData name="NORVEY DANILO MUÑOZ" userId="6c920eed-56a1-4dd6-94e7-28cd095909bd" providerId="ADAL" clId="{E68E6373-0133-48F9-A085-1C5324C2A634}" dt="2023-02-07T22:12:36.836" v="2049" actId="14100"/>
          <ac:grpSpMkLst>
            <pc:docMk/>
            <pc:sldMk cId="2662926504" sldId="360"/>
            <ac:grpSpMk id="25" creationId="{7B2DD099-47A1-7E50-225D-29CBA17CD44E}"/>
          </ac:grpSpMkLst>
        </pc:grpChg>
        <pc:grpChg chg="add del mod">
          <ac:chgData name="NORVEY DANILO MUÑOZ" userId="6c920eed-56a1-4dd6-94e7-28cd095909bd" providerId="ADAL" clId="{E68E6373-0133-48F9-A085-1C5324C2A634}" dt="2023-02-07T22:12:37.823" v="2050" actId="478"/>
          <ac:grpSpMkLst>
            <pc:docMk/>
            <pc:sldMk cId="2662926504" sldId="360"/>
            <ac:grpSpMk id="53" creationId="{79D213CF-EFEC-F4B6-C1FD-50BFAA3D0CBC}"/>
          </ac:grpSpMkLst>
        </pc:grpChg>
        <pc:grpChg chg="mod">
          <ac:chgData name="NORVEY DANILO MUÑOZ" userId="6c920eed-56a1-4dd6-94e7-28cd095909bd" providerId="ADAL" clId="{E68E6373-0133-48F9-A085-1C5324C2A634}" dt="2023-02-07T22:12:36.836" v="2049" actId="14100"/>
          <ac:grpSpMkLst>
            <pc:docMk/>
            <pc:sldMk cId="2662926504" sldId="360"/>
            <ac:grpSpMk id="54" creationId="{FDC5A617-2479-C164-9D70-C79EA65876AA}"/>
          </ac:grpSpMkLst>
        </pc:grpChg>
        <pc:grpChg chg="add mod">
          <ac:chgData name="NORVEY DANILO MUÑOZ" userId="6c920eed-56a1-4dd6-94e7-28cd095909bd" providerId="ADAL" clId="{E68E6373-0133-48F9-A085-1C5324C2A634}" dt="2023-02-07T22:12:54.497" v="2053"/>
          <ac:grpSpMkLst>
            <pc:docMk/>
            <pc:sldMk cId="2662926504" sldId="360"/>
            <ac:grpSpMk id="299" creationId="{35DFAC0A-AE6F-608D-E964-4369D8B3AA90}"/>
          </ac:grpSpMkLst>
        </pc:grpChg>
        <pc:grpChg chg="mod">
          <ac:chgData name="NORVEY DANILO MUÑOZ" userId="6c920eed-56a1-4dd6-94e7-28cd095909bd" providerId="ADAL" clId="{E68E6373-0133-48F9-A085-1C5324C2A634}" dt="2023-02-07T22:12:54.497" v="2053"/>
          <ac:grpSpMkLst>
            <pc:docMk/>
            <pc:sldMk cId="2662926504" sldId="360"/>
            <ac:grpSpMk id="300" creationId="{755F52B3-8453-EA98-8092-BE5691A3B6C3}"/>
          </ac:grpSpMkLst>
        </pc:grpChg>
      </pc:sldChg>
      <pc:sldChg chg="modSp add mod">
        <pc:chgData name="NORVEY DANILO MUÑOZ" userId="6c920eed-56a1-4dd6-94e7-28cd095909bd" providerId="ADAL" clId="{E68E6373-0133-48F9-A085-1C5324C2A634}" dt="2023-02-07T22:27:21.640" v="2250" actId="1076"/>
        <pc:sldMkLst>
          <pc:docMk/>
          <pc:sldMk cId="0" sldId="361"/>
        </pc:sldMkLst>
        <pc:spChg chg="mod">
          <ac:chgData name="NORVEY DANILO MUÑOZ" userId="6c920eed-56a1-4dd6-94e7-28cd095909bd" providerId="ADAL" clId="{E68E6373-0133-48F9-A085-1C5324C2A634}" dt="2023-02-07T22:17:03.720" v="2110" actId="1076"/>
          <ac:spMkLst>
            <pc:docMk/>
            <pc:sldMk cId="0" sldId="361"/>
            <ac:spMk id="75" creationId="{AE5EEDBA-B5E7-91A9-3B6F-16124CA9E467}"/>
          </ac:spMkLst>
        </pc:spChg>
        <pc:spChg chg="mod">
          <ac:chgData name="NORVEY DANILO MUÑOZ" userId="6c920eed-56a1-4dd6-94e7-28cd095909bd" providerId="ADAL" clId="{E68E6373-0133-48F9-A085-1C5324C2A634}" dt="2023-02-07T22:17:03.720" v="2110" actId="1076"/>
          <ac:spMkLst>
            <pc:docMk/>
            <pc:sldMk cId="0" sldId="361"/>
            <ac:spMk id="76" creationId="{49D638C6-3D71-3896-08D5-55C24124EC32}"/>
          </ac:spMkLst>
        </pc:spChg>
        <pc:spChg chg="mod">
          <ac:chgData name="NORVEY DANILO MUÑOZ" userId="6c920eed-56a1-4dd6-94e7-28cd095909bd" providerId="ADAL" clId="{E68E6373-0133-48F9-A085-1C5324C2A634}" dt="2023-02-07T22:17:03.720" v="2110" actId="1076"/>
          <ac:spMkLst>
            <pc:docMk/>
            <pc:sldMk cId="0" sldId="361"/>
            <ac:spMk id="77" creationId="{BE123747-7CC7-579C-190F-30A8202A6E90}"/>
          </ac:spMkLst>
        </pc:spChg>
        <pc:spChg chg="mod">
          <ac:chgData name="NORVEY DANILO MUÑOZ" userId="6c920eed-56a1-4dd6-94e7-28cd095909bd" providerId="ADAL" clId="{E68E6373-0133-48F9-A085-1C5324C2A634}" dt="2023-02-07T22:17:03.720" v="2110" actId="1076"/>
          <ac:spMkLst>
            <pc:docMk/>
            <pc:sldMk cId="0" sldId="361"/>
            <ac:spMk id="78" creationId="{844BC830-B3FC-2DAF-B925-85DB8419742C}"/>
          </ac:spMkLst>
        </pc:spChg>
        <pc:spChg chg="mod">
          <ac:chgData name="NORVEY DANILO MUÑOZ" userId="6c920eed-56a1-4dd6-94e7-28cd095909bd" providerId="ADAL" clId="{E68E6373-0133-48F9-A085-1C5324C2A634}" dt="2023-02-07T22:17:03.720" v="2110" actId="1076"/>
          <ac:spMkLst>
            <pc:docMk/>
            <pc:sldMk cId="0" sldId="361"/>
            <ac:spMk id="79" creationId="{553C2B81-D404-0335-7791-2FE4C25982DC}"/>
          </ac:spMkLst>
        </pc:spChg>
        <pc:spChg chg="mod">
          <ac:chgData name="NORVEY DANILO MUÑOZ" userId="6c920eed-56a1-4dd6-94e7-28cd095909bd" providerId="ADAL" clId="{E68E6373-0133-48F9-A085-1C5324C2A634}" dt="2023-02-07T22:17:03.720" v="2110" actId="1076"/>
          <ac:spMkLst>
            <pc:docMk/>
            <pc:sldMk cId="0" sldId="361"/>
            <ac:spMk id="80" creationId="{08B3ACB6-3BD8-2ADB-6C33-251283CE82BE}"/>
          </ac:spMkLst>
        </pc:spChg>
        <pc:spChg chg="mod">
          <ac:chgData name="NORVEY DANILO MUÑOZ" userId="6c920eed-56a1-4dd6-94e7-28cd095909bd" providerId="ADAL" clId="{E68E6373-0133-48F9-A085-1C5324C2A634}" dt="2023-02-07T22:17:33.358" v="2116" actId="1076"/>
          <ac:spMkLst>
            <pc:docMk/>
            <pc:sldMk cId="0" sldId="361"/>
            <ac:spMk id="81" creationId="{3B713D00-A364-45CB-3E71-C2E6BA624989}"/>
          </ac:spMkLst>
        </pc:spChg>
        <pc:spChg chg="mod">
          <ac:chgData name="NORVEY DANILO MUÑOZ" userId="6c920eed-56a1-4dd6-94e7-28cd095909bd" providerId="ADAL" clId="{E68E6373-0133-48F9-A085-1C5324C2A634}" dt="2023-02-07T22:17:33.358" v="2116" actId="1076"/>
          <ac:spMkLst>
            <pc:docMk/>
            <pc:sldMk cId="0" sldId="361"/>
            <ac:spMk id="82" creationId="{7D427239-27B7-68C3-75EB-A944AF06C85A}"/>
          </ac:spMkLst>
        </pc:spChg>
        <pc:spChg chg="mod">
          <ac:chgData name="NORVEY DANILO MUÑOZ" userId="6c920eed-56a1-4dd6-94e7-28cd095909bd" providerId="ADAL" clId="{E68E6373-0133-48F9-A085-1C5324C2A634}" dt="2023-02-07T22:17:33.358" v="2116" actId="1076"/>
          <ac:spMkLst>
            <pc:docMk/>
            <pc:sldMk cId="0" sldId="361"/>
            <ac:spMk id="83" creationId="{4512E737-B3B6-639C-3053-703C6B91F11B}"/>
          </ac:spMkLst>
        </pc:spChg>
        <pc:spChg chg="mod">
          <ac:chgData name="NORVEY DANILO MUÑOZ" userId="6c920eed-56a1-4dd6-94e7-28cd095909bd" providerId="ADAL" clId="{E68E6373-0133-48F9-A085-1C5324C2A634}" dt="2023-02-07T22:17:33.358" v="2116" actId="1076"/>
          <ac:spMkLst>
            <pc:docMk/>
            <pc:sldMk cId="0" sldId="361"/>
            <ac:spMk id="84" creationId="{F564A19F-B3F5-E7D3-B8EC-57249926FE48}"/>
          </ac:spMkLst>
        </pc:spChg>
        <pc:spChg chg="mod">
          <ac:chgData name="NORVEY DANILO MUÑOZ" userId="6c920eed-56a1-4dd6-94e7-28cd095909bd" providerId="ADAL" clId="{E68E6373-0133-48F9-A085-1C5324C2A634}" dt="2023-02-07T22:17:33.358" v="2116" actId="1076"/>
          <ac:spMkLst>
            <pc:docMk/>
            <pc:sldMk cId="0" sldId="361"/>
            <ac:spMk id="86" creationId="{651A3828-CC36-91F5-D814-0E062C1909C9}"/>
          </ac:spMkLst>
        </pc:spChg>
        <pc:spChg chg="mod">
          <ac:chgData name="NORVEY DANILO MUÑOZ" userId="6c920eed-56a1-4dd6-94e7-28cd095909bd" providerId="ADAL" clId="{E68E6373-0133-48F9-A085-1C5324C2A634}" dt="2023-02-07T22:17:33.358" v="2116" actId="1076"/>
          <ac:spMkLst>
            <pc:docMk/>
            <pc:sldMk cId="0" sldId="361"/>
            <ac:spMk id="87" creationId="{3FD73405-D61C-DDCD-3621-5137739F5D0E}"/>
          </ac:spMkLst>
        </pc:spChg>
        <pc:spChg chg="mod">
          <ac:chgData name="NORVEY DANILO MUÑOZ" userId="6c920eed-56a1-4dd6-94e7-28cd095909bd" providerId="ADAL" clId="{E68E6373-0133-48F9-A085-1C5324C2A634}" dt="2023-02-07T22:16:24.216" v="2100" actId="1076"/>
          <ac:spMkLst>
            <pc:docMk/>
            <pc:sldMk cId="0" sldId="361"/>
            <ac:spMk id="88" creationId="{105EB95E-7466-8985-4A69-F98D3D058E44}"/>
          </ac:spMkLst>
        </pc:spChg>
        <pc:spChg chg="mod">
          <ac:chgData name="NORVEY DANILO MUÑOZ" userId="6c920eed-56a1-4dd6-94e7-28cd095909bd" providerId="ADAL" clId="{E68E6373-0133-48F9-A085-1C5324C2A634}" dt="2023-02-07T22:16:24.216" v="2100" actId="1076"/>
          <ac:spMkLst>
            <pc:docMk/>
            <pc:sldMk cId="0" sldId="361"/>
            <ac:spMk id="89" creationId="{4E3EC5BA-6504-4E4D-27B8-891DA5F0AA0B}"/>
          </ac:spMkLst>
        </pc:spChg>
        <pc:spChg chg="mod">
          <ac:chgData name="NORVEY DANILO MUÑOZ" userId="6c920eed-56a1-4dd6-94e7-28cd095909bd" providerId="ADAL" clId="{E68E6373-0133-48F9-A085-1C5324C2A634}" dt="2023-02-07T22:16:24.216" v="2100" actId="1076"/>
          <ac:spMkLst>
            <pc:docMk/>
            <pc:sldMk cId="0" sldId="361"/>
            <ac:spMk id="90" creationId="{FF82578E-1A25-DC5A-EE4B-F059D7C53B19}"/>
          </ac:spMkLst>
        </pc:spChg>
        <pc:spChg chg="mod">
          <ac:chgData name="NORVEY DANILO MUÑOZ" userId="6c920eed-56a1-4dd6-94e7-28cd095909bd" providerId="ADAL" clId="{E68E6373-0133-48F9-A085-1C5324C2A634}" dt="2023-02-07T22:16:24.216" v="2100" actId="1076"/>
          <ac:spMkLst>
            <pc:docMk/>
            <pc:sldMk cId="0" sldId="361"/>
            <ac:spMk id="91" creationId="{F8C36378-D3B2-09D0-2535-2B469F0CF180}"/>
          </ac:spMkLst>
        </pc:spChg>
        <pc:spChg chg="mod">
          <ac:chgData name="NORVEY DANILO MUÑOZ" userId="6c920eed-56a1-4dd6-94e7-28cd095909bd" providerId="ADAL" clId="{E68E6373-0133-48F9-A085-1C5324C2A634}" dt="2023-02-07T22:16:24.216" v="2100" actId="1076"/>
          <ac:spMkLst>
            <pc:docMk/>
            <pc:sldMk cId="0" sldId="361"/>
            <ac:spMk id="92" creationId="{C6F459BC-083B-B298-696B-BC62888247BF}"/>
          </ac:spMkLst>
        </pc:spChg>
        <pc:spChg chg="mod">
          <ac:chgData name="NORVEY DANILO MUÑOZ" userId="6c920eed-56a1-4dd6-94e7-28cd095909bd" providerId="ADAL" clId="{E68E6373-0133-48F9-A085-1C5324C2A634}" dt="2023-02-07T22:16:24.216" v="2100" actId="1076"/>
          <ac:spMkLst>
            <pc:docMk/>
            <pc:sldMk cId="0" sldId="361"/>
            <ac:spMk id="93" creationId="{E5161E63-DE91-9D81-18D8-FABEAA6C4EE1}"/>
          </ac:spMkLst>
        </pc:spChg>
        <pc:spChg chg="mod">
          <ac:chgData name="NORVEY DANILO MUÑOZ" userId="6c920eed-56a1-4dd6-94e7-28cd095909bd" providerId="ADAL" clId="{E68E6373-0133-48F9-A085-1C5324C2A634}" dt="2023-02-07T22:16:51.258" v="2108" actId="1076"/>
          <ac:spMkLst>
            <pc:docMk/>
            <pc:sldMk cId="0" sldId="361"/>
            <ac:spMk id="22529" creationId="{5216459B-F59A-44BE-1C11-12E4EA8E01FC}"/>
          </ac:spMkLst>
        </pc:spChg>
        <pc:spChg chg="mod">
          <ac:chgData name="NORVEY DANILO MUÑOZ" userId="6c920eed-56a1-4dd6-94e7-28cd095909bd" providerId="ADAL" clId="{E68E6373-0133-48F9-A085-1C5324C2A634}" dt="2023-02-07T22:16:45.144" v="2107" actId="1076"/>
          <ac:spMkLst>
            <pc:docMk/>
            <pc:sldMk cId="0" sldId="361"/>
            <ac:spMk id="22530" creationId="{F726FCEF-E439-2059-71C0-BB47655A9A17}"/>
          </ac:spMkLst>
        </pc:spChg>
        <pc:spChg chg="mod">
          <ac:chgData name="NORVEY DANILO MUÑOZ" userId="6c920eed-56a1-4dd6-94e7-28cd095909bd" providerId="ADAL" clId="{E68E6373-0133-48F9-A085-1C5324C2A634}" dt="2023-02-07T22:14:42.363" v="2080" actId="20577"/>
          <ac:spMkLst>
            <pc:docMk/>
            <pc:sldMk cId="0" sldId="361"/>
            <ac:spMk id="22531" creationId="{41D4CED1-8F79-CA31-524B-3FD240B641BC}"/>
          </ac:spMkLst>
        </pc:spChg>
        <pc:spChg chg="mod">
          <ac:chgData name="NORVEY DANILO MUÑOZ" userId="6c920eed-56a1-4dd6-94e7-28cd095909bd" providerId="ADAL" clId="{E68E6373-0133-48F9-A085-1C5324C2A634}" dt="2023-02-07T22:14:16.798" v="2057" actId="6549"/>
          <ac:spMkLst>
            <pc:docMk/>
            <pc:sldMk cId="0" sldId="361"/>
            <ac:spMk id="22533" creationId="{8EE0D04B-AFB9-7BE0-37FF-C4AD4FC7874A}"/>
          </ac:spMkLst>
        </pc:spChg>
        <pc:spChg chg="mod">
          <ac:chgData name="NORVEY DANILO MUÑOZ" userId="6c920eed-56a1-4dd6-94e7-28cd095909bd" providerId="ADAL" clId="{E68E6373-0133-48F9-A085-1C5324C2A634}" dt="2023-02-07T22:25:03.606" v="2249" actId="20577"/>
          <ac:spMkLst>
            <pc:docMk/>
            <pc:sldMk cId="0" sldId="361"/>
            <ac:spMk id="22534" creationId="{181A40A1-502F-764C-9E21-C40AE2A698F5}"/>
          </ac:spMkLst>
        </pc:spChg>
        <pc:spChg chg="mod">
          <ac:chgData name="NORVEY DANILO MUÑOZ" userId="6c920eed-56a1-4dd6-94e7-28cd095909bd" providerId="ADAL" clId="{E68E6373-0133-48F9-A085-1C5324C2A634}" dt="2023-02-07T22:15:49.750" v="2094" actId="1076"/>
          <ac:spMkLst>
            <pc:docMk/>
            <pc:sldMk cId="0" sldId="361"/>
            <ac:spMk id="22537" creationId="{92747AA1-7026-91D8-CBF8-DB3114D94241}"/>
          </ac:spMkLst>
        </pc:spChg>
        <pc:spChg chg="mod">
          <ac:chgData name="NORVEY DANILO MUÑOZ" userId="6c920eed-56a1-4dd6-94e7-28cd095909bd" providerId="ADAL" clId="{E68E6373-0133-48F9-A085-1C5324C2A634}" dt="2023-02-07T22:15:49.750" v="2094" actId="1076"/>
          <ac:spMkLst>
            <pc:docMk/>
            <pc:sldMk cId="0" sldId="361"/>
            <ac:spMk id="22539" creationId="{D79938C3-F594-437C-A57A-DBC674D7D895}"/>
          </ac:spMkLst>
        </pc:spChg>
        <pc:spChg chg="mod">
          <ac:chgData name="NORVEY DANILO MUÑOZ" userId="6c920eed-56a1-4dd6-94e7-28cd095909bd" providerId="ADAL" clId="{E68E6373-0133-48F9-A085-1C5324C2A634}" dt="2023-02-07T22:15:49.750" v="2094" actId="1076"/>
          <ac:spMkLst>
            <pc:docMk/>
            <pc:sldMk cId="0" sldId="361"/>
            <ac:spMk id="22540" creationId="{D9FFAB72-96D6-399E-D25C-931A050BE757}"/>
          </ac:spMkLst>
        </pc:spChg>
        <pc:spChg chg="mod">
          <ac:chgData name="NORVEY DANILO MUÑOZ" userId="6c920eed-56a1-4dd6-94e7-28cd095909bd" providerId="ADAL" clId="{E68E6373-0133-48F9-A085-1C5324C2A634}" dt="2023-02-07T22:15:49.750" v="2094" actId="1076"/>
          <ac:spMkLst>
            <pc:docMk/>
            <pc:sldMk cId="0" sldId="361"/>
            <ac:spMk id="22541" creationId="{E200152C-DD86-007C-BFEF-FBFC361A9784}"/>
          </ac:spMkLst>
        </pc:spChg>
        <pc:spChg chg="mod">
          <ac:chgData name="NORVEY DANILO MUÑOZ" userId="6c920eed-56a1-4dd6-94e7-28cd095909bd" providerId="ADAL" clId="{E68E6373-0133-48F9-A085-1C5324C2A634}" dt="2023-02-07T22:15:49.750" v="2094" actId="1076"/>
          <ac:spMkLst>
            <pc:docMk/>
            <pc:sldMk cId="0" sldId="361"/>
            <ac:spMk id="22542" creationId="{348D6434-69FB-A486-B36B-AF441D0E96D3}"/>
          </ac:spMkLst>
        </pc:spChg>
        <pc:spChg chg="mod">
          <ac:chgData name="NORVEY DANILO MUÑOZ" userId="6c920eed-56a1-4dd6-94e7-28cd095909bd" providerId="ADAL" clId="{E68E6373-0133-48F9-A085-1C5324C2A634}" dt="2023-02-07T22:15:49.750" v="2094" actId="1076"/>
          <ac:spMkLst>
            <pc:docMk/>
            <pc:sldMk cId="0" sldId="361"/>
            <ac:spMk id="22543" creationId="{A2890F38-290D-CD3D-E8D2-0BDA5E40E7A2}"/>
          </ac:spMkLst>
        </pc:spChg>
        <pc:spChg chg="mod">
          <ac:chgData name="NORVEY DANILO MUÑOZ" userId="6c920eed-56a1-4dd6-94e7-28cd095909bd" providerId="ADAL" clId="{E68E6373-0133-48F9-A085-1C5324C2A634}" dt="2023-02-07T22:15:49.750" v="2094" actId="1076"/>
          <ac:spMkLst>
            <pc:docMk/>
            <pc:sldMk cId="0" sldId="361"/>
            <ac:spMk id="22544" creationId="{3B7A2C74-C8AE-D1DC-006A-7C83BBDA96D5}"/>
          </ac:spMkLst>
        </pc:spChg>
        <pc:spChg chg="mod">
          <ac:chgData name="NORVEY DANILO MUÑOZ" userId="6c920eed-56a1-4dd6-94e7-28cd095909bd" providerId="ADAL" clId="{E68E6373-0133-48F9-A085-1C5324C2A634}" dt="2023-02-07T22:15:49.750" v="2094" actId="1076"/>
          <ac:spMkLst>
            <pc:docMk/>
            <pc:sldMk cId="0" sldId="361"/>
            <ac:spMk id="22545" creationId="{7FF1E297-0A95-C805-E6B1-E5095FC68F9E}"/>
          </ac:spMkLst>
        </pc:spChg>
        <pc:spChg chg="mod">
          <ac:chgData name="NORVEY DANILO MUÑOZ" userId="6c920eed-56a1-4dd6-94e7-28cd095909bd" providerId="ADAL" clId="{E68E6373-0133-48F9-A085-1C5324C2A634}" dt="2023-02-07T22:15:49.750" v="2094" actId="1076"/>
          <ac:spMkLst>
            <pc:docMk/>
            <pc:sldMk cId="0" sldId="361"/>
            <ac:spMk id="22546" creationId="{E24757BD-8EFC-8AA8-6AEA-649273C7F1EB}"/>
          </ac:spMkLst>
        </pc:spChg>
        <pc:spChg chg="mod">
          <ac:chgData name="NORVEY DANILO MUÑOZ" userId="6c920eed-56a1-4dd6-94e7-28cd095909bd" providerId="ADAL" clId="{E68E6373-0133-48F9-A085-1C5324C2A634}" dt="2023-02-07T22:15:49.750" v="2094" actId="1076"/>
          <ac:spMkLst>
            <pc:docMk/>
            <pc:sldMk cId="0" sldId="361"/>
            <ac:spMk id="22547" creationId="{7CC7DF03-C09D-E497-1986-5106A27E89F4}"/>
          </ac:spMkLst>
        </pc:spChg>
        <pc:spChg chg="mod">
          <ac:chgData name="NORVEY DANILO MUÑOZ" userId="6c920eed-56a1-4dd6-94e7-28cd095909bd" providerId="ADAL" clId="{E68E6373-0133-48F9-A085-1C5324C2A634}" dt="2023-02-07T22:15:49.750" v="2094" actId="1076"/>
          <ac:spMkLst>
            <pc:docMk/>
            <pc:sldMk cId="0" sldId="361"/>
            <ac:spMk id="22548" creationId="{43A2C486-AC0C-5836-91B6-CF70C31DA684}"/>
          </ac:spMkLst>
        </pc:spChg>
        <pc:spChg chg="mod">
          <ac:chgData name="NORVEY DANILO MUÑOZ" userId="6c920eed-56a1-4dd6-94e7-28cd095909bd" providerId="ADAL" clId="{E68E6373-0133-48F9-A085-1C5324C2A634}" dt="2023-02-07T22:15:49.750" v="2094" actId="1076"/>
          <ac:spMkLst>
            <pc:docMk/>
            <pc:sldMk cId="0" sldId="361"/>
            <ac:spMk id="22549" creationId="{C5F89675-ECC8-B075-967E-187BB493350C}"/>
          </ac:spMkLst>
        </pc:spChg>
        <pc:spChg chg="mod ord">
          <ac:chgData name="NORVEY DANILO MUÑOZ" userId="6c920eed-56a1-4dd6-94e7-28cd095909bd" providerId="ADAL" clId="{E68E6373-0133-48F9-A085-1C5324C2A634}" dt="2023-02-07T22:17:17.579" v="2114" actId="167"/>
          <ac:spMkLst>
            <pc:docMk/>
            <pc:sldMk cId="0" sldId="361"/>
            <ac:spMk id="22550" creationId="{A95EEB20-7705-5B16-F4FF-C14D73796EFF}"/>
          </ac:spMkLst>
        </pc:spChg>
        <pc:spChg chg="mod">
          <ac:chgData name="NORVEY DANILO MUÑOZ" userId="6c920eed-56a1-4dd6-94e7-28cd095909bd" providerId="ADAL" clId="{E68E6373-0133-48F9-A085-1C5324C2A634}" dt="2023-02-07T22:16:38.369" v="2104" actId="1076"/>
          <ac:spMkLst>
            <pc:docMk/>
            <pc:sldMk cId="0" sldId="361"/>
            <ac:spMk id="22577" creationId="{EB8BF3CD-3FB4-AB7E-B596-47CFBD4FF8F6}"/>
          </ac:spMkLst>
        </pc:spChg>
        <pc:spChg chg="mod">
          <ac:chgData name="NORVEY DANILO MUÑOZ" userId="6c920eed-56a1-4dd6-94e7-28cd095909bd" providerId="ADAL" clId="{E68E6373-0133-48F9-A085-1C5324C2A634}" dt="2023-02-07T22:16:38.369" v="2104" actId="1076"/>
          <ac:spMkLst>
            <pc:docMk/>
            <pc:sldMk cId="0" sldId="361"/>
            <ac:spMk id="22578" creationId="{E628BB3F-9C37-7394-422F-F55C5E54D695}"/>
          </ac:spMkLst>
        </pc:spChg>
        <pc:spChg chg="mod">
          <ac:chgData name="NORVEY DANILO MUÑOZ" userId="6c920eed-56a1-4dd6-94e7-28cd095909bd" providerId="ADAL" clId="{E68E6373-0133-48F9-A085-1C5324C2A634}" dt="2023-02-07T22:16:38.369" v="2104" actId="1076"/>
          <ac:spMkLst>
            <pc:docMk/>
            <pc:sldMk cId="0" sldId="361"/>
            <ac:spMk id="22579" creationId="{29E43309-6177-57FA-5CBF-D3128E586DDD}"/>
          </ac:spMkLst>
        </pc:spChg>
        <pc:spChg chg="mod">
          <ac:chgData name="NORVEY DANILO MUÑOZ" userId="6c920eed-56a1-4dd6-94e7-28cd095909bd" providerId="ADAL" clId="{E68E6373-0133-48F9-A085-1C5324C2A634}" dt="2023-02-07T22:16:38.369" v="2104" actId="1076"/>
          <ac:spMkLst>
            <pc:docMk/>
            <pc:sldMk cId="0" sldId="361"/>
            <ac:spMk id="22580" creationId="{CC36FDF8-3CCD-2AC2-986C-993B777958F2}"/>
          </ac:spMkLst>
        </pc:spChg>
        <pc:spChg chg="mod">
          <ac:chgData name="NORVEY DANILO MUÑOZ" userId="6c920eed-56a1-4dd6-94e7-28cd095909bd" providerId="ADAL" clId="{E68E6373-0133-48F9-A085-1C5324C2A634}" dt="2023-02-07T22:16:38.369" v="2104" actId="1076"/>
          <ac:spMkLst>
            <pc:docMk/>
            <pc:sldMk cId="0" sldId="361"/>
            <ac:spMk id="22581" creationId="{2DDA31F3-721D-7FF8-E057-B6D64C73692C}"/>
          </ac:spMkLst>
        </pc:spChg>
        <pc:spChg chg="mod">
          <ac:chgData name="NORVEY DANILO MUÑOZ" userId="6c920eed-56a1-4dd6-94e7-28cd095909bd" providerId="ADAL" clId="{E68E6373-0133-48F9-A085-1C5324C2A634}" dt="2023-02-07T22:16:38.369" v="2104" actId="1076"/>
          <ac:spMkLst>
            <pc:docMk/>
            <pc:sldMk cId="0" sldId="361"/>
            <ac:spMk id="22582" creationId="{18AC3C67-6A88-C23D-BE9F-C083D1605E4D}"/>
          </ac:spMkLst>
        </pc:spChg>
        <pc:spChg chg="mod">
          <ac:chgData name="NORVEY DANILO MUÑOZ" userId="6c920eed-56a1-4dd6-94e7-28cd095909bd" providerId="ADAL" clId="{E68E6373-0133-48F9-A085-1C5324C2A634}" dt="2023-02-07T22:16:38.369" v="2104" actId="1076"/>
          <ac:spMkLst>
            <pc:docMk/>
            <pc:sldMk cId="0" sldId="361"/>
            <ac:spMk id="22583" creationId="{62DC45B3-D6B6-020C-BF4D-9E4F3EAC630C}"/>
          </ac:spMkLst>
        </pc:spChg>
        <pc:spChg chg="mod">
          <ac:chgData name="NORVEY DANILO MUÑOZ" userId="6c920eed-56a1-4dd6-94e7-28cd095909bd" providerId="ADAL" clId="{E68E6373-0133-48F9-A085-1C5324C2A634}" dt="2023-02-07T22:16:38.369" v="2104" actId="1076"/>
          <ac:spMkLst>
            <pc:docMk/>
            <pc:sldMk cId="0" sldId="361"/>
            <ac:spMk id="22584" creationId="{BE807DC8-AB39-9D58-C52B-7810BDFD5A90}"/>
          </ac:spMkLst>
        </pc:spChg>
        <pc:spChg chg="mod">
          <ac:chgData name="NORVEY DANILO MUÑOZ" userId="6c920eed-56a1-4dd6-94e7-28cd095909bd" providerId="ADAL" clId="{E68E6373-0133-48F9-A085-1C5324C2A634}" dt="2023-02-07T22:16:38.369" v="2104" actId="1076"/>
          <ac:spMkLst>
            <pc:docMk/>
            <pc:sldMk cId="0" sldId="361"/>
            <ac:spMk id="22585" creationId="{284DC4E1-54FE-4FD2-98AA-22CD7D06DEBD}"/>
          </ac:spMkLst>
        </pc:spChg>
        <pc:spChg chg="mod">
          <ac:chgData name="NORVEY DANILO MUÑOZ" userId="6c920eed-56a1-4dd6-94e7-28cd095909bd" providerId="ADAL" clId="{E68E6373-0133-48F9-A085-1C5324C2A634}" dt="2023-02-07T22:16:38.369" v="2104" actId="1076"/>
          <ac:spMkLst>
            <pc:docMk/>
            <pc:sldMk cId="0" sldId="361"/>
            <ac:spMk id="22586" creationId="{756A4DB8-A87C-CE1C-2A81-D1E28D4C05A0}"/>
          </ac:spMkLst>
        </pc:spChg>
        <pc:spChg chg="mod">
          <ac:chgData name="NORVEY DANILO MUÑOZ" userId="6c920eed-56a1-4dd6-94e7-28cd095909bd" providerId="ADAL" clId="{E68E6373-0133-48F9-A085-1C5324C2A634}" dt="2023-02-07T22:16:38.369" v="2104" actId="1076"/>
          <ac:spMkLst>
            <pc:docMk/>
            <pc:sldMk cId="0" sldId="361"/>
            <ac:spMk id="22587" creationId="{601BA037-5F60-7C7D-0F81-20A965581CC0}"/>
          </ac:spMkLst>
        </pc:spChg>
        <pc:spChg chg="mod">
          <ac:chgData name="NORVEY DANILO MUÑOZ" userId="6c920eed-56a1-4dd6-94e7-28cd095909bd" providerId="ADAL" clId="{E68E6373-0133-48F9-A085-1C5324C2A634}" dt="2023-02-07T22:16:38.369" v="2104" actId="1076"/>
          <ac:spMkLst>
            <pc:docMk/>
            <pc:sldMk cId="0" sldId="361"/>
            <ac:spMk id="22588" creationId="{38BC12A7-3929-96A5-8AC2-992944EFFFDD}"/>
          </ac:spMkLst>
        </pc:spChg>
        <pc:spChg chg="mod">
          <ac:chgData name="NORVEY DANILO MUÑOZ" userId="6c920eed-56a1-4dd6-94e7-28cd095909bd" providerId="ADAL" clId="{E68E6373-0133-48F9-A085-1C5324C2A634}" dt="2023-02-07T22:16:38.369" v="2104" actId="1076"/>
          <ac:spMkLst>
            <pc:docMk/>
            <pc:sldMk cId="0" sldId="361"/>
            <ac:spMk id="22589" creationId="{99B1FD66-8D05-E923-3EDB-6646920BFB9F}"/>
          </ac:spMkLst>
        </pc:spChg>
        <pc:spChg chg="mod">
          <ac:chgData name="NORVEY DANILO MUÑOZ" userId="6c920eed-56a1-4dd6-94e7-28cd095909bd" providerId="ADAL" clId="{E68E6373-0133-48F9-A085-1C5324C2A634}" dt="2023-02-07T22:16:38.369" v="2104" actId="1076"/>
          <ac:spMkLst>
            <pc:docMk/>
            <pc:sldMk cId="0" sldId="361"/>
            <ac:spMk id="22590" creationId="{F279EA78-946C-ED95-DDC5-C85FC4153541}"/>
          </ac:spMkLst>
        </pc:spChg>
        <pc:spChg chg="mod">
          <ac:chgData name="NORVEY DANILO MUÑOZ" userId="6c920eed-56a1-4dd6-94e7-28cd095909bd" providerId="ADAL" clId="{E68E6373-0133-48F9-A085-1C5324C2A634}" dt="2023-02-07T22:16:55.939" v="2109" actId="1076"/>
          <ac:spMkLst>
            <pc:docMk/>
            <pc:sldMk cId="0" sldId="361"/>
            <ac:spMk id="22592" creationId="{80C00A5C-A99E-C9CB-CF67-91406B0AEA8E}"/>
          </ac:spMkLst>
        </pc:spChg>
        <pc:spChg chg="mod">
          <ac:chgData name="NORVEY DANILO MUÑOZ" userId="6c920eed-56a1-4dd6-94e7-28cd095909bd" providerId="ADAL" clId="{E68E6373-0133-48F9-A085-1C5324C2A634}" dt="2023-02-07T22:16:55.939" v="2109" actId="1076"/>
          <ac:spMkLst>
            <pc:docMk/>
            <pc:sldMk cId="0" sldId="361"/>
            <ac:spMk id="22593" creationId="{A4A48BEA-6DB0-BBFB-72FB-79A8AFC44E24}"/>
          </ac:spMkLst>
        </pc:spChg>
        <pc:spChg chg="mod">
          <ac:chgData name="NORVEY DANILO MUÑOZ" userId="6c920eed-56a1-4dd6-94e7-28cd095909bd" providerId="ADAL" clId="{E68E6373-0133-48F9-A085-1C5324C2A634}" dt="2023-02-07T22:16:55.939" v="2109" actId="1076"/>
          <ac:spMkLst>
            <pc:docMk/>
            <pc:sldMk cId="0" sldId="361"/>
            <ac:spMk id="22594" creationId="{0A10BBAC-9F70-59D0-3E23-7429AE56BF78}"/>
          </ac:spMkLst>
        </pc:spChg>
        <pc:spChg chg="mod">
          <ac:chgData name="NORVEY DANILO MUÑOZ" userId="6c920eed-56a1-4dd6-94e7-28cd095909bd" providerId="ADAL" clId="{E68E6373-0133-48F9-A085-1C5324C2A634}" dt="2023-02-07T22:16:55.939" v="2109" actId="1076"/>
          <ac:spMkLst>
            <pc:docMk/>
            <pc:sldMk cId="0" sldId="361"/>
            <ac:spMk id="22595" creationId="{3CDAE672-FB13-BCDD-78B9-6E4151AF0B7D}"/>
          </ac:spMkLst>
        </pc:spChg>
        <pc:spChg chg="mod">
          <ac:chgData name="NORVEY DANILO MUÑOZ" userId="6c920eed-56a1-4dd6-94e7-28cd095909bd" providerId="ADAL" clId="{E68E6373-0133-48F9-A085-1C5324C2A634}" dt="2023-02-07T22:16:55.939" v="2109" actId="1076"/>
          <ac:spMkLst>
            <pc:docMk/>
            <pc:sldMk cId="0" sldId="361"/>
            <ac:spMk id="22596" creationId="{7BE52275-30A8-7038-7F89-638FA9FEF772}"/>
          </ac:spMkLst>
        </pc:spChg>
        <pc:spChg chg="mod">
          <ac:chgData name="NORVEY DANILO MUÑOZ" userId="6c920eed-56a1-4dd6-94e7-28cd095909bd" providerId="ADAL" clId="{E68E6373-0133-48F9-A085-1C5324C2A634}" dt="2023-02-07T22:16:55.939" v="2109" actId="1076"/>
          <ac:spMkLst>
            <pc:docMk/>
            <pc:sldMk cId="0" sldId="361"/>
            <ac:spMk id="22597" creationId="{15EF7A43-9148-8183-CED4-40C0E139ACDE}"/>
          </ac:spMkLst>
        </pc:spChg>
        <pc:spChg chg="mod">
          <ac:chgData name="NORVEY DANILO MUÑOZ" userId="6c920eed-56a1-4dd6-94e7-28cd095909bd" providerId="ADAL" clId="{E68E6373-0133-48F9-A085-1C5324C2A634}" dt="2023-02-07T22:16:55.939" v="2109" actId="1076"/>
          <ac:spMkLst>
            <pc:docMk/>
            <pc:sldMk cId="0" sldId="361"/>
            <ac:spMk id="22598" creationId="{EDC08FE7-0D5B-BBD9-EF88-E69D0AF9A5D7}"/>
          </ac:spMkLst>
        </pc:spChg>
        <pc:spChg chg="mod">
          <ac:chgData name="NORVEY DANILO MUÑOZ" userId="6c920eed-56a1-4dd6-94e7-28cd095909bd" providerId="ADAL" clId="{E68E6373-0133-48F9-A085-1C5324C2A634}" dt="2023-02-07T22:16:55.939" v="2109" actId="1076"/>
          <ac:spMkLst>
            <pc:docMk/>
            <pc:sldMk cId="0" sldId="361"/>
            <ac:spMk id="22599" creationId="{73704324-1837-AD4F-522E-9B808DA5C801}"/>
          </ac:spMkLst>
        </pc:spChg>
        <pc:spChg chg="mod">
          <ac:chgData name="NORVEY DANILO MUÑOZ" userId="6c920eed-56a1-4dd6-94e7-28cd095909bd" providerId="ADAL" clId="{E68E6373-0133-48F9-A085-1C5324C2A634}" dt="2023-02-07T22:16:55.939" v="2109" actId="1076"/>
          <ac:spMkLst>
            <pc:docMk/>
            <pc:sldMk cId="0" sldId="361"/>
            <ac:spMk id="22600" creationId="{FE7A4F60-2A66-4DCD-5F5D-04EBFCDB643D}"/>
          </ac:spMkLst>
        </pc:spChg>
        <pc:spChg chg="mod">
          <ac:chgData name="NORVEY DANILO MUÑOZ" userId="6c920eed-56a1-4dd6-94e7-28cd095909bd" providerId="ADAL" clId="{E68E6373-0133-48F9-A085-1C5324C2A634}" dt="2023-02-07T22:16:55.939" v="2109" actId="1076"/>
          <ac:spMkLst>
            <pc:docMk/>
            <pc:sldMk cId="0" sldId="361"/>
            <ac:spMk id="22601" creationId="{F5CB2198-31BC-1050-13CD-EE4ACBA3E48B}"/>
          </ac:spMkLst>
        </pc:spChg>
        <pc:spChg chg="mod">
          <ac:chgData name="NORVEY DANILO MUÑOZ" userId="6c920eed-56a1-4dd6-94e7-28cd095909bd" providerId="ADAL" clId="{E68E6373-0133-48F9-A085-1C5324C2A634}" dt="2023-02-07T22:16:55.939" v="2109" actId="1076"/>
          <ac:spMkLst>
            <pc:docMk/>
            <pc:sldMk cId="0" sldId="361"/>
            <ac:spMk id="22602" creationId="{29D94D1E-7F2E-3367-3A63-7E02F703A18C}"/>
          </ac:spMkLst>
        </pc:spChg>
        <pc:spChg chg="mod">
          <ac:chgData name="NORVEY DANILO MUÑOZ" userId="6c920eed-56a1-4dd6-94e7-28cd095909bd" providerId="ADAL" clId="{E68E6373-0133-48F9-A085-1C5324C2A634}" dt="2023-02-07T22:16:55.939" v="2109" actId="1076"/>
          <ac:spMkLst>
            <pc:docMk/>
            <pc:sldMk cId="0" sldId="361"/>
            <ac:spMk id="22603" creationId="{E4526BA6-3D19-7255-8E0C-03794F8742BA}"/>
          </ac:spMkLst>
        </pc:spChg>
        <pc:spChg chg="mod">
          <ac:chgData name="NORVEY DANILO MUÑOZ" userId="6c920eed-56a1-4dd6-94e7-28cd095909bd" providerId="ADAL" clId="{E68E6373-0133-48F9-A085-1C5324C2A634}" dt="2023-02-07T22:16:55.939" v="2109" actId="1076"/>
          <ac:spMkLst>
            <pc:docMk/>
            <pc:sldMk cId="0" sldId="361"/>
            <ac:spMk id="22604" creationId="{AA8CBC96-A131-D1C0-66A5-E8C380BD6782}"/>
          </ac:spMkLst>
        </pc:spChg>
        <pc:spChg chg="mod">
          <ac:chgData name="NORVEY DANILO MUÑOZ" userId="6c920eed-56a1-4dd6-94e7-28cd095909bd" providerId="ADAL" clId="{E68E6373-0133-48F9-A085-1C5324C2A634}" dt="2023-02-07T22:16:55.939" v="2109" actId="1076"/>
          <ac:spMkLst>
            <pc:docMk/>
            <pc:sldMk cId="0" sldId="361"/>
            <ac:spMk id="22605" creationId="{3744DF63-B54A-4809-3BA9-8EAE454AC9F1}"/>
          </ac:spMkLst>
        </pc:spChg>
        <pc:spChg chg="mod">
          <ac:chgData name="NORVEY DANILO MUÑOZ" userId="6c920eed-56a1-4dd6-94e7-28cd095909bd" providerId="ADAL" clId="{E68E6373-0133-48F9-A085-1C5324C2A634}" dt="2023-02-07T22:17:23.206" v="2115" actId="1076"/>
          <ac:spMkLst>
            <pc:docMk/>
            <pc:sldMk cId="0" sldId="361"/>
            <ac:spMk id="22607" creationId="{908643E0-AEEE-0154-0692-13F12F4FA3F2}"/>
          </ac:spMkLst>
        </pc:spChg>
        <pc:spChg chg="mod">
          <ac:chgData name="NORVEY DANILO MUÑOZ" userId="6c920eed-56a1-4dd6-94e7-28cd095909bd" providerId="ADAL" clId="{E68E6373-0133-48F9-A085-1C5324C2A634}" dt="2023-02-07T22:17:23.206" v="2115" actId="1076"/>
          <ac:spMkLst>
            <pc:docMk/>
            <pc:sldMk cId="0" sldId="361"/>
            <ac:spMk id="22608" creationId="{32884FCF-0014-4590-178D-29515F97DD29}"/>
          </ac:spMkLst>
        </pc:spChg>
        <pc:spChg chg="mod">
          <ac:chgData name="NORVEY DANILO MUÑOZ" userId="6c920eed-56a1-4dd6-94e7-28cd095909bd" providerId="ADAL" clId="{E68E6373-0133-48F9-A085-1C5324C2A634}" dt="2023-02-07T22:17:23.206" v="2115" actId="1076"/>
          <ac:spMkLst>
            <pc:docMk/>
            <pc:sldMk cId="0" sldId="361"/>
            <ac:spMk id="22609" creationId="{6024E287-C374-AFDE-8A53-5658C002C79F}"/>
          </ac:spMkLst>
        </pc:spChg>
        <pc:spChg chg="mod">
          <ac:chgData name="NORVEY DANILO MUÑOZ" userId="6c920eed-56a1-4dd6-94e7-28cd095909bd" providerId="ADAL" clId="{E68E6373-0133-48F9-A085-1C5324C2A634}" dt="2023-02-07T22:17:23.206" v="2115" actId="1076"/>
          <ac:spMkLst>
            <pc:docMk/>
            <pc:sldMk cId="0" sldId="361"/>
            <ac:spMk id="22610" creationId="{488ADDFB-62EE-23A0-62FD-6A555B70DF3C}"/>
          </ac:spMkLst>
        </pc:spChg>
        <pc:spChg chg="mod">
          <ac:chgData name="NORVEY DANILO MUÑOZ" userId="6c920eed-56a1-4dd6-94e7-28cd095909bd" providerId="ADAL" clId="{E68E6373-0133-48F9-A085-1C5324C2A634}" dt="2023-02-07T22:17:23.206" v="2115" actId="1076"/>
          <ac:spMkLst>
            <pc:docMk/>
            <pc:sldMk cId="0" sldId="361"/>
            <ac:spMk id="22611" creationId="{9969127A-E1AC-BD4C-CE46-10BE1054A524}"/>
          </ac:spMkLst>
        </pc:spChg>
        <pc:spChg chg="mod">
          <ac:chgData name="NORVEY DANILO MUÑOZ" userId="6c920eed-56a1-4dd6-94e7-28cd095909bd" providerId="ADAL" clId="{E68E6373-0133-48F9-A085-1C5324C2A634}" dt="2023-02-07T22:17:23.206" v="2115" actId="1076"/>
          <ac:spMkLst>
            <pc:docMk/>
            <pc:sldMk cId="0" sldId="361"/>
            <ac:spMk id="22612" creationId="{D2BEB2E3-6075-6467-7B1A-B24831EB8B86}"/>
          </ac:spMkLst>
        </pc:spChg>
        <pc:spChg chg="mod">
          <ac:chgData name="NORVEY DANILO MUÑOZ" userId="6c920eed-56a1-4dd6-94e7-28cd095909bd" providerId="ADAL" clId="{E68E6373-0133-48F9-A085-1C5324C2A634}" dt="2023-02-07T22:17:23.206" v="2115" actId="1076"/>
          <ac:spMkLst>
            <pc:docMk/>
            <pc:sldMk cId="0" sldId="361"/>
            <ac:spMk id="22613" creationId="{E46B198B-2909-C17F-07CB-764D8FB79948}"/>
          </ac:spMkLst>
        </pc:spChg>
        <pc:spChg chg="mod">
          <ac:chgData name="NORVEY DANILO MUÑOZ" userId="6c920eed-56a1-4dd6-94e7-28cd095909bd" providerId="ADAL" clId="{E68E6373-0133-48F9-A085-1C5324C2A634}" dt="2023-02-07T22:17:23.206" v="2115" actId="1076"/>
          <ac:spMkLst>
            <pc:docMk/>
            <pc:sldMk cId="0" sldId="361"/>
            <ac:spMk id="22614" creationId="{40FFB0B4-EC35-73E0-4082-82262C24D3AC}"/>
          </ac:spMkLst>
        </pc:spChg>
        <pc:spChg chg="mod">
          <ac:chgData name="NORVEY DANILO MUÑOZ" userId="6c920eed-56a1-4dd6-94e7-28cd095909bd" providerId="ADAL" clId="{E68E6373-0133-48F9-A085-1C5324C2A634}" dt="2023-02-07T22:17:23.206" v="2115" actId="1076"/>
          <ac:spMkLst>
            <pc:docMk/>
            <pc:sldMk cId="0" sldId="361"/>
            <ac:spMk id="22615" creationId="{360F0D28-BFF9-8378-FBEF-D26C7A0DD32F}"/>
          </ac:spMkLst>
        </pc:spChg>
        <pc:spChg chg="mod">
          <ac:chgData name="NORVEY DANILO MUÑOZ" userId="6c920eed-56a1-4dd6-94e7-28cd095909bd" providerId="ADAL" clId="{E68E6373-0133-48F9-A085-1C5324C2A634}" dt="2023-02-07T22:17:23.206" v="2115" actId="1076"/>
          <ac:spMkLst>
            <pc:docMk/>
            <pc:sldMk cId="0" sldId="361"/>
            <ac:spMk id="22616" creationId="{EC3ED4E2-38F4-08B3-6B35-E51E9EABCA93}"/>
          </ac:spMkLst>
        </pc:spChg>
        <pc:spChg chg="mod">
          <ac:chgData name="NORVEY DANILO MUÑOZ" userId="6c920eed-56a1-4dd6-94e7-28cd095909bd" providerId="ADAL" clId="{E68E6373-0133-48F9-A085-1C5324C2A634}" dt="2023-02-07T22:17:23.206" v="2115" actId="1076"/>
          <ac:spMkLst>
            <pc:docMk/>
            <pc:sldMk cId="0" sldId="361"/>
            <ac:spMk id="22617" creationId="{8411178C-C81C-549C-1B8B-05AC09FE9D6B}"/>
          </ac:spMkLst>
        </pc:spChg>
        <pc:spChg chg="mod">
          <ac:chgData name="NORVEY DANILO MUÑOZ" userId="6c920eed-56a1-4dd6-94e7-28cd095909bd" providerId="ADAL" clId="{E68E6373-0133-48F9-A085-1C5324C2A634}" dt="2023-02-07T22:17:23.206" v="2115" actId="1076"/>
          <ac:spMkLst>
            <pc:docMk/>
            <pc:sldMk cId="0" sldId="361"/>
            <ac:spMk id="22618" creationId="{65ACF7C5-5319-ADB8-E9C8-10B9831505BC}"/>
          </ac:spMkLst>
        </pc:spChg>
        <pc:spChg chg="mod">
          <ac:chgData name="NORVEY DANILO MUÑOZ" userId="6c920eed-56a1-4dd6-94e7-28cd095909bd" providerId="ADAL" clId="{E68E6373-0133-48F9-A085-1C5324C2A634}" dt="2023-02-07T22:17:23.206" v="2115" actId="1076"/>
          <ac:spMkLst>
            <pc:docMk/>
            <pc:sldMk cId="0" sldId="361"/>
            <ac:spMk id="22619" creationId="{A7DCD0F2-863F-33E3-01D9-FFACC5B846E3}"/>
          </ac:spMkLst>
        </pc:spChg>
        <pc:spChg chg="mod">
          <ac:chgData name="NORVEY DANILO MUÑOZ" userId="6c920eed-56a1-4dd6-94e7-28cd095909bd" providerId="ADAL" clId="{E68E6373-0133-48F9-A085-1C5324C2A634}" dt="2023-02-07T22:27:21.640" v="2250" actId="1076"/>
          <ac:spMkLst>
            <pc:docMk/>
            <pc:sldMk cId="0" sldId="361"/>
            <ac:spMk id="301119" creationId="{6B6DA79E-EDD8-4832-9C69-3FB7C5B20CE5}"/>
          </ac:spMkLst>
        </pc:spChg>
        <pc:grpChg chg="mod">
          <ac:chgData name="NORVEY DANILO MUÑOZ" userId="6c920eed-56a1-4dd6-94e7-28cd095909bd" providerId="ADAL" clId="{E68E6373-0133-48F9-A085-1C5324C2A634}" dt="2023-02-07T22:17:23.206" v="2115" actId="1076"/>
          <ac:grpSpMkLst>
            <pc:docMk/>
            <pc:sldMk cId="0" sldId="361"/>
            <ac:grpSpMk id="4" creationId="{9050BD3D-B15C-2F52-690F-57C7CE87B75F}"/>
          </ac:grpSpMkLst>
        </pc:grpChg>
        <pc:grpChg chg="mod">
          <ac:chgData name="NORVEY DANILO MUÑOZ" userId="6c920eed-56a1-4dd6-94e7-28cd095909bd" providerId="ADAL" clId="{E68E6373-0133-48F9-A085-1C5324C2A634}" dt="2023-02-07T22:16:55.939" v="2109" actId="1076"/>
          <ac:grpSpMkLst>
            <pc:docMk/>
            <pc:sldMk cId="0" sldId="361"/>
            <ac:grpSpMk id="38" creationId="{F0B24540-3122-C071-2533-3B30CEA9ECCD}"/>
          </ac:grpSpMkLst>
        </pc:grpChg>
        <pc:grpChg chg="mod">
          <ac:chgData name="NORVEY DANILO MUÑOZ" userId="6c920eed-56a1-4dd6-94e7-28cd095909bd" providerId="ADAL" clId="{E68E6373-0133-48F9-A085-1C5324C2A634}" dt="2023-02-07T22:16:38.369" v="2104" actId="1076"/>
          <ac:grpSpMkLst>
            <pc:docMk/>
            <pc:sldMk cId="0" sldId="361"/>
            <ac:grpSpMk id="85" creationId="{02E62F23-A064-F957-0A5B-1D052F0A7070}"/>
          </ac:grpSpMkLst>
        </pc:grpChg>
        <pc:grpChg chg="mod">
          <ac:chgData name="NORVEY DANILO MUÑOZ" userId="6c920eed-56a1-4dd6-94e7-28cd095909bd" providerId="ADAL" clId="{E68E6373-0133-48F9-A085-1C5324C2A634}" dt="2023-02-07T22:16:38.369" v="2104" actId="1076"/>
          <ac:grpSpMkLst>
            <pc:docMk/>
            <pc:sldMk cId="0" sldId="361"/>
            <ac:grpSpMk id="22576" creationId="{428F06F6-4C56-6DF9-CEC0-C61134AE6DDA}"/>
          </ac:grpSpMkLst>
        </pc:grpChg>
        <pc:grpChg chg="mod">
          <ac:chgData name="NORVEY DANILO MUÑOZ" userId="6c920eed-56a1-4dd6-94e7-28cd095909bd" providerId="ADAL" clId="{E68E6373-0133-48F9-A085-1C5324C2A634}" dt="2023-02-07T22:16:55.939" v="2109" actId="1076"/>
          <ac:grpSpMkLst>
            <pc:docMk/>
            <pc:sldMk cId="0" sldId="361"/>
            <ac:grpSpMk id="22591" creationId="{824A37DB-9433-875B-61D9-6A0B1581319C}"/>
          </ac:grpSpMkLst>
        </pc:grpChg>
        <pc:grpChg chg="mod">
          <ac:chgData name="NORVEY DANILO MUÑOZ" userId="6c920eed-56a1-4dd6-94e7-28cd095909bd" providerId="ADAL" clId="{E68E6373-0133-48F9-A085-1C5324C2A634}" dt="2023-02-07T22:17:23.206" v="2115" actId="1076"/>
          <ac:grpSpMkLst>
            <pc:docMk/>
            <pc:sldMk cId="0" sldId="361"/>
            <ac:grpSpMk id="22606" creationId="{CD47433E-CBAF-8ACA-B92F-B3FE7A383EAA}"/>
          </ac:grpSpMkLst>
        </pc:grpChg>
      </pc:sldChg>
      <pc:sldChg chg="addSp modSp add mod ord">
        <pc:chgData name="NORVEY DANILO MUÑOZ" userId="6c920eed-56a1-4dd6-94e7-28cd095909bd" providerId="ADAL" clId="{E68E6373-0133-48F9-A085-1C5324C2A634}" dt="2023-02-07T22:20:43.226" v="2183" actId="1076"/>
        <pc:sldMkLst>
          <pc:docMk/>
          <pc:sldMk cId="1897390636" sldId="362"/>
        </pc:sldMkLst>
        <pc:spChg chg="mod">
          <ac:chgData name="NORVEY DANILO MUÑOZ" userId="6c920eed-56a1-4dd6-94e7-28cd095909bd" providerId="ADAL" clId="{E68E6373-0133-48F9-A085-1C5324C2A634}" dt="2023-02-07T22:20:22.924" v="2179" actId="20577"/>
          <ac:spMkLst>
            <pc:docMk/>
            <pc:sldMk cId="1897390636" sldId="362"/>
            <ac:spMk id="2" creationId="{0B62F89B-B23B-AAE3-02BD-F975291C588B}"/>
          </ac:spMkLst>
        </pc:spChg>
        <pc:spChg chg="mod">
          <ac:chgData name="NORVEY DANILO MUÑOZ" userId="6c920eed-56a1-4dd6-94e7-28cd095909bd" providerId="ADAL" clId="{E68E6373-0133-48F9-A085-1C5324C2A634}" dt="2023-02-07T22:18:50.487" v="2142" actId="20577"/>
          <ac:spMkLst>
            <pc:docMk/>
            <pc:sldMk cId="1897390636" sldId="362"/>
            <ac:spMk id="235" creationId="{00000000-0000-0000-0000-000000000000}"/>
          </ac:spMkLst>
        </pc:spChg>
        <pc:picChg chg="add mod">
          <ac:chgData name="NORVEY DANILO MUÑOZ" userId="6c920eed-56a1-4dd6-94e7-28cd095909bd" providerId="ADAL" clId="{E68E6373-0133-48F9-A085-1C5324C2A634}" dt="2023-02-07T22:20:43.226" v="2183" actId="1076"/>
          <ac:picMkLst>
            <pc:docMk/>
            <pc:sldMk cId="1897390636" sldId="362"/>
            <ac:picMk id="4" creationId="{DC7E166D-7A32-DE90-C555-7CE4C2BF227A}"/>
          </ac:picMkLst>
        </pc:picChg>
      </pc:sldChg>
      <pc:sldChg chg="addSp delSp modSp add mod">
        <pc:chgData name="NORVEY DANILO MUÑOZ" userId="6c920eed-56a1-4dd6-94e7-28cd095909bd" providerId="ADAL" clId="{E68E6373-0133-48F9-A085-1C5324C2A634}" dt="2023-02-07T22:22:12.521" v="2217" actId="1076"/>
        <pc:sldMkLst>
          <pc:docMk/>
          <pc:sldMk cId="3286778521" sldId="363"/>
        </pc:sldMkLst>
        <pc:spChg chg="mod">
          <ac:chgData name="NORVEY DANILO MUÑOZ" userId="6c920eed-56a1-4dd6-94e7-28cd095909bd" providerId="ADAL" clId="{E68E6373-0133-48F9-A085-1C5324C2A634}" dt="2023-02-07T22:21:54.994" v="2214" actId="113"/>
          <ac:spMkLst>
            <pc:docMk/>
            <pc:sldMk cId="3286778521" sldId="363"/>
            <ac:spMk id="2" creationId="{0B62F89B-B23B-AAE3-02BD-F975291C588B}"/>
          </ac:spMkLst>
        </pc:spChg>
        <pc:spChg chg="mod">
          <ac:chgData name="NORVEY DANILO MUÑOZ" userId="6c920eed-56a1-4dd6-94e7-28cd095909bd" providerId="ADAL" clId="{E68E6373-0133-48F9-A085-1C5324C2A634}" dt="2023-02-07T22:21:22.537" v="2205" actId="20577"/>
          <ac:spMkLst>
            <pc:docMk/>
            <pc:sldMk cId="3286778521" sldId="363"/>
            <ac:spMk id="235" creationId="{00000000-0000-0000-0000-000000000000}"/>
          </ac:spMkLst>
        </pc:spChg>
        <pc:picChg chg="del">
          <ac:chgData name="NORVEY DANILO MUÑOZ" userId="6c920eed-56a1-4dd6-94e7-28cd095909bd" providerId="ADAL" clId="{E68E6373-0133-48F9-A085-1C5324C2A634}" dt="2023-02-07T22:21:33.753" v="2207" actId="478"/>
          <ac:picMkLst>
            <pc:docMk/>
            <pc:sldMk cId="3286778521" sldId="363"/>
            <ac:picMk id="4" creationId="{DC7E166D-7A32-DE90-C555-7CE4C2BF227A}"/>
          </ac:picMkLst>
        </pc:picChg>
        <pc:picChg chg="add mod">
          <ac:chgData name="NORVEY DANILO MUÑOZ" userId="6c920eed-56a1-4dd6-94e7-28cd095909bd" providerId="ADAL" clId="{E68E6373-0133-48F9-A085-1C5324C2A634}" dt="2023-02-07T22:22:12.521" v="2217" actId="1076"/>
          <ac:picMkLst>
            <pc:docMk/>
            <pc:sldMk cId="3286778521" sldId="363"/>
            <ac:picMk id="5" creationId="{AA264E36-D212-5C91-7B15-32BBC56312FC}"/>
          </ac:picMkLst>
        </pc:picChg>
      </pc:sldChg>
      <pc:sldChg chg="addSp delSp modSp add mod">
        <pc:chgData name="NORVEY DANILO MUÑOZ" userId="6c920eed-56a1-4dd6-94e7-28cd095909bd" providerId="ADAL" clId="{E68E6373-0133-48F9-A085-1C5324C2A634}" dt="2023-02-07T22:23:07.795" v="2234" actId="1076"/>
        <pc:sldMkLst>
          <pc:docMk/>
          <pc:sldMk cId="2589776929" sldId="364"/>
        </pc:sldMkLst>
        <pc:spChg chg="del">
          <ac:chgData name="NORVEY DANILO MUÑOZ" userId="6c920eed-56a1-4dd6-94e7-28cd095909bd" providerId="ADAL" clId="{E68E6373-0133-48F9-A085-1C5324C2A634}" dt="2023-02-07T22:23:00.161" v="2230" actId="478"/>
          <ac:spMkLst>
            <pc:docMk/>
            <pc:sldMk cId="2589776929" sldId="364"/>
            <ac:spMk id="2" creationId="{0B62F89B-B23B-AAE3-02BD-F975291C588B}"/>
          </ac:spMkLst>
        </pc:spChg>
        <pc:spChg chg="mod">
          <ac:chgData name="NORVEY DANILO MUÑOZ" userId="6c920eed-56a1-4dd6-94e7-28cd095909bd" providerId="ADAL" clId="{E68E6373-0133-48F9-A085-1C5324C2A634}" dt="2023-02-07T22:22:45.984" v="2228" actId="20577"/>
          <ac:spMkLst>
            <pc:docMk/>
            <pc:sldMk cId="2589776929" sldId="364"/>
            <ac:spMk id="235" creationId="{00000000-0000-0000-0000-000000000000}"/>
          </ac:spMkLst>
        </pc:spChg>
        <pc:picChg chg="add mod">
          <ac:chgData name="NORVEY DANILO MUÑOZ" userId="6c920eed-56a1-4dd6-94e7-28cd095909bd" providerId="ADAL" clId="{E68E6373-0133-48F9-A085-1C5324C2A634}" dt="2023-02-07T22:23:07.795" v="2234" actId="1076"/>
          <ac:picMkLst>
            <pc:docMk/>
            <pc:sldMk cId="2589776929" sldId="364"/>
            <ac:picMk id="4" creationId="{E145030E-6BA7-A635-DFB8-828614BD6C93}"/>
          </ac:picMkLst>
        </pc:picChg>
        <pc:picChg chg="del">
          <ac:chgData name="NORVEY DANILO MUÑOZ" userId="6c920eed-56a1-4dd6-94e7-28cd095909bd" providerId="ADAL" clId="{E68E6373-0133-48F9-A085-1C5324C2A634}" dt="2023-02-07T22:22:49.619" v="2229" actId="478"/>
          <ac:picMkLst>
            <pc:docMk/>
            <pc:sldMk cId="2589776929" sldId="364"/>
            <ac:picMk id="5" creationId="{AA264E36-D212-5C91-7B15-32BBC56312FC}"/>
          </ac:picMkLst>
        </pc:picChg>
      </pc:sldChg>
      <pc:sldChg chg="addSp delSp modSp add mod">
        <pc:chgData name="NORVEY DANILO MUÑOZ" userId="6c920eed-56a1-4dd6-94e7-28cd095909bd" providerId="ADAL" clId="{E68E6373-0133-48F9-A085-1C5324C2A634}" dt="2023-02-07T22:24:34.694" v="2239" actId="1076"/>
        <pc:sldMkLst>
          <pc:docMk/>
          <pc:sldMk cId="2471323115" sldId="365"/>
        </pc:sldMkLst>
        <pc:picChg chg="add mod">
          <ac:chgData name="NORVEY DANILO MUÑOZ" userId="6c920eed-56a1-4dd6-94e7-28cd095909bd" providerId="ADAL" clId="{E68E6373-0133-48F9-A085-1C5324C2A634}" dt="2023-02-07T22:24:34.694" v="2239" actId="1076"/>
          <ac:picMkLst>
            <pc:docMk/>
            <pc:sldMk cId="2471323115" sldId="365"/>
            <ac:picMk id="3" creationId="{21C010B9-3464-F16E-9BA5-A505D9DB1DCB}"/>
          </ac:picMkLst>
        </pc:picChg>
        <pc:picChg chg="del">
          <ac:chgData name="NORVEY DANILO MUÑOZ" userId="6c920eed-56a1-4dd6-94e7-28cd095909bd" providerId="ADAL" clId="{E68E6373-0133-48F9-A085-1C5324C2A634}" dt="2023-02-07T22:24:29.048" v="2236" actId="478"/>
          <ac:picMkLst>
            <pc:docMk/>
            <pc:sldMk cId="2471323115" sldId="365"/>
            <ac:picMk id="4" creationId="{E145030E-6BA7-A635-DFB8-828614BD6C93}"/>
          </ac:picMkLst>
        </pc:picChg>
      </pc:sldChg>
      <pc:sldChg chg="addSp delSp modSp add mod">
        <pc:chgData name="NORVEY DANILO MUÑOZ" userId="6c920eed-56a1-4dd6-94e7-28cd095909bd" providerId="ADAL" clId="{E68E6373-0133-48F9-A085-1C5324C2A634}" dt="2023-02-07T22:44:12.967" v="2545" actId="403"/>
        <pc:sldMkLst>
          <pc:docMk/>
          <pc:sldMk cId="533894151" sldId="366"/>
        </pc:sldMkLst>
        <pc:spChg chg="add del mod">
          <ac:chgData name="NORVEY DANILO MUÑOZ" userId="6c920eed-56a1-4dd6-94e7-28cd095909bd" providerId="ADAL" clId="{E68E6373-0133-48F9-A085-1C5324C2A634}" dt="2023-02-07T22:36:17.654" v="2349" actId="478"/>
          <ac:spMkLst>
            <pc:docMk/>
            <pc:sldMk cId="533894151" sldId="366"/>
            <ac:spMk id="3" creationId="{C23EFB99-7AA0-2800-0979-328B75866D2A}"/>
          </ac:spMkLst>
        </pc:spChg>
        <pc:spChg chg="add mod">
          <ac:chgData name="NORVEY DANILO MUÑOZ" userId="6c920eed-56a1-4dd6-94e7-28cd095909bd" providerId="ADAL" clId="{E68E6373-0133-48F9-A085-1C5324C2A634}" dt="2023-02-07T22:44:12.967" v="2545" actId="403"/>
          <ac:spMkLst>
            <pc:docMk/>
            <pc:sldMk cId="533894151" sldId="366"/>
            <ac:spMk id="6" creationId="{BF39DA02-8E4C-C4A1-A1A5-410685DFCB66}"/>
          </ac:spMkLst>
        </pc:spChg>
        <pc:spChg chg="mod">
          <ac:chgData name="NORVEY DANILO MUÑOZ" userId="6c920eed-56a1-4dd6-94e7-28cd095909bd" providerId="ADAL" clId="{E68E6373-0133-48F9-A085-1C5324C2A634}" dt="2023-02-07T22:36:25.093" v="2362" actId="20577"/>
          <ac:spMkLst>
            <pc:docMk/>
            <pc:sldMk cId="533894151" sldId="366"/>
            <ac:spMk id="191" creationId="{00000000-0000-0000-0000-000000000000}"/>
          </ac:spMkLst>
        </pc:spChg>
        <pc:spChg chg="del">
          <ac:chgData name="NORVEY DANILO MUÑOZ" userId="6c920eed-56a1-4dd6-94e7-28cd095909bd" providerId="ADAL" clId="{E68E6373-0133-48F9-A085-1C5324C2A634}" dt="2023-02-07T22:36:15.070" v="2348" actId="478"/>
          <ac:spMkLst>
            <pc:docMk/>
            <pc:sldMk cId="533894151" sldId="366"/>
            <ac:spMk id="192" creationId="{00000000-0000-0000-0000-000000000000}"/>
          </ac:spMkLst>
        </pc:spChg>
        <pc:picChg chg="add mod modCrop">
          <ac:chgData name="NORVEY DANILO MUÑOZ" userId="6c920eed-56a1-4dd6-94e7-28cd095909bd" providerId="ADAL" clId="{E68E6373-0133-48F9-A085-1C5324C2A634}" dt="2023-02-07T22:44:06.966" v="2543" actId="732"/>
          <ac:picMkLst>
            <pc:docMk/>
            <pc:sldMk cId="533894151" sldId="366"/>
            <ac:picMk id="5" creationId="{08899743-D1DB-47C7-944A-62F4277F150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s.wikipedia.org/wiki/Inseguridad_inform%C3%A1tica"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es.wikipedia.org/wiki/VBScript" TargetMode="External"/><Relationship Id="rId5" Type="http://schemas.openxmlformats.org/officeDocument/2006/relationships/hyperlink" Target="https://es.wikipedia.org/wiki/JavaScript" TargetMode="External"/><Relationship Id="rId4" Type="http://schemas.openxmlformats.org/officeDocument/2006/relationships/hyperlink" Target="https://es.wikipedia.org/wiki/Agujero_de_seguridad"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s.wikipedia.org/wiki/Virus_inform%C3%A1tico"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es.wikipedia.org/wiki/Malware"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s.wikipedia.org/wiki/Paquete_de_red"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es.wikipedia.org/wiki/Point-to-Point_Protocol" TargetMode="External"/><Relationship Id="rId4" Type="http://schemas.openxmlformats.org/officeDocument/2006/relationships/hyperlink" Target="https://es.wikipedia.org/wiki/Frame_Relay"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900"/>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1" i="0" u="none" strike="noStrike" cap="none">
                <a:solidFill>
                  <a:srgbClr val="000000"/>
                </a:solidFill>
                <a:latin typeface="Arial"/>
                <a:ea typeface="Arial"/>
                <a:cs typeface="Arial"/>
                <a:sym typeface="Arial"/>
              </a:rPr>
              <a:t>1</a:t>
            </a:fld>
            <a:endParaRPr sz="1200" b="1"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360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328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421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742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37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1904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348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616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https://learn.microsoft.com/es-es/azure/active-directory/develop/tutorial-v2-javascript-auth-code</a:t>
            </a:r>
          </a:p>
          <a:p>
            <a:pPr marL="0" lvl="0" indent="0" algn="l" rtl="0">
              <a:spcBef>
                <a:spcPts val="0"/>
              </a:spcBef>
              <a:spcAft>
                <a:spcPts val="0"/>
              </a:spcAft>
              <a:buNone/>
            </a:pPr>
            <a:endParaRPr lang="en-US" dirty="0"/>
          </a:p>
          <a:p>
            <a:pPr marL="0" lvl="0" indent="0" algn="l" rtl="0">
              <a:spcBef>
                <a:spcPts val="0"/>
              </a:spcBef>
              <a:spcAft>
                <a:spcPts val="0"/>
              </a:spcAft>
              <a:buNone/>
            </a:pPr>
            <a:r>
              <a:rPr lang="es-ES" dirty="0"/>
              <a:t>Microsoft </a:t>
            </a:r>
            <a:r>
              <a:rPr lang="es-ES" dirty="0" err="1"/>
              <a:t>Graph</a:t>
            </a:r>
            <a:r>
              <a:rPr lang="es-ES" dirty="0"/>
              <a:t> es una API web </a:t>
            </a:r>
            <a:r>
              <a:rPr lang="es-ES" dirty="0" err="1"/>
              <a:t>RESTful</a:t>
            </a:r>
            <a:r>
              <a:rPr lang="es-ES" dirty="0"/>
              <a:t> que le permite acceder a los recursos de servicios de Microsoft Cloud. Después de registrar su aplicación y obtener tokens de autenticación para un usuario o servicio, puede realizar solicitudes a la API de Microsoft </a:t>
            </a:r>
            <a:r>
              <a:rPr lang="es-ES" dirty="0" err="1"/>
              <a:t>Graph</a:t>
            </a:r>
            <a:r>
              <a:rPr lang="es-ES" dirty="0"/>
              <a:t>.</a:t>
            </a:r>
            <a:r>
              <a:rPr lang="en-US" dirty="0"/>
              <a:t> </a:t>
            </a:r>
            <a:r>
              <a:rPr lang="es-ES" dirty="0"/>
              <a:t>Las aplicaciones personalizadas pueden utilizar la API de Microsoft </a:t>
            </a:r>
            <a:r>
              <a:rPr lang="es-ES" dirty="0" err="1"/>
              <a:t>Graph</a:t>
            </a:r>
            <a:r>
              <a:rPr lang="es-ES" dirty="0"/>
              <a:t> para conectarse a los datos y utilizarlos en aplicaciones personalizadas para mejorar la productividad de la organización.</a:t>
            </a:r>
            <a:endParaRPr dirty="0"/>
          </a:p>
        </p:txBody>
      </p:sp>
    </p:spTree>
    <p:extLst>
      <p:ext uri="{BB962C8B-B14F-4D97-AF65-F5344CB8AC3E}">
        <p14:creationId xmlns:p14="http://schemas.microsoft.com/office/powerpoint/2010/main" val="1020831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706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747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572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err="1">
                <a:solidFill>
                  <a:srgbClr val="040C28"/>
                </a:solidFill>
                <a:effectLst/>
                <a:latin typeface="Google Sans"/>
              </a:rPr>
              <a:t>Search</a:t>
            </a:r>
            <a:r>
              <a:rPr lang="es-ES" b="0" i="0" dirty="0">
                <a:solidFill>
                  <a:srgbClr val="040C28"/>
                </a:solidFill>
                <a:effectLst/>
                <a:latin typeface="Google Sans"/>
              </a:rPr>
              <a:t> </a:t>
            </a:r>
            <a:r>
              <a:rPr lang="es-ES" b="0" i="0" dirty="0" err="1">
                <a:solidFill>
                  <a:srgbClr val="040C28"/>
                </a:solidFill>
                <a:effectLst/>
                <a:latin typeface="Google Sans"/>
              </a:rPr>
              <a:t>Engine</a:t>
            </a:r>
            <a:r>
              <a:rPr lang="es-ES" b="0" i="0" dirty="0">
                <a:solidFill>
                  <a:srgbClr val="040C28"/>
                </a:solidFill>
                <a:effectLst/>
                <a:latin typeface="Google Sans"/>
              </a:rPr>
              <a:t> </a:t>
            </a:r>
            <a:r>
              <a:rPr lang="es-ES" b="0" i="0" dirty="0" err="1">
                <a:solidFill>
                  <a:srgbClr val="040C28"/>
                </a:solidFill>
                <a:effectLst/>
                <a:latin typeface="Google Sans"/>
              </a:rPr>
              <a:t>Optimization</a:t>
            </a:r>
            <a:r>
              <a:rPr lang="es-ES" b="0" i="0" dirty="0">
                <a:solidFill>
                  <a:srgbClr val="040C28"/>
                </a:solidFill>
                <a:effectLst/>
                <a:latin typeface="Google Sans"/>
              </a:rPr>
              <a:t> (Optimización para motores de búsqueda)</a:t>
            </a:r>
            <a:r>
              <a:rPr lang="es-ES" b="0" i="0" dirty="0">
                <a:solidFill>
                  <a:srgbClr val="202124"/>
                </a:solidFill>
                <a:effectLst/>
                <a:latin typeface="Google Sans"/>
              </a:rPr>
              <a:t>. Se trata del conjunto de estrategias y técnicas de optimización que se hacen en una página web para que aparezca orgánicamente en buscadores de Internet como Google, </a:t>
            </a:r>
            <a:r>
              <a:rPr lang="es-ES" b="0" i="0" dirty="0" err="1">
                <a:solidFill>
                  <a:srgbClr val="202124"/>
                </a:solidFill>
                <a:effectLst/>
                <a:latin typeface="Google Sans"/>
              </a:rPr>
              <a:t>Yahoo</a:t>
            </a:r>
            <a:r>
              <a:rPr lang="es-ES" b="0" i="0" dirty="0">
                <a:solidFill>
                  <a:srgbClr val="202124"/>
                </a:solidFill>
                <a:effectLst/>
                <a:latin typeface="Google Sans"/>
              </a:rPr>
              <a:t> o </a:t>
            </a:r>
            <a:r>
              <a:rPr lang="es-ES" b="0" i="0" dirty="0" err="1">
                <a:solidFill>
                  <a:srgbClr val="202124"/>
                </a:solidFill>
                <a:effectLst/>
                <a:latin typeface="Google Sans"/>
              </a:rPr>
              <a:t>Youtube</a:t>
            </a:r>
            <a:endParaRPr dirty="0"/>
          </a:p>
        </p:txBody>
      </p:sp>
    </p:spTree>
    <p:extLst>
      <p:ext uri="{BB962C8B-B14F-4D97-AF65-F5344CB8AC3E}">
        <p14:creationId xmlns:p14="http://schemas.microsoft.com/office/powerpoint/2010/main" val="1292893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431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02122"/>
                </a:solidFill>
                <a:effectLst/>
                <a:latin typeface="Arial" panose="020B0604020202020204" pitchFamily="34" charset="0"/>
              </a:rPr>
              <a:t>Una </a:t>
            </a:r>
            <a:r>
              <a:rPr lang="es-ES" b="1" i="0" dirty="0">
                <a:solidFill>
                  <a:srgbClr val="202122"/>
                </a:solidFill>
                <a:effectLst/>
                <a:latin typeface="Arial" panose="020B0604020202020204" pitchFamily="34" charset="0"/>
              </a:rPr>
              <a:t>secuencia de comandos en sitios cruzados</a:t>
            </a:r>
            <a:r>
              <a:rPr lang="es-ES" b="0" i="0" dirty="0">
                <a:solidFill>
                  <a:srgbClr val="202122"/>
                </a:solidFill>
                <a:effectLst/>
                <a:latin typeface="Arial" panose="020B0604020202020204" pitchFamily="34" charset="0"/>
              </a:rPr>
              <a:t> o </a:t>
            </a:r>
            <a:r>
              <a:rPr lang="es-ES" b="1" i="0" dirty="0">
                <a:solidFill>
                  <a:srgbClr val="202122"/>
                </a:solidFill>
                <a:effectLst/>
                <a:latin typeface="Arial" panose="020B0604020202020204" pitchFamily="34" charset="0"/>
              </a:rPr>
              <a:t>Cross-site scripting</a:t>
            </a:r>
            <a:r>
              <a:rPr lang="es-ES" b="0" i="0" dirty="0">
                <a:solidFill>
                  <a:srgbClr val="202122"/>
                </a:solidFill>
                <a:effectLst/>
                <a:latin typeface="Arial" panose="020B0604020202020204" pitchFamily="34" charset="0"/>
              </a:rPr>
              <a:t> </a:t>
            </a:r>
            <a:r>
              <a:rPr lang="es-ES" b="0" i="0">
                <a:solidFill>
                  <a:srgbClr val="202122"/>
                </a:solidFill>
                <a:effectLst/>
                <a:latin typeface="Arial" panose="020B0604020202020204" pitchFamily="34" charset="0"/>
              </a:rPr>
              <a:t>(</a:t>
            </a:r>
            <a:r>
              <a:rPr lang="es-ES" b="1" i="0">
                <a:solidFill>
                  <a:srgbClr val="202122"/>
                </a:solidFill>
                <a:effectLst/>
                <a:latin typeface="Arial" panose="020B0604020202020204" pitchFamily="34" charset="0"/>
              </a:rPr>
              <a:t>XSS</a:t>
            </a:r>
            <a:r>
              <a:rPr lang="es-ES" b="0" i="0">
                <a:solidFill>
                  <a:srgbClr val="202122"/>
                </a:solidFill>
                <a:effectLst/>
                <a:latin typeface="Arial" panose="020B0604020202020204" pitchFamily="34" charset="0"/>
              </a:rPr>
              <a:t>) </a:t>
            </a:r>
            <a:r>
              <a:rPr lang="es-ES" b="0" i="0" dirty="0">
                <a:solidFill>
                  <a:srgbClr val="202122"/>
                </a:solidFill>
                <a:effectLst/>
                <a:latin typeface="Arial" panose="020B0604020202020204" pitchFamily="34" charset="0"/>
              </a:rPr>
              <a:t>es un tipo de vulnerabilidad </a:t>
            </a:r>
            <a:r>
              <a:rPr lang="es-ES" b="0" i="0" u="none" strike="noStrike" dirty="0">
                <a:solidFill>
                  <a:srgbClr val="3366CC"/>
                </a:solidFill>
                <a:effectLst/>
                <a:latin typeface="Arial" panose="020B0604020202020204" pitchFamily="34" charset="0"/>
                <a:hlinkClick r:id="rId3" tooltip="Inseguridad informática"/>
              </a:rPr>
              <a:t>informática</a:t>
            </a:r>
            <a:r>
              <a:rPr lang="es-ES" b="0" i="0" dirty="0">
                <a:solidFill>
                  <a:srgbClr val="202122"/>
                </a:solidFill>
                <a:effectLst/>
                <a:latin typeface="Arial" panose="020B0604020202020204" pitchFamily="34" charset="0"/>
              </a:rPr>
              <a:t> o </a:t>
            </a:r>
            <a:r>
              <a:rPr lang="es-ES" b="0" i="0" u="none" strike="noStrike" dirty="0">
                <a:solidFill>
                  <a:srgbClr val="3366CC"/>
                </a:solidFill>
                <a:effectLst/>
                <a:latin typeface="Arial" panose="020B0604020202020204" pitchFamily="34" charset="0"/>
                <a:hlinkClick r:id="rId4" tooltip="Agujero de seguridad"/>
              </a:rPr>
              <a:t>agujero de seguridad</a:t>
            </a:r>
            <a:r>
              <a:rPr lang="es-ES" b="0" i="0" dirty="0">
                <a:solidFill>
                  <a:srgbClr val="202122"/>
                </a:solidFill>
                <a:effectLst/>
                <a:latin typeface="Arial" panose="020B0604020202020204" pitchFamily="34" charset="0"/>
              </a:rPr>
              <a:t> típico de las aplicaciones Web, que puede permitir a una tercera persona inyectar en páginas web visitadas por el usuario código </a:t>
            </a:r>
            <a:r>
              <a:rPr lang="es-ES" b="0" i="0" u="none" strike="noStrike" dirty="0">
                <a:solidFill>
                  <a:srgbClr val="3366CC"/>
                </a:solidFill>
                <a:effectLst/>
                <a:latin typeface="Arial" panose="020B0604020202020204" pitchFamily="34" charset="0"/>
                <a:hlinkClick r:id="rId5" tooltip="JavaScript"/>
              </a:rPr>
              <a:t>JavaScript</a:t>
            </a:r>
            <a:r>
              <a:rPr lang="es-ES" b="0" i="0" dirty="0">
                <a:solidFill>
                  <a:srgbClr val="202122"/>
                </a:solidFill>
                <a:effectLst/>
                <a:latin typeface="Arial" panose="020B0604020202020204" pitchFamily="34" charset="0"/>
              </a:rPr>
              <a:t> o en otro lenguaje similar (</a:t>
            </a:r>
            <a:r>
              <a:rPr lang="es-ES" b="0" i="0" dirty="0" err="1">
                <a:solidFill>
                  <a:srgbClr val="202122"/>
                </a:solidFill>
                <a:effectLst/>
                <a:latin typeface="Arial" panose="020B0604020202020204" pitchFamily="34" charset="0"/>
              </a:rPr>
              <a:t>ej</a:t>
            </a:r>
            <a:r>
              <a:rPr lang="es-ES" b="0" i="0" dirty="0">
                <a:solidFill>
                  <a:srgbClr val="202122"/>
                </a:solidFill>
                <a:effectLst/>
                <a:latin typeface="Arial" panose="020B0604020202020204" pitchFamily="34" charset="0"/>
              </a:rPr>
              <a:t>: </a:t>
            </a:r>
            <a:r>
              <a:rPr lang="es-ES" b="0" i="0" u="none" strike="noStrike" dirty="0">
                <a:solidFill>
                  <a:srgbClr val="3366CC"/>
                </a:solidFill>
                <a:effectLst/>
                <a:latin typeface="Arial" panose="020B0604020202020204" pitchFamily="34" charset="0"/>
                <a:hlinkClick r:id="rId6" tooltip="VBScript"/>
              </a:rPr>
              <a:t>VBScript</a:t>
            </a:r>
            <a:r>
              <a:rPr lang="es-ES" b="0" i="0" dirty="0">
                <a:solidFill>
                  <a:srgbClr val="202122"/>
                </a:solidFill>
                <a:effectLst/>
                <a:latin typeface="Arial" panose="020B0604020202020204" pitchFamily="34" charset="0"/>
              </a:rPr>
              <a:t>).</a:t>
            </a:r>
            <a:endParaRPr dirty="0"/>
          </a:p>
        </p:txBody>
      </p:sp>
    </p:spTree>
    <p:extLst>
      <p:ext uri="{BB962C8B-B14F-4D97-AF65-F5344CB8AC3E}">
        <p14:creationId xmlns:p14="http://schemas.microsoft.com/office/powerpoint/2010/main" val="2144078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9405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8408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2216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7179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1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613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171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0214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9229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23901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569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6772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7853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365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2827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2796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7785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9406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6909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6265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4447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b="0" i="0" dirty="0">
                <a:solidFill>
                  <a:srgbClr val="4B4B4B"/>
                </a:solidFill>
                <a:effectLst/>
                <a:latin typeface="Georgia" panose="02040502050405020303" pitchFamily="18" charset="0"/>
              </a:rPr>
              <a:t>Los parámetros </a:t>
            </a:r>
            <a:r>
              <a:rPr lang="es-ES" b="0" i="0" dirty="0" err="1">
                <a:solidFill>
                  <a:srgbClr val="4B4B4B"/>
                </a:solidFill>
                <a:effectLst/>
                <a:latin typeface="Georgia" panose="02040502050405020303" pitchFamily="18" charset="0"/>
              </a:rPr>
              <a:t>Bind</a:t>
            </a:r>
            <a:r>
              <a:rPr lang="es-ES" b="0" i="0" dirty="0">
                <a:solidFill>
                  <a:srgbClr val="4B4B4B"/>
                </a:solidFill>
                <a:effectLst/>
                <a:latin typeface="Georgia" panose="02040502050405020303" pitchFamily="18" charset="0"/>
              </a:rPr>
              <a:t> son una alternativa para presentar los datos a la base de datos. En lugar de poner los valores directamente dentro de la sentencia SQL, se puede usar solamente un marcador de posición como </a:t>
            </a:r>
            <a:r>
              <a:rPr lang="es-ES" dirty="0"/>
              <a:t>?</a:t>
            </a:r>
            <a:r>
              <a:rPr lang="es-ES" b="0" i="0" dirty="0">
                <a:solidFill>
                  <a:srgbClr val="4B4B4B"/>
                </a:solidFill>
                <a:effectLst/>
                <a:latin typeface="Georgia" panose="02040502050405020303" pitchFamily="18" charset="0"/>
              </a:rPr>
              <a:t>, </a:t>
            </a:r>
            <a:r>
              <a:rPr lang="es-ES" dirty="0"/>
              <a:t>:</a:t>
            </a:r>
            <a:r>
              <a:rPr lang="es-ES" dirty="0" err="1"/>
              <a:t>name</a:t>
            </a:r>
            <a:r>
              <a:rPr lang="es-ES" b="0" i="0" dirty="0">
                <a:solidFill>
                  <a:srgbClr val="4B4B4B"/>
                </a:solidFill>
                <a:effectLst/>
                <a:latin typeface="Georgia" panose="02040502050405020303" pitchFamily="18" charset="0"/>
              </a:rPr>
              <a:t> o </a:t>
            </a:r>
            <a:r>
              <a:rPr lang="es-ES" dirty="0"/>
              <a:t>@name</a:t>
            </a:r>
            <a:r>
              <a:rPr lang="es-ES" b="0" i="0" dirty="0">
                <a:solidFill>
                  <a:srgbClr val="4B4B4B"/>
                </a:solidFill>
                <a:effectLst/>
                <a:latin typeface="Georgia" panose="02040502050405020303" pitchFamily="18" charset="0"/>
              </a:rPr>
              <a:t> y proveer el valor actual usando una llamada independiente a un API.</a:t>
            </a:r>
            <a:endParaRPr lang="es-E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547506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9686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44567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24081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64594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25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301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r>
              <a:rPr lang="es-ES" dirty="0"/>
              <a:t>Mark </a:t>
            </a:r>
            <a:r>
              <a:rPr lang="es-ES" dirty="0" err="1"/>
              <a:t>Weiser</a:t>
            </a:r>
            <a:r>
              <a:rPr lang="es-ES" dirty="0"/>
              <a:t> introdujo el concepto y acuñó el término intentando englobar los diferentes dispositivos diseñados en función de cuatro principios:</a:t>
            </a:r>
          </a:p>
          <a:p>
            <a:pPr marL="158750" indent="0">
              <a:buNone/>
            </a:pPr>
            <a:endParaRPr lang="es-ES" dirty="0"/>
          </a:p>
          <a:p>
            <a:pPr marL="158750" indent="0">
              <a:buNone/>
            </a:pPr>
            <a:r>
              <a:rPr lang="es-ES" dirty="0"/>
              <a:t>El propósito de un dispositivo informático es ayudarte a hacer alguna cosa.</a:t>
            </a:r>
          </a:p>
          <a:p>
            <a:pPr marL="158750" indent="0">
              <a:buNone/>
            </a:pPr>
            <a:r>
              <a:rPr lang="es-ES" dirty="0"/>
              <a:t>El mejor dispositivo es aquél que pasa desapercibido.</a:t>
            </a:r>
          </a:p>
          <a:p>
            <a:pPr marL="158750" indent="0">
              <a:buNone/>
            </a:pPr>
            <a:r>
              <a:rPr lang="es-ES" dirty="0"/>
              <a:t>Los dispositivos deben extender tu inconsciente.</a:t>
            </a:r>
          </a:p>
          <a:p>
            <a:pPr marL="158750" indent="0">
              <a:buNone/>
            </a:pPr>
            <a:r>
              <a:rPr lang="es-ES" dirty="0"/>
              <a:t>La tecnología tiene que aportar calma y bienestar.</a:t>
            </a:r>
          </a:p>
          <a:p>
            <a:pPr marL="158750" indent="0">
              <a:buNone/>
            </a:pPr>
            <a:endParaRPr lang="es-ES" dirty="0"/>
          </a:p>
          <a:p>
            <a:pPr marL="158750" indent="0">
              <a:buNone/>
            </a:pPr>
            <a:r>
              <a:rPr lang="es-ES" dirty="0"/>
              <a:t>En definitiva, la computación ubicua comprende todos aquellos servicios que permiten al usuario interactuar con los sistemas digitales mediante interfaces naturales como el movimiento o la voz sin un teclado o un mouse de por medio. La persona no piensa en el dispositivo que va a utilizar sino solamente en la actividad que realiza.</a:t>
            </a:r>
          </a:p>
          <a:p>
            <a:pPr marL="158750" indent="0">
              <a:buNone/>
            </a:pPr>
            <a:endParaRPr lang="es-ES" dirty="0"/>
          </a:p>
          <a:p>
            <a:pPr marL="158750" indent="0">
              <a:buNone/>
            </a:pPr>
            <a:r>
              <a:rPr lang="es-ES" dirty="0"/>
              <a:t>Por ejemplo: el despertador del móvil a primera hora de la mañana, el GPS que nos lleva a nuestro destino o la temperatura de nuestra casa son ejemplos de acciones cotidianas en las que se aplica la computación ubicua.</a:t>
            </a:r>
            <a:endParaRPr lang="es-CO" dirty="0"/>
          </a:p>
        </p:txBody>
      </p:sp>
    </p:spTree>
    <p:extLst>
      <p:ext uri="{BB962C8B-B14F-4D97-AF65-F5344CB8AC3E}">
        <p14:creationId xmlns:p14="http://schemas.microsoft.com/office/powerpoint/2010/main" val="23303628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50140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14806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84310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27262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4689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858014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58134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43690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9118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015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r>
              <a:rPr lang="es-ES" b="0" i="0" dirty="0" err="1">
                <a:solidFill>
                  <a:srgbClr val="202122"/>
                </a:solidFill>
                <a:effectLst/>
                <a:latin typeface="Arial" panose="020B0604020202020204" pitchFamily="34" charset="0"/>
              </a:rPr>
              <a:t>Macrovirus</a:t>
            </a:r>
            <a:r>
              <a:rPr lang="es-ES" b="0" i="0" dirty="0">
                <a:solidFill>
                  <a:srgbClr val="202122"/>
                </a:solidFill>
                <a:effectLst/>
                <a:latin typeface="Arial" panose="020B0604020202020204" pitchFamily="34" charset="0"/>
              </a:rPr>
              <a:t>: es un </a:t>
            </a:r>
            <a:r>
              <a:rPr lang="es-ES" b="0" i="0" u="none" strike="noStrike" dirty="0">
                <a:solidFill>
                  <a:srgbClr val="3366CC"/>
                </a:solidFill>
                <a:effectLst/>
                <a:latin typeface="Arial" panose="020B0604020202020204" pitchFamily="34" charset="0"/>
                <a:hlinkClick r:id="rId3" tooltip="Virus informático"/>
              </a:rPr>
              <a:t>virus</a:t>
            </a:r>
            <a:r>
              <a:rPr lang="es-ES" b="0" i="0" dirty="0">
                <a:solidFill>
                  <a:srgbClr val="202122"/>
                </a:solidFill>
                <a:effectLst/>
                <a:latin typeface="Arial" panose="020B0604020202020204" pitchFamily="34" charset="0"/>
              </a:rPr>
              <a:t> muy difundido, que afecta principalmente los documentos de Microsoft Word. Es más molesto que destructivo. Hace, por ejemplo, que el programa desconozca los comandos o introduzca palabras o frases que el usuario no ha escrito.</a:t>
            </a:r>
          </a:p>
          <a:p>
            <a:pPr marL="158750" indent="0">
              <a:buNone/>
            </a:pPr>
            <a:endParaRPr lang="es-ES" b="0" i="0" dirty="0">
              <a:solidFill>
                <a:srgbClr val="202122"/>
              </a:solidFill>
              <a:effectLst/>
              <a:latin typeface="Arial" panose="020B0604020202020204" pitchFamily="34" charset="0"/>
            </a:endParaRPr>
          </a:p>
          <a:p>
            <a:pPr marL="158750" indent="0">
              <a:buNone/>
            </a:pPr>
            <a:r>
              <a:rPr lang="es-ES" b="0" i="0" dirty="0">
                <a:solidFill>
                  <a:srgbClr val="202122"/>
                </a:solidFill>
                <a:effectLst/>
                <a:latin typeface="Arial" panose="020B0604020202020204" pitchFamily="34" charset="0"/>
              </a:rPr>
              <a:t>Un </a:t>
            </a:r>
            <a:r>
              <a:rPr lang="es-ES" b="1" i="0" dirty="0">
                <a:solidFill>
                  <a:srgbClr val="202122"/>
                </a:solidFill>
                <a:effectLst/>
                <a:latin typeface="Arial" panose="020B0604020202020204" pitchFamily="34" charset="0"/>
              </a:rPr>
              <a:t>gusano informático</a:t>
            </a:r>
            <a:r>
              <a:rPr lang="es-ES" b="0" i="0" dirty="0">
                <a:solidFill>
                  <a:srgbClr val="202122"/>
                </a:solidFill>
                <a:effectLst/>
                <a:latin typeface="Arial" panose="020B0604020202020204" pitchFamily="34" charset="0"/>
              </a:rPr>
              <a:t> es un </a:t>
            </a:r>
            <a:r>
              <a:rPr lang="es-ES" b="0" i="0" u="none" strike="noStrike" dirty="0">
                <a:solidFill>
                  <a:srgbClr val="3366CC"/>
                </a:solidFill>
                <a:effectLst/>
                <a:latin typeface="Arial" panose="020B0604020202020204" pitchFamily="34" charset="0"/>
                <a:hlinkClick r:id="rId4" tooltip="Malware"/>
              </a:rPr>
              <a:t>malware</a:t>
            </a:r>
            <a:r>
              <a:rPr lang="es-ES" b="0" i="0" dirty="0">
                <a:solidFill>
                  <a:srgbClr val="202122"/>
                </a:solidFill>
                <a:effectLst/>
                <a:latin typeface="Arial" panose="020B0604020202020204" pitchFamily="34" charset="0"/>
              </a:rPr>
              <a:t> que se replica para propagarse a otras computadoras. Este software malicioso suele utilizar una red informática para propagarse, aprovechando las fallas de seguridad en la computadora de destino para acceder a ella.</a:t>
            </a:r>
          </a:p>
          <a:p>
            <a:pPr marL="158750" indent="0">
              <a:buNone/>
            </a:pPr>
            <a:endParaRPr lang="es-ES" b="0" i="0" dirty="0">
              <a:solidFill>
                <a:srgbClr val="202122"/>
              </a:solidFill>
              <a:effectLst/>
              <a:latin typeface="Arial" panose="020B0604020202020204" pitchFamily="34" charset="0"/>
            </a:endParaRPr>
          </a:p>
          <a:p>
            <a:pPr marL="158750" indent="0">
              <a:buNone/>
            </a:pPr>
            <a:r>
              <a:rPr lang="es-ES" b="0" i="0" dirty="0">
                <a:solidFill>
                  <a:srgbClr val="202122"/>
                </a:solidFill>
                <a:effectLst/>
                <a:latin typeface="Arial" panose="020B0604020202020204" pitchFamily="34" charset="0"/>
              </a:rPr>
              <a:t>Los gusanos casi siempre causan algún perjuicio a la red, aunque solo sea consumir ancho de banda, mientras que los virus casi siempre corrompen o modifican archivos en una computadora de destino.</a:t>
            </a:r>
            <a:endParaRPr lang="es-CO" dirty="0"/>
          </a:p>
        </p:txBody>
      </p:sp>
    </p:spTree>
    <p:extLst>
      <p:ext uri="{BB962C8B-B14F-4D97-AF65-F5344CB8AC3E}">
        <p14:creationId xmlns:p14="http://schemas.microsoft.com/office/powerpoint/2010/main" val="18978972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4254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7680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57522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0346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56775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1152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5327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2663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64328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5973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r>
              <a:rPr lang="es-ES" b="0" i="0" dirty="0">
                <a:solidFill>
                  <a:srgbClr val="363A41"/>
                </a:solidFill>
                <a:effectLst/>
                <a:latin typeface="system-ui"/>
              </a:rPr>
              <a:t>ATM (modo de transferencia asíncrona, por sus siglas en inglés) es un estándar de red de telecomunicaciones que permite transferir voz, vídeo y datos entre redes. </a:t>
            </a:r>
            <a:r>
              <a:rPr lang="es-ES" dirty="0"/>
              <a:t>ATM es una interfaz funcional de transferencia de paquetes que tienen un tamaño fijo y se denominan celdas. ATM proporciona servicios tanto de tiempo real como de no tiempo real.</a:t>
            </a:r>
          </a:p>
          <a:p>
            <a:pPr marL="158750" indent="0">
              <a:buNone/>
            </a:pPr>
            <a:endParaRPr lang="es-ES" dirty="0"/>
          </a:p>
          <a:p>
            <a:pPr marL="158750" indent="0">
              <a:buNone/>
            </a:pPr>
            <a:r>
              <a:rPr lang="en-US" b="1" i="0" dirty="0">
                <a:solidFill>
                  <a:srgbClr val="202122"/>
                </a:solidFill>
                <a:effectLst/>
                <a:latin typeface="Arial" panose="020B0604020202020204" pitchFamily="34" charset="0"/>
              </a:rPr>
              <a:t>Frame Relay</a:t>
            </a:r>
            <a:r>
              <a:rPr lang="en-US" b="0" i="0" dirty="0">
                <a:solidFill>
                  <a:srgbClr val="202122"/>
                </a:solidFill>
                <a:effectLst/>
                <a:latin typeface="Arial" panose="020B0604020202020204" pitchFamily="34" charset="0"/>
              </a:rPr>
              <a:t> (o </a:t>
            </a:r>
            <a:r>
              <a:rPr lang="en-US" b="0" i="1" dirty="0">
                <a:solidFill>
                  <a:srgbClr val="202122"/>
                </a:solidFill>
                <a:effectLst/>
                <a:latin typeface="Arial" panose="020B0604020202020204" pitchFamily="34" charset="0"/>
              </a:rPr>
              <a:t>Frame-mode Bearer Service</a:t>
            </a:r>
            <a:r>
              <a:rPr lang="en-US" b="0" i="0" dirty="0">
                <a:solidFill>
                  <a:srgbClr val="202122"/>
                </a:solidFill>
                <a:effectLst/>
                <a:latin typeface="Arial" panose="020B0604020202020204" pitchFamily="34" charset="0"/>
              </a:rPr>
              <a:t>) era un </a:t>
            </a:r>
            <a:r>
              <a:rPr lang="en-US" b="0" i="0" dirty="0" err="1">
                <a:solidFill>
                  <a:srgbClr val="202122"/>
                </a:solidFill>
                <a:effectLst/>
                <a:latin typeface="Arial" panose="020B0604020202020204" pitchFamily="34" charset="0"/>
              </a:rPr>
              <a:t>protocolo</a:t>
            </a:r>
            <a:r>
              <a:rPr lang="en-US" b="0" i="0" dirty="0">
                <a:solidFill>
                  <a:srgbClr val="202122"/>
                </a:solidFill>
                <a:effectLst/>
                <a:latin typeface="Arial" panose="020B0604020202020204" pitchFamily="34" charset="0"/>
              </a:rPr>
              <a:t> de </a:t>
            </a:r>
            <a:r>
              <a:rPr lang="en-US" b="0" i="0" dirty="0" err="1">
                <a:solidFill>
                  <a:srgbClr val="202122"/>
                </a:solidFill>
                <a:effectLst/>
                <a:latin typeface="Arial" panose="020B0604020202020204" pitchFamily="34" charset="0"/>
              </a:rPr>
              <a:t>comunicación</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mediante</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retransmisión</a:t>
            </a:r>
            <a:r>
              <a:rPr lang="en-US" b="0" i="0" dirty="0">
                <a:solidFill>
                  <a:srgbClr val="202122"/>
                </a:solidFill>
                <a:effectLst/>
                <a:latin typeface="Arial" panose="020B0604020202020204" pitchFamily="34" charset="0"/>
              </a:rPr>
              <a:t> de </a:t>
            </a:r>
            <a:r>
              <a:rPr lang="en-US" b="0" i="0" dirty="0" err="1">
                <a:solidFill>
                  <a:srgbClr val="202122"/>
                </a:solidFill>
                <a:effectLst/>
                <a:latin typeface="Arial" panose="020B0604020202020204" pitchFamily="34" charset="0"/>
              </a:rPr>
              <a:t>tramas</a:t>
            </a:r>
            <a:r>
              <a:rPr lang="en-US" b="0" i="0" dirty="0">
                <a:solidFill>
                  <a:srgbClr val="202122"/>
                </a:solidFill>
                <a:effectLst/>
                <a:latin typeface="Arial" panose="020B0604020202020204" pitchFamily="34" charset="0"/>
              </a:rPr>
              <a:t> para redes de </a:t>
            </a:r>
            <a:r>
              <a:rPr lang="en-US" b="0" i="0" dirty="0" err="1">
                <a:solidFill>
                  <a:srgbClr val="202122"/>
                </a:solidFill>
                <a:effectLst/>
                <a:latin typeface="Arial" panose="020B0604020202020204" pitchFamily="34" charset="0"/>
              </a:rPr>
              <a:t>circuito</a:t>
            </a:r>
            <a:r>
              <a:rPr lang="en-US" b="0" i="0" dirty="0">
                <a:solidFill>
                  <a:srgbClr val="202122"/>
                </a:solidFill>
                <a:effectLst/>
                <a:latin typeface="Arial" panose="020B0604020202020204" pitchFamily="34" charset="0"/>
              </a:rPr>
              <a:t> virtual</a:t>
            </a:r>
            <a:endParaRPr lang="es-CO" dirty="0"/>
          </a:p>
        </p:txBody>
      </p:sp>
    </p:spTree>
    <p:extLst>
      <p:ext uri="{BB962C8B-B14F-4D97-AF65-F5344CB8AC3E}">
        <p14:creationId xmlns:p14="http://schemas.microsoft.com/office/powerpoint/2010/main" val="38063872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79035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51255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46137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76352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8529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72110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58479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82177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64126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580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202124"/>
                </a:solidFill>
                <a:effectLst/>
                <a:latin typeface="Google Sans"/>
              </a:rPr>
              <a:t>Multiprotocol Label Switching</a:t>
            </a:r>
            <a:r>
              <a:rPr lang="es-CO" b="0" i="0" dirty="0">
                <a:solidFill>
                  <a:srgbClr val="202124"/>
                </a:solidFill>
                <a:effectLst/>
                <a:latin typeface="Google Sans"/>
              </a:rPr>
              <a:t>: </a:t>
            </a:r>
            <a:r>
              <a:rPr lang="es-ES" b="0" i="0" dirty="0">
                <a:solidFill>
                  <a:srgbClr val="202124"/>
                </a:solidFill>
                <a:effectLst/>
                <a:latin typeface="Google Sans"/>
              </a:rPr>
              <a:t>define un sistema de nodos o enrutadores que transportan una unidad de datos empaquetados, también conocida como paquete de datos, desde una dirección IP a otra utilizando la ruta más eficiente posible</a:t>
            </a:r>
            <a:r>
              <a:rPr lang="es-CO" b="0" i="0" dirty="0">
                <a:solidFill>
                  <a:srgbClr val="202124"/>
                </a:solidFill>
                <a:effectLst/>
                <a:latin typeface="Google Sans"/>
              </a:rPr>
              <a:t>. </a:t>
            </a:r>
            <a:r>
              <a:rPr lang="es-ES" b="0" i="0" dirty="0">
                <a:solidFill>
                  <a:srgbClr val="202122"/>
                </a:solidFill>
                <a:effectLst/>
                <a:latin typeface="Arial" panose="020B0604020202020204" pitchFamily="34" charset="0"/>
              </a:rPr>
              <a:t>Fue diseñado para unificar el servicio de transporte de datos para las redes basadas en circuitos y las basadas en </a:t>
            </a:r>
            <a:r>
              <a:rPr lang="es-ES" b="0" i="0" u="none" strike="noStrike" dirty="0">
                <a:solidFill>
                  <a:srgbClr val="3366CC"/>
                </a:solidFill>
                <a:effectLst/>
                <a:latin typeface="Arial" panose="020B0604020202020204" pitchFamily="34" charset="0"/>
                <a:hlinkClick r:id="rId3" tooltip="Paquete de red"/>
              </a:rPr>
              <a:t>paquetes</a:t>
            </a:r>
            <a:r>
              <a:rPr lang="es-CO" b="0" i="0" u="none" strike="noStrike" dirty="0">
                <a:solidFill>
                  <a:srgbClr val="3366CC"/>
                </a:solidFill>
                <a:effectLst/>
                <a:latin typeface="Arial" panose="020B0604020202020204" pitchFamily="34" charset="0"/>
              </a:rPr>
              <a:t>. </a:t>
            </a:r>
            <a:r>
              <a:rPr lang="es-ES" b="0" i="0" dirty="0">
                <a:solidFill>
                  <a:srgbClr val="202122"/>
                </a:solidFill>
                <a:effectLst/>
                <a:latin typeface="Arial" panose="020B0604020202020204" pitchFamily="34" charset="0"/>
              </a:rPr>
              <a:t>MPLS reemplazó a </a:t>
            </a:r>
            <a:r>
              <a:rPr lang="es-ES" b="0" i="0" u="none" strike="noStrike" dirty="0" err="1">
                <a:solidFill>
                  <a:srgbClr val="3366CC"/>
                </a:solidFill>
                <a:effectLst/>
                <a:latin typeface="Arial" panose="020B0604020202020204" pitchFamily="34" charset="0"/>
                <a:hlinkClick r:id="rId4" tooltip="Frame Relay"/>
              </a:rPr>
              <a:t>Frame</a:t>
            </a:r>
            <a:r>
              <a:rPr lang="es-ES" b="0" i="0" u="none" strike="noStrike" dirty="0">
                <a:solidFill>
                  <a:srgbClr val="3366CC"/>
                </a:solidFill>
                <a:effectLst/>
                <a:latin typeface="Arial" panose="020B0604020202020204" pitchFamily="34" charset="0"/>
                <a:hlinkClick r:id="rId4" tooltip="Frame Relay"/>
              </a:rPr>
              <a:t> </a:t>
            </a:r>
            <a:r>
              <a:rPr lang="es-ES" b="0" i="0" u="none" strike="noStrike" dirty="0" err="1">
                <a:solidFill>
                  <a:srgbClr val="3366CC"/>
                </a:solidFill>
                <a:effectLst/>
                <a:latin typeface="Arial" panose="020B0604020202020204" pitchFamily="34" charset="0"/>
                <a:hlinkClick r:id="rId4" tooltip="Frame Relay"/>
              </a:rPr>
              <a:t>Relay</a:t>
            </a:r>
            <a:r>
              <a:rPr lang="es-ES" b="0" i="0" dirty="0">
                <a:solidFill>
                  <a:srgbClr val="202122"/>
                </a:solidFill>
                <a:effectLst/>
                <a:latin typeface="Arial" panose="020B0604020202020204" pitchFamily="34" charset="0"/>
              </a:rPr>
              <a:t> y ATM como la tecnología preferida para llevar datos de alta velocidad y voz digital en una sola conexión.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ES" b="0" i="0" dirty="0">
              <a:solidFill>
                <a:srgbClr val="202122"/>
              </a:solidFill>
              <a:effectLst/>
              <a:latin typeface="Arial" panose="020B0604020202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202122"/>
                </a:solidFill>
                <a:effectLst/>
                <a:latin typeface="Arial" panose="020B0604020202020204" pitchFamily="34" charset="0"/>
              </a:rPr>
              <a:t>[</a:t>
            </a:r>
            <a:r>
              <a:rPr lang="en-US" b="1" i="0" dirty="0" err="1">
                <a:solidFill>
                  <a:srgbClr val="202122"/>
                </a:solidFill>
                <a:effectLst/>
                <a:latin typeface="Arial" panose="020B0604020202020204" pitchFamily="34" charset="0"/>
              </a:rPr>
              <a:t>Capa</a:t>
            </a:r>
            <a:r>
              <a:rPr lang="en-US" b="1" i="0" dirty="0">
                <a:solidFill>
                  <a:srgbClr val="202122"/>
                </a:solidFill>
                <a:effectLst/>
                <a:latin typeface="Arial" panose="020B0604020202020204" pitchFamily="34" charset="0"/>
              </a:rPr>
              <a:t> de enlace] L2TP</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Layer 2 Tunneling Protocol</a:t>
            </a:r>
            <a:r>
              <a:rPr lang="en-US" b="0" i="0" dirty="0">
                <a:solidFill>
                  <a:srgbClr val="202122"/>
                </a:solidFill>
                <a:effectLst/>
                <a:latin typeface="Arial" panose="020B0604020202020204" pitchFamily="34" charset="0"/>
              </a:rPr>
              <a:t>) es un </a:t>
            </a:r>
            <a:r>
              <a:rPr lang="en-US" b="0" i="0" dirty="0" err="1">
                <a:solidFill>
                  <a:srgbClr val="202122"/>
                </a:solidFill>
                <a:effectLst/>
                <a:latin typeface="Arial" panose="020B0604020202020204" pitchFamily="34" charset="0"/>
              </a:rPr>
              <a:t>protocolo</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utilizado</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por</a:t>
            </a:r>
            <a:r>
              <a:rPr lang="en-US" b="0" i="0" dirty="0">
                <a:solidFill>
                  <a:srgbClr val="202122"/>
                </a:solidFill>
                <a:effectLst/>
                <a:latin typeface="Arial" panose="020B0604020202020204" pitchFamily="34" charset="0"/>
              </a:rPr>
              <a:t> redes </a:t>
            </a:r>
            <a:r>
              <a:rPr lang="en-US" b="0" i="0" dirty="0" err="1">
                <a:solidFill>
                  <a:srgbClr val="202122"/>
                </a:solidFill>
                <a:effectLst/>
                <a:latin typeface="Arial" panose="020B0604020202020204" pitchFamily="34" charset="0"/>
              </a:rPr>
              <a:t>privadas</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virtuales</a:t>
            </a:r>
            <a:r>
              <a:rPr lang="es-ES" b="0" i="0" dirty="0">
                <a:solidFill>
                  <a:srgbClr val="202122"/>
                </a:solidFill>
                <a:effectLst/>
                <a:latin typeface="Arial" panose="020B0604020202020204" pitchFamily="34" charset="0"/>
              </a:rPr>
              <a:t>. L2TP utiliza </a:t>
            </a:r>
            <a:r>
              <a:rPr lang="es-ES" b="0" i="0" u="none" strike="noStrike" dirty="0">
                <a:solidFill>
                  <a:srgbClr val="3366CC"/>
                </a:solidFill>
                <a:effectLst/>
                <a:latin typeface="Arial" panose="020B0604020202020204" pitchFamily="34" charset="0"/>
                <a:hlinkClick r:id="rId5" tooltip="Point-to-Point Protocol"/>
              </a:rPr>
              <a:t>PPP</a:t>
            </a:r>
            <a:r>
              <a:rPr lang="es-ES" b="0" i="0" dirty="0">
                <a:solidFill>
                  <a:srgbClr val="202122"/>
                </a:solidFill>
                <a:effectLst/>
                <a:latin typeface="Arial" panose="020B0604020202020204" pitchFamily="34" charset="0"/>
              </a:rPr>
              <a:t> (Protocolo Punto a Punto)para proporcionar acceso telefónico que puede ser dirigido a través de un túnel por Internet hasta un punto determinado.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ES" b="0" i="0" dirty="0">
              <a:solidFill>
                <a:srgbClr val="202122"/>
              </a:solidFill>
              <a:effectLst/>
              <a:latin typeface="Arial" panose="020B0604020202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b="0" i="0" dirty="0">
                <a:solidFill>
                  <a:srgbClr val="444444"/>
                </a:solidFill>
                <a:effectLst/>
                <a:latin typeface="Lato" panose="020F0502020204030203" pitchFamily="34" charset="0"/>
              </a:rPr>
              <a:t>Un IDS o “sistema de detección de intrusiones” es un software especialmente diseñado para brindar protección a una red o a un sistema contra el tráfico malicioso</a:t>
            </a:r>
            <a:r>
              <a:rPr lang="es-ES" b="0" i="0" dirty="0">
                <a:solidFill>
                  <a:srgbClr val="202122"/>
                </a:solidFill>
                <a:effectLst/>
                <a:latin typeface="Arial" panose="020B0604020202020204" pitchFamily="34"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b="0" i="0" dirty="0">
                <a:solidFill>
                  <a:srgbClr val="444444"/>
                </a:solidFill>
                <a:effectLst/>
                <a:latin typeface="Lato" panose="020F0502020204030203" pitchFamily="34" charset="0"/>
              </a:rPr>
              <a:t>Un IPS o “sistema de prevención de intrusiones”</a:t>
            </a:r>
            <a:r>
              <a:rPr lang="es-ES" b="0" i="0" dirty="0">
                <a:solidFill>
                  <a:srgbClr val="202122"/>
                </a:solidFill>
                <a:effectLst/>
                <a:latin typeface="Arial" panose="020B0604020202020204" pitchFamily="34" charset="0"/>
              </a:rPr>
              <a:t> </a:t>
            </a:r>
            <a:r>
              <a:rPr lang="es-ES" b="0" i="0" dirty="0">
                <a:solidFill>
                  <a:srgbClr val="444444"/>
                </a:solidFill>
                <a:effectLst/>
                <a:latin typeface="Lato" panose="020F0502020204030203" pitchFamily="34" charset="0"/>
              </a:rPr>
              <a:t>es una aplicación que identifica, informa e incluso previene malware potencial.</a:t>
            </a:r>
            <a:endParaRPr lang="en-US" b="0" i="0" dirty="0">
              <a:solidFill>
                <a:srgbClr val="202124"/>
              </a:solidFill>
              <a:effectLst/>
              <a:latin typeface="Google Sans"/>
            </a:endParaRPr>
          </a:p>
        </p:txBody>
      </p:sp>
    </p:spTree>
    <p:extLst>
      <p:ext uri="{BB962C8B-B14F-4D97-AF65-F5344CB8AC3E}">
        <p14:creationId xmlns:p14="http://schemas.microsoft.com/office/powerpoint/2010/main" val="28067439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44528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7848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9445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02124"/>
                </a:solidFill>
                <a:effectLst/>
                <a:latin typeface="Google Sans"/>
              </a:rPr>
              <a:t>El concepto de </a:t>
            </a:r>
            <a:r>
              <a:rPr lang="es-ES" b="0" i="0" dirty="0" err="1">
                <a:solidFill>
                  <a:srgbClr val="202124"/>
                </a:solidFill>
                <a:effectLst/>
                <a:latin typeface="Google Sans"/>
              </a:rPr>
              <a:t>clickjacking</a:t>
            </a:r>
            <a:r>
              <a:rPr lang="es-ES" b="0" i="0" dirty="0">
                <a:solidFill>
                  <a:srgbClr val="202124"/>
                </a:solidFill>
                <a:effectLst/>
                <a:latin typeface="Google Sans"/>
              </a:rPr>
              <a:t> hace referencia a la </a:t>
            </a:r>
            <a:r>
              <a:rPr lang="es-ES" b="0" i="0" dirty="0">
                <a:solidFill>
                  <a:srgbClr val="040C28"/>
                </a:solidFill>
                <a:effectLst/>
                <a:latin typeface="Google Sans"/>
              </a:rPr>
              <a:t>práctica delictiva que consiste en engañar a un usuario, haciendo que haga clic en un enlace falso</a:t>
            </a:r>
            <a:r>
              <a:rPr lang="es-ES" b="0" i="0" dirty="0">
                <a:solidFill>
                  <a:srgbClr val="202124"/>
                </a:solidFill>
                <a:effectLst/>
                <a:latin typeface="Google Sans"/>
              </a:rPr>
              <a:t>.</a:t>
            </a:r>
          </a:p>
          <a:p>
            <a:pPr marL="0" lvl="0" indent="0" algn="l" rtl="0">
              <a:spcBef>
                <a:spcPts val="0"/>
              </a:spcBef>
              <a:spcAft>
                <a:spcPts val="0"/>
              </a:spcAft>
              <a:buNone/>
            </a:pPr>
            <a:endParaRPr lang="es-ES" b="0" i="0" dirty="0">
              <a:solidFill>
                <a:srgbClr val="202124"/>
              </a:solidFill>
              <a:effectLst/>
              <a:latin typeface="Google Sans"/>
            </a:endParaRPr>
          </a:p>
          <a:p>
            <a:pPr marL="0" lvl="0" indent="0" algn="l" rtl="0">
              <a:spcBef>
                <a:spcPts val="0"/>
              </a:spcBef>
              <a:spcAft>
                <a:spcPts val="0"/>
              </a:spcAft>
              <a:buNone/>
            </a:pPr>
            <a:r>
              <a:rPr lang="es-ES" b="0" i="1" dirty="0" err="1">
                <a:solidFill>
                  <a:srgbClr val="1E1E1E"/>
                </a:solidFill>
                <a:effectLst/>
                <a:latin typeface="Lato" panose="020F0502020204030203" pitchFamily="34" charset="0"/>
              </a:rPr>
              <a:t>Likejacking</a:t>
            </a:r>
            <a:r>
              <a:rPr lang="es-ES" b="0" i="0" dirty="0">
                <a:solidFill>
                  <a:srgbClr val="1E1E1E"/>
                </a:solidFill>
                <a:effectLst/>
                <a:latin typeface="Lato" panose="020F0502020204030203" pitchFamily="34" charset="0"/>
              </a:rPr>
              <a:t> es una versión particular del ataque cibernético llamado </a:t>
            </a:r>
            <a:r>
              <a:rPr lang="es-ES" b="0" i="1" dirty="0" err="1">
                <a:solidFill>
                  <a:srgbClr val="1E1E1E"/>
                </a:solidFill>
                <a:effectLst/>
                <a:latin typeface="Lato" panose="020F0502020204030203" pitchFamily="34" charset="0"/>
              </a:rPr>
              <a:t>Clickjacking</a:t>
            </a:r>
            <a:r>
              <a:rPr lang="es-ES" b="0" i="0" dirty="0">
                <a:solidFill>
                  <a:srgbClr val="1E1E1E"/>
                </a:solidFill>
                <a:effectLst/>
                <a:latin typeface="Lato" panose="020F0502020204030203" pitchFamily="34" charset="0"/>
              </a:rPr>
              <a:t>, el cual tiene como objetivo “tomar el control de los clics del usuario en una página web, sin que éste lo sepa”. se usa para secuestrar y dar </a:t>
            </a:r>
            <a:r>
              <a:rPr lang="es-ES" b="0" i="0" dirty="0" err="1">
                <a:solidFill>
                  <a:srgbClr val="1E1E1E"/>
                </a:solidFill>
                <a:effectLst/>
                <a:latin typeface="Lato" panose="020F0502020204030203" pitchFamily="34" charset="0"/>
              </a:rPr>
              <a:t>Like</a:t>
            </a:r>
            <a:r>
              <a:rPr lang="es-ES" b="0" i="0" dirty="0">
                <a:solidFill>
                  <a:srgbClr val="1E1E1E"/>
                </a:solidFill>
                <a:effectLst/>
                <a:latin typeface="Lato" panose="020F0502020204030203" pitchFamily="34" charset="0"/>
              </a:rPr>
              <a:t> en cualquier contenido publicado.</a:t>
            </a:r>
          </a:p>
          <a:p>
            <a:pPr marL="0" lvl="0" indent="0" algn="l" rtl="0">
              <a:spcBef>
                <a:spcPts val="0"/>
              </a:spcBef>
              <a:spcAft>
                <a:spcPts val="0"/>
              </a:spcAft>
              <a:buNone/>
            </a:pPr>
            <a:endParaRPr lang="es-ES" b="0" i="0" dirty="0">
              <a:solidFill>
                <a:srgbClr val="1E1E1E"/>
              </a:solidFill>
              <a:effectLst/>
              <a:latin typeface="Lato" panose="020F0502020204030203" pitchFamily="34" charset="0"/>
            </a:endParaRPr>
          </a:p>
          <a:p>
            <a:pPr marL="0" lvl="0" indent="0" algn="l" rtl="0">
              <a:spcBef>
                <a:spcPts val="0"/>
              </a:spcBef>
              <a:spcAft>
                <a:spcPts val="0"/>
              </a:spcAft>
              <a:buNone/>
            </a:pPr>
            <a:r>
              <a:rPr lang="es-ES" b="0" i="0" dirty="0" err="1">
                <a:solidFill>
                  <a:srgbClr val="202124"/>
                </a:solidFill>
                <a:effectLst/>
                <a:latin typeface="Google Sans"/>
              </a:rPr>
              <a:t>Botnet</a:t>
            </a:r>
            <a:r>
              <a:rPr lang="es-ES" b="0" i="0" dirty="0">
                <a:solidFill>
                  <a:srgbClr val="202124"/>
                </a:solidFill>
                <a:effectLst/>
                <a:latin typeface="Google Sans"/>
              </a:rPr>
              <a:t> es un término que hace referencia a un </a:t>
            </a:r>
            <a:r>
              <a:rPr lang="es-ES" b="0" i="0" dirty="0">
                <a:solidFill>
                  <a:srgbClr val="040C28"/>
                </a:solidFill>
                <a:effectLst/>
                <a:latin typeface="Google Sans"/>
              </a:rPr>
              <a:t>conjunto o red de robots informáticos o </a:t>
            </a:r>
            <a:r>
              <a:rPr lang="es-ES" b="0" i="0" dirty="0" err="1">
                <a:solidFill>
                  <a:srgbClr val="040C28"/>
                </a:solidFill>
                <a:effectLst/>
                <a:latin typeface="Google Sans"/>
              </a:rPr>
              <a:t>bots</a:t>
            </a:r>
            <a:r>
              <a:rPr lang="es-ES" b="0" i="0" dirty="0">
                <a:solidFill>
                  <a:srgbClr val="040C28"/>
                </a:solidFill>
                <a:effectLst/>
                <a:latin typeface="Google Sans"/>
              </a:rPr>
              <a:t>, que se ejecutan de manera autónoma y automática</a:t>
            </a:r>
            <a:r>
              <a:rPr lang="es-ES" b="0" i="0" dirty="0">
                <a:solidFill>
                  <a:srgbClr val="202124"/>
                </a:solidFill>
                <a:effectLst/>
                <a:latin typeface="Google Sans"/>
              </a:rPr>
              <a:t>. </a:t>
            </a:r>
            <a:endParaRPr lang="es-ES" b="0" i="0" dirty="0">
              <a:solidFill>
                <a:srgbClr val="1E1E1E"/>
              </a:solidFill>
              <a:effectLst/>
              <a:latin typeface="Lato" panose="020F0502020204030203" pitchFamily="34" charset="0"/>
            </a:endParaRPr>
          </a:p>
          <a:p>
            <a:pPr marL="0" lvl="0" indent="0" algn="l" rtl="0">
              <a:spcBef>
                <a:spcPts val="0"/>
              </a:spcBef>
              <a:spcAft>
                <a:spcPts val="0"/>
              </a:spcAft>
              <a:buNone/>
            </a:pPr>
            <a:endParaRPr lang="es-ES" b="0" i="0" dirty="0">
              <a:solidFill>
                <a:srgbClr val="1E1E1E"/>
              </a:solidFill>
              <a:effectLst/>
              <a:latin typeface="Lato" panose="020F0502020204030203"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492634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61980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3"/>
        <p:cNvGrpSpPr/>
        <p:nvPr/>
      </p:nvGrpSpPr>
      <p:grpSpPr>
        <a:xfrm>
          <a:off x="0" y="0"/>
          <a:ext cx="0" cy="0"/>
          <a:chOff x="0" y="0"/>
          <a:chExt cx="0" cy="0"/>
        </a:xfrm>
      </p:grpSpPr>
      <p:sp>
        <p:nvSpPr>
          <p:cNvPr id="11064" name="Google Shape;11064;ga9469d1f40_2_10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5" name="Google Shape;11065;ga9469d1f40_2_10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r>
              <a:rPr lang="es-CO" dirty="0"/>
              <a:t>BYOD: </a:t>
            </a:r>
            <a:r>
              <a:rPr lang="es-ES" b="1" i="0" dirty="0" err="1">
                <a:solidFill>
                  <a:srgbClr val="5F6368"/>
                </a:solidFill>
                <a:effectLst/>
                <a:latin typeface="arial" panose="020B0604020202020204" pitchFamily="34" charset="0"/>
              </a:rPr>
              <a:t>Bring</a:t>
            </a:r>
            <a:r>
              <a:rPr lang="es-ES" b="1" i="0" dirty="0">
                <a:solidFill>
                  <a:srgbClr val="5F6368"/>
                </a:solidFill>
                <a:effectLst/>
                <a:latin typeface="arial" panose="020B0604020202020204" pitchFamily="34" charset="0"/>
              </a:rPr>
              <a:t> </a:t>
            </a:r>
            <a:r>
              <a:rPr lang="es-ES" b="1" i="0" dirty="0" err="1">
                <a:solidFill>
                  <a:srgbClr val="5F6368"/>
                </a:solidFill>
                <a:effectLst/>
                <a:latin typeface="arial" panose="020B0604020202020204" pitchFamily="34" charset="0"/>
              </a:rPr>
              <a:t>Your</a:t>
            </a:r>
            <a:r>
              <a:rPr lang="es-ES" b="1" i="0" dirty="0">
                <a:solidFill>
                  <a:srgbClr val="5F6368"/>
                </a:solidFill>
                <a:effectLst/>
                <a:latin typeface="arial" panose="020B0604020202020204" pitchFamily="34" charset="0"/>
              </a:rPr>
              <a:t> </a:t>
            </a:r>
            <a:r>
              <a:rPr lang="es-ES" b="1" i="0" dirty="0" err="1">
                <a:solidFill>
                  <a:srgbClr val="5F6368"/>
                </a:solidFill>
                <a:effectLst/>
                <a:latin typeface="arial" panose="020B0604020202020204" pitchFamily="34" charset="0"/>
              </a:rPr>
              <a:t>Own</a:t>
            </a:r>
            <a:r>
              <a:rPr lang="es-ES" b="1" i="0" dirty="0">
                <a:solidFill>
                  <a:srgbClr val="5F6368"/>
                </a:solidFill>
                <a:effectLst/>
                <a:latin typeface="arial" panose="020B0604020202020204" pitchFamily="34" charset="0"/>
              </a:rPr>
              <a:t> </a:t>
            </a:r>
            <a:r>
              <a:rPr lang="es-ES" b="1" i="0" dirty="0" err="1">
                <a:solidFill>
                  <a:srgbClr val="5F6368"/>
                </a:solidFill>
                <a:effectLst/>
                <a:latin typeface="arial" panose="020B0604020202020204" pitchFamily="34" charset="0"/>
              </a:rPr>
              <a:t>Device</a:t>
            </a:r>
            <a:r>
              <a:rPr lang="es-ES" b="0" i="0" dirty="0">
                <a:solidFill>
                  <a:srgbClr val="4D5156"/>
                </a:solidFill>
                <a:effectLst/>
                <a:latin typeface="arial" panose="020B0604020202020204" pitchFamily="34" charset="0"/>
              </a:rPr>
              <a:t> es un tendencia que permite realizar tareas del trabajo y conectarte a la red corporativa con tus equipos</a:t>
            </a:r>
            <a:endParaRPr lang="es-CO" dirty="0"/>
          </a:p>
        </p:txBody>
      </p:sp>
    </p:spTree>
    <p:extLst>
      <p:ext uri="{BB962C8B-B14F-4D97-AF65-F5344CB8AC3E}">
        <p14:creationId xmlns:p14="http://schemas.microsoft.com/office/powerpoint/2010/main" val="1448091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Barlow"/>
              <a:buChar char="●"/>
              <a:defRPr sz="1200"/>
            </a:lvl1pPr>
            <a:lvl2pPr marL="914400" lvl="1" indent="-317500">
              <a:spcBef>
                <a:spcPts val="1600"/>
              </a:spcBef>
              <a:spcAft>
                <a:spcPts val="0"/>
              </a:spcAft>
              <a:buSzPts val="1400"/>
              <a:buFont typeface="Barlow"/>
              <a:buChar char="○"/>
              <a:defRPr sz="1200"/>
            </a:lvl2pPr>
            <a:lvl3pPr marL="1371600" lvl="2" indent="-317500">
              <a:spcBef>
                <a:spcPts val="1600"/>
              </a:spcBef>
              <a:spcAft>
                <a:spcPts val="0"/>
              </a:spcAft>
              <a:buClr>
                <a:schemeClr val="lt1"/>
              </a:buClr>
              <a:buSzPts val="1400"/>
              <a:buFont typeface="Barlow"/>
              <a:buChar char="■"/>
              <a:defRPr/>
            </a:lvl3pPr>
            <a:lvl4pPr marL="1828800" lvl="3" indent="-317500">
              <a:spcBef>
                <a:spcPts val="1600"/>
              </a:spcBef>
              <a:spcAft>
                <a:spcPts val="0"/>
              </a:spcAft>
              <a:buClr>
                <a:schemeClr val="lt1"/>
              </a:buClr>
              <a:buSzPts val="1400"/>
              <a:buFont typeface="Barlow"/>
              <a:buChar char="●"/>
              <a:defRPr/>
            </a:lvl4pPr>
            <a:lvl5pPr marL="2286000" lvl="4" indent="-317500">
              <a:spcBef>
                <a:spcPts val="1600"/>
              </a:spcBef>
              <a:spcAft>
                <a:spcPts val="0"/>
              </a:spcAft>
              <a:buClr>
                <a:schemeClr val="lt1"/>
              </a:buClr>
              <a:buSzPts val="1400"/>
              <a:buFont typeface="Barlow"/>
              <a:buChar char="○"/>
              <a:defRPr/>
            </a:lvl5pPr>
            <a:lvl6pPr marL="2743200" lvl="5" indent="-317500">
              <a:spcBef>
                <a:spcPts val="1600"/>
              </a:spcBef>
              <a:spcAft>
                <a:spcPts val="0"/>
              </a:spcAft>
              <a:buClr>
                <a:schemeClr val="lt1"/>
              </a:buClr>
              <a:buSzPts val="1400"/>
              <a:buFont typeface="Barlow"/>
              <a:buChar char="■"/>
              <a:defRPr/>
            </a:lvl6pPr>
            <a:lvl7pPr marL="3200400" lvl="6" indent="-317500">
              <a:spcBef>
                <a:spcPts val="1600"/>
              </a:spcBef>
              <a:spcAft>
                <a:spcPts val="0"/>
              </a:spcAft>
              <a:buClr>
                <a:schemeClr val="lt1"/>
              </a:buClr>
              <a:buSzPts val="1400"/>
              <a:buFont typeface="Barlow"/>
              <a:buChar char="●"/>
              <a:defRPr/>
            </a:lvl7pPr>
            <a:lvl8pPr marL="3657600" lvl="7" indent="-317500">
              <a:spcBef>
                <a:spcPts val="1600"/>
              </a:spcBef>
              <a:spcAft>
                <a:spcPts val="0"/>
              </a:spcAft>
              <a:buClr>
                <a:schemeClr val="lt1"/>
              </a:buClr>
              <a:buSzPts val="1400"/>
              <a:buFont typeface="Barlow"/>
              <a:buChar char="○"/>
              <a:defRPr/>
            </a:lvl8pPr>
            <a:lvl9pPr marL="4114800" lvl="8" indent="-317500">
              <a:spcBef>
                <a:spcPts val="1600"/>
              </a:spcBef>
              <a:spcAft>
                <a:spcPts val="1600"/>
              </a:spcAft>
              <a:buClr>
                <a:schemeClr val="lt1"/>
              </a:buClr>
              <a:buSzPts val="1400"/>
              <a:buFont typeface="Barlow"/>
              <a:buChar char="■"/>
              <a:defRPr/>
            </a:lvl9pPr>
          </a:lstStyle>
          <a:p>
            <a:endParaRPr/>
          </a:p>
        </p:txBody>
      </p:sp>
      <p:sp>
        <p:nvSpPr>
          <p:cNvPr id="20" name="Google Shape;20;p4"/>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5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707854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9/14/2023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190774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8" r:id="rId2"/>
    <p:sldLayoutId id="2147483677" r:id="rId3"/>
    <p:sldLayoutId id="2147483678"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79" name="Google Shape;179;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slideLayout" Target="../slideLayouts/slideLayout3.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3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36.png"/><Relationship Id="rId4" Type="http://schemas.openxmlformats.org/officeDocument/2006/relationships/image" Target="../media/image33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38.png"/><Relationship Id="rId7" Type="http://schemas.openxmlformats.org/officeDocument/2006/relationships/image" Target="../media/image342.png"/><Relationship Id="rId2" Type="http://schemas.openxmlformats.org/officeDocument/2006/relationships/image" Target="../media/image337.png"/><Relationship Id="rId1" Type="http://schemas.openxmlformats.org/officeDocument/2006/relationships/slideLayout" Target="../slideLayouts/slideLayout3.xml"/><Relationship Id="rId6" Type="http://schemas.openxmlformats.org/officeDocument/2006/relationships/image" Target="../media/image341.png"/><Relationship Id="rId5" Type="http://schemas.openxmlformats.org/officeDocument/2006/relationships/image" Target="../media/image340.png"/><Relationship Id="rId4" Type="http://schemas.openxmlformats.org/officeDocument/2006/relationships/image" Target="../media/image3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49.png"/><Relationship Id="rId3" Type="http://schemas.openxmlformats.org/officeDocument/2006/relationships/image" Target="../media/image344.png"/><Relationship Id="rId7" Type="http://schemas.openxmlformats.org/officeDocument/2006/relationships/image" Target="../media/image348.png"/><Relationship Id="rId2" Type="http://schemas.openxmlformats.org/officeDocument/2006/relationships/image" Target="../media/image343.png"/><Relationship Id="rId1" Type="http://schemas.openxmlformats.org/officeDocument/2006/relationships/slideLayout" Target="../slideLayouts/slideLayout3.xml"/><Relationship Id="rId6" Type="http://schemas.openxmlformats.org/officeDocument/2006/relationships/image" Target="../media/image347.png"/><Relationship Id="rId11" Type="http://schemas.openxmlformats.org/officeDocument/2006/relationships/image" Target="../media/image352.png"/><Relationship Id="rId5" Type="http://schemas.openxmlformats.org/officeDocument/2006/relationships/image" Target="../media/image346.png"/><Relationship Id="rId10" Type="http://schemas.openxmlformats.org/officeDocument/2006/relationships/image" Target="../media/image351.png"/><Relationship Id="rId4" Type="http://schemas.openxmlformats.org/officeDocument/2006/relationships/image" Target="../media/image345.png"/><Relationship Id="rId9" Type="http://schemas.openxmlformats.org/officeDocument/2006/relationships/image" Target="../media/image350.png"/></Relationships>
</file>

<file path=ppt/slides/_rels/slide16.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3.xml"/><Relationship Id="rId6" Type="http://schemas.openxmlformats.org/officeDocument/2006/relationships/image" Target="../media/image357.png"/><Relationship Id="rId5" Type="http://schemas.openxmlformats.org/officeDocument/2006/relationships/image" Target="../media/image356.png"/><Relationship Id="rId4" Type="http://schemas.openxmlformats.org/officeDocument/2006/relationships/image" Target="../media/image3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364.png"/><Relationship Id="rId13" Type="http://schemas.openxmlformats.org/officeDocument/2006/relationships/image" Target="../media/image369.png"/><Relationship Id="rId3" Type="http://schemas.openxmlformats.org/officeDocument/2006/relationships/image" Target="../media/image359.png"/><Relationship Id="rId7" Type="http://schemas.openxmlformats.org/officeDocument/2006/relationships/image" Target="../media/image363.png"/><Relationship Id="rId12" Type="http://schemas.openxmlformats.org/officeDocument/2006/relationships/image" Target="../media/image368.png"/><Relationship Id="rId2" Type="http://schemas.openxmlformats.org/officeDocument/2006/relationships/image" Target="../media/image358.png"/><Relationship Id="rId1" Type="http://schemas.openxmlformats.org/officeDocument/2006/relationships/slideLayout" Target="../slideLayouts/slideLayout3.xml"/><Relationship Id="rId6" Type="http://schemas.openxmlformats.org/officeDocument/2006/relationships/image" Target="../media/image362.png"/><Relationship Id="rId11" Type="http://schemas.openxmlformats.org/officeDocument/2006/relationships/image" Target="../media/image367.png"/><Relationship Id="rId5" Type="http://schemas.openxmlformats.org/officeDocument/2006/relationships/image" Target="../media/image361.png"/><Relationship Id="rId15" Type="http://schemas.openxmlformats.org/officeDocument/2006/relationships/image" Target="../media/image371.png"/><Relationship Id="rId10" Type="http://schemas.openxmlformats.org/officeDocument/2006/relationships/image" Target="../media/image366.png"/><Relationship Id="rId4" Type="http://schemas.openxmlformats.org/officeDocument/2006/relationships/image" Target="../media/image360.png"/><Relationship Id="rId9" Type="http://schemas.openxmlformats.org/officeDocument/2006/relationships/image" Target="../media/image365.png"/><Relationship Id="rId14" Type="http://schemas.openxmlformats.org/officeDocument/2006/relationships/image" Target="../media/image370.png"/></Relationships>
</file>

<file path=ppt/slides/_rels/slide19.xml.rels><?xml version="1.0" encoding="UTF-8" standalone="yes"?>
<Relationships xmlns="http://schemas.openxmlformats.org/package/2006/relationships"><Relationship Id="rId8" Type="http://schemas.openxmlformats.org/officeDocument/2006/relationships/image" Target="../media/image378.png"/><Relationship Id="rId13" Type="http://schemas.openxmlformats.org/officeDocument/2006/relationships/image" Target="../media/image383.png"/><Relationship Id="rId3" Type="http://schemas.openxmlformats.org/officeDocument/2006/relationships/image" Target="../media/image373.png"/><Relationship Id="rId7" Type="http://schemas.openxmlformats.org/officeDocument/2006/relationships/image" Target="../media/image377.png"/><Relationship Id="rId12" Type="http://schemas.openxmlformats.org/officeDocument/2006/relationships/image" Target="../media/image382.png"/><Relationship Id="rId2" Type="http://schemas.openxmlformats.org/officeDocument/2006/relationships/image" Target="../media/image372.png"/><Relationship Id="rId16" Type="http://schemas.openxmlformats.org/officeDocument/2006/relationships/image" Target="../media/image386.png"/><Relationship Id="rId1" Type="http://schemas.openxmlformats.org/officeDocument/2006/relationships/slideLayout" Target="../slideLayouts/slideLayout3.xml"/><Relationship Id="rId6" Type="http://schemas.openxmlformats.org/officeDocument/2006/relationships/image" Target="../media/image376.png"/><Relationship Id="rId11" Type="http://schemas.openxmlformats.org/officeDocument/2006/relationships/image" Target="../media/image381.png"/><Relationship Id="rId5" Type="http://schemas.openxmlformats.org/officeDocument/2006/relationships/image" Target="../media/image375.png"/><Relationship Id="rId15" Type="http://schemas.openxmlformats.org/officeDocument/2006/relationships/image" Target="../media/image385.png"/><Relationship Id="rId10" Type="http://schemas.openxmlformats.org/officeDocument/2006/relationships/image" Target="../media/image380.png"/><Relationship Id="rId4" Type="http://schemas.openxmlformats.org/officeDocument/2006/relationships/image" Target="../media/image374.png"/><Relationship Id="rId9" Type="http://schemas.openxmlformats.org/officeDocument/2006/relationships/image" Target="../media/image379.png"/><Relationship Id="rId14" Type="http://schemas.openxmlformats.org/officeDocument/2006/relationships/image" Target="../media/image38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92.png"/><Relationship Id="rId13" Type="http://schemas.openxmlformats.org/officeDocument/2006/relationships/image" Target="../media/image397.png"/><Relationship Id="rId3" Type="http://schemas.openxmlformats.org/officeDocument/2006/relationships/image" Target="../media/image387.png"/><Relationship Id="rId7" Type="http://schemas.openxmlformats.org/officeDocument/2006/relationships/image" Target="../media/image391.png"/><Relationship Id="rId12" Type="http://schemas.openxmlformats.org/officeDocument/2006/relationships/image" Target="../media/image396.png"/><Relationship Id="rId17" Type="http://schemas.openxmlformats.org/officeDocument/2006/relationships/image" Target="../media/image401.png"/><Relationship Id="rId2" Type="http://schemas.openxmlformats.org/officeDocument/2006/relationships/notesSlide" Target="../notesSlides/notesSlide9.xml"/><Relationship Id="rId16" Type="http://schemas.openxmlformats.org/officeDocument/2006/relationships/image" Target="../media/image400.png"/><Relationship Id="rId1" Type="http://schemas.openxmlformats.org/officeDocument/2006/relationships/slideLayout" Target="../slideLayouts/slideLayout3.xml"/><Relationship Id="rId6" Type="http://schemas.openxmlformats.org/officeDocument/2006/relationships/image" Target="../media/image390.png"/><Relationship Id="rId11" Type="http://schemas.openxmlformats.org/officeDocument/2006/relationships/image" Target="../media/image395.png"/><Relationship Id="rId5" Type="http://schemas.openxmlformats.org/officeDocument/2006/relationships/image" Target="../media/image389.png"/><Relationship Id="rId15" Type="http://schemas.openxmlformats.org/officeDocument/2006/relationships/image" Target="../media/image399.png"/><Relationship Id="rId10" Type="http://schemas.openxmlformats.org/officeDocument/2006/relationships/image" Target="../media/image394.png"/><Relationship Id="rId4" Type="http://schemas.openxmlformats.org/officeDocument/2006/relationships/image" Target="../media/image388.png"/><Relationship Id="rId9" Type="http://schemas.openxmlformats.org/officeDocument/2006/relationships/image" Target="../media/image393.png"/><Relationship Id="rId14" Type="http://schemas.openxmlformats.org/officeDocument/2006/relationships/image" Target="../media/image398.png"/></Relationships>
</file>

<file path=ppt/slides/_rels/slide21.xml.rels><?xml version="1.0" encoding="UTF-8" standalone="yes"?>
<Relationships xmlns="http://schemas.openxmlformats.org/package/2006/relationships"><Relationship Id="rId3" Type="http://schemas.openxmlformats.org/officeDocument/2006/relationships/image" Target="../media/image403.png"/><Relationship Id="rId7" Type="http://schemas.openxmlformats.org/officeDocument/2006/relationships/image" Target="../media/image407.png"/><Relationship Id="rId2" Type="http://schemas.openxmlformats.org/officeDocument/2006/relationships/image" Target="../media/image402.png"/><Relationship Id="rId1" Type="http://schemas.openxmlformats.org/officeDocument/2006/relationships/slideLayout" Target="../slideLayouts/slideLayout3.xml"/><Relationship Id="rId6" Type="http://schemas.openxmlformats.org/officeDocument/2006/relationships/image" Target="../media/image406.png"/><Relationship Id="rId5" Type="http://schemas.openxmlformats.org/officeDocument/2006/relationships/image" Target="../media/image405.png"/><Relationship Id="rId4" Type="http://schemas.openxmlformats.org/officeDocument/2006/relationships/image" Target="../media/image404.png"/></Relationships>
</file>

<file path=ppt/slides/_rels/slide22.xml.rels><?xml version="1.0" encoding="UTF-8" standalone="yes"?>
<Relationships xmlns="http://schemas.openxmlformats.org/package/2006/relationships"><Relationship Id="rId2" Type="http://schemas.openxmlformats.org/officeDocument/2006/relationships/image" Target="../media/image40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1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1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video" Target="https://www.youtube.com/embed/hT2wFNDg9mk?feature=oembed" TargetMode="External"/><Relationship Id="rId4" Type="http://schemas.openxmlformats.org/officeDocument/2006/relationships/image" Target="../media/image419.jpeg"/></Relationships>
</file>

<file path=ppt/slides/_rels/slide38.xml.rels><?xml version="1.0" encoding="UTF-8" standalone="yes"?>
<Relationships xmlns="http://schemas.openxmlformats.org/package/2006/relationships"><Relationship Id="rId3" Type="http://schemas.openxmlformats.org/officeDocument/2006/relationships/image" Target="../media/image420.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video" Target="https://www.youtube.com/embed/qSzU2RW882I?feature=oembed" TargetMode="External"/><Relationship Id="rId4" Type="http://schemas.openxmlformats.org/officeDocument/2006/relationships/image" Target="../media/image424.jpeg"/></Relationships>
</file>

<file path=ppt/slides/_rels/slide47.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17" Type="http://schemas.openxmlformats.org/officeDocument/2006/relationships/image" Target="../media/image116.png"/><Relationship Id="rId299" Type="http://schemas.openxmlformats.org/officeDocument/2006/relationships/image" Target="../media/image298.png"/><Relationship Id="rId21" Type="http://schemas.openxmlformats.org/officeDocument/2006/relationships/image" Target="../media/image20.png"/><Relationship Id="rId63" Type="http://schemas.openxmlformats.org/officeDocument/2006/relationships/image" Target="../media/image62.png"/><Relationship Id="rId159" Type="http://schemas.openxmlformats.org/officeDocument/2006/relationships/image" Target="../media/image158.png"/><Relationship Id="rId170" Type="http://schemas.openxmlformats.org/officeDocument/2006/relationships/image" Target="../media/image169.png"/><Relationship Id="rId226" Type="http://schemas.openxmlformats.org/officeDocument/2006/relationships/image" Target="../media/image225.png"/><Relationship Id="rId268" Type="http://schemas.openxmlformats.org/officeDocument/2006/relationships/image" Target="../media/image267.png"/><Relationship Id="rId32" Type="http://schemas.openxmlformats.org/officeDocument/2006/relationships/image" Target="../media/image31.png"/><Relationship Id="rId74" Type="http://schemas.openxmlformats.org/officeDocument/2006/relationships/image" Target="../media/image73.png"/><Relationship Id="rId128" Type="http://schemas.openxmlformats.org/officeDocument/2006/relationships/image" Target="../media/image127.png"/><Relationship Id="rId5" Type="http://schemas.openxmlformats.org/officeDocument/2006/relationships/image" Target="../media/image4.png"/><Relationship Id="rId181" Type="http://schemas.openxmlformats.org/officeDocument/2006/relationships/image" Target="../media/image180.png"/><Relationship Id="rId237" Type="http://schemas.openxmlformats.org/officeDocument/2006/relationships/image" Target="../media/image236.png"/><Relationship Id="rId279" Type="http://schemas.openxmlformats.org/officeDocument/2006/relationships/image" Target="../media/image278.png"/><Relationship Id="rId43" Type="http://schemas.openxmlformats.org/officeDocument/2006/relationships/image" Target="../media/image42.png"/><Relationship Id="rId139" Type="http://schemas.openxmlformats.org/officeDocument/2006/relationships/image" Target="../media/image138.png"/><Relationship Id="rId290" Type="http://schemas.openxmlformats.org/officeDocument/2006/relationships/image" Target="../media/image289.png"/><Relationship Id="rId304" Type="http://schemas.openxmlformats.org/officeDocument/2006/relationships/image" Target="../media/image303.png"/><Relationship Id="rId85" Type="http://schemas.openxmlformats.org/officeDocument/2006/relationships/image" Target="../media/image84.png"/><Relationship Id="rId150" Type="http://schemas.openxmlformats.org/officeDocument/2006/relationships/image" Target="../media/image149.png"/><Relationship Id="rId192" Type="http://schemas.openxmlformats.org/officeDocument/2006/relationships/image" Target="../media/image191.png"/><Relationship Id="rId206" Type="http://schemas.openxmlformats.org/officeDocument/2006/relationships/image" Target="../media/image205.png"/><Relationship Id="rId248" Type="http://schemas.openxmlformats.org/officeDocument/2006/relationships/image" Target="../media/image247.png"/><Relationship Id="rId12" Type="http://schemas.openxmlformats.org/officeDocument/2006/relationships/image" Target="../media/image11.png"/><Relationship Id="rId108" Type="http://schemas.openxmlformats.org/officeDocument/2006/relationships/image" Target="../media/image107.png"/><Relationship Id="rId315" Type="http://schemas.openxmlformats.org/officeDocument/2006/relationships/image" Target="../media/image314.png"/><Relationship Id="rId54" Type="http://schemas.openxmlformats.org/officeDocument/2006/relationships/image" Target="../media/image53.png"/><Relationship Id="rId96" Type="http://schemas.openxmlformats.org/officeDocument/2006/relationships/image" Target="../media/image95.png"/><Relationship Id="rId161" Type="http://schemas.openxmlformats.org/officeDocument/2006/relationships/image" Target="../media/image160.png"/><Relationship Id="rId217" Type="http://schemas.openxmlformats.org/officeDocument/2006/relationships/image" Target="../media/image216.png"/><Relationship Id="rId259" Type="http://schemas.openxmlformats.org/officeDocument/2006/relationships/image" Target="../media/image258.png"/><Relationship Id="rId23" Type="http://schemas.openxmlformats.org/officeDocument/2006/relationships/image" Target="../media/image22.png"/><Relationship Id="rId119" Type="http://schemas.openxmlformats.org/officeDocument/2006/relationships/image" Target="../media/image118.png"/><Relationship Id="rId270" Type="http://schemas.openxmlformats.org/officeDocument/2006/relationships/image" Target="../media/image269.png"/><Relationship Id="rId65" Type="http://schemas.openxmlformats.org/officeDocument/2006/relationships/image" Target="../media/image64.png"/><Relationship Id="rId130" Type="http://schemas.openxmlformats.org/officeDocument/2006/relationships/image" Target="../media/image129.png"/><Relationship Id="rId172" Type="http://schemas.openxmlformats.org/officeDocument/2006/relationships/image" Target="../media/image171.png"/><Relationship Id="rId193" Type="http://schemas.openxmlformats.org/officeDocument/2006/relationships/image" Target="../media/image192.png"/><Relationship Id="rId207" Type="http://schemas.openxmlformats.org/officeDocument/2006/relationships/image" Target="../media/image206.png"/><Relationship Id="rId228" Type="http://schemas.openxmlformats.org/officeDocument/2006/relationships/image" Target="../media/image227.png"/><Relationship Id="rId249" Type="http://schemas.openxmlformats.org/officeDocument/2006/relationships/image" Target="../media/image248.png"/><Relationship Id="rId13" Type="http://schemas.openxmlformats.org/officeDocument/2006/relationships/image" Target="../media/image12.png"/><Relationship Id="rId109" Type="http://schemas.openxmlformats.org/officeDocument/2006/relationships/image" Target="../media/image108.png"/><Relationship Id="rId260" Type="http://schemas.openxmlformats.org/officeDocument/2006/relationships/image" Target="../media/image259.png"/><Relationship Id="rId281" Type="http://schemas.openxmlformats.org/officeDocument/2006/relationships/image" Target="../media/image280.png"/><Relationship Id="rId316" Type="http://schemas.openxmlformats.org/officeDocument/2006/relationships/image" Target="../media/image315.png"/><Relationship Id="rId34" Type="http://schemas.openxmlformats.org/officeDocument/2006/relationships/image" Target="../media/image33.png"/><Relationship Id="rId55" Type="http://schemas.openxmlformats.org/officeDocument/2006/relationships/image" Target="../media/image54.png"/><Relationship Id="rId76" Type="http://schemas.openxmlformats.org/officeDocument/2006/relationships/image" Target="../media/image75.png"/><Relationship Id="rId97" Type="http://schemas.openxmlformats.org/officeDocument/2006/relationships/image" Target="../media/image96.png"/><Relationship Id="rId120" Type="http://schemas.openxmlformats.org/officeDocument/2006/relationships/image" Target="../media/image119.png"/><Relationship Id="rId141" Type="http://schemas.openxmlformats.org/officeDocument/2006/relationships/image" Target="../media/image140.png"/><Relationship Id="rId7" Type="http://schemas.openxmlformats.org/officeDocument/2006/relationships/image" Target="../media/image6.png"/><Relationship Id="rId162" Type="http://schemas.openxmlformats.org/officeDocument/2006/relationships/image" Target="../media/image161.png"/><Relationship Id="rId183" Type="http://schemas.openxmlformats.org/officeDocument/2006/relationships/image" Target="../media/image182.png"/><Relationship Id="rId218" Type="http://schemas.openxmlformats.org/officeDocument/2006/relationships/image" Target="../media/image217.png"/><Relationship Id="rId239" Type="http://schemas.openxmlformats.org/officeDocument/2006/relationships/image" Target="../media/image238.png"/><Relationship Id="rId250" Type="http://schemas.openxmlformats.org/officeDocument/2006/relationships/image" Target="../media/image249.png"/><Relationship Id="rId271" Type="http://schemas.openxmlformats.org/officeDocument/2006/relationships/image" Target="../media/image270.png"/><Relationship Id="rId292" Type="http://schemas.openxmlformats.org/officeDocument/2006/relationships/image" Target="../media/image291.png"/><Relationship Id="rId306" Type="http://schemas.openxmlformats.org/officeDocument/2006/relationships/image" Target="../media/image305.png"/><Relationship Id="rId24" Type="http://schemas.openxmlformats.org/officeDocument/2006/relationships/image" Target="../media/image23.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image" Target="../media/image86.png"/><Relationship Id="rId110" Type="http://schemas.openxmlformats.org/officeDocument/2006/relationships/image" Target="../media/image109.png"/><Relationship Id="rId131" Type="http://schemas.openxmlformats.org/officeDocument/2006/relationships/image" Target="../media/image130.png"/><Relationship Id="rId152" Type="http://schemas.openxmlformats.org/officeDocument/2006/relationships/image" Target="../media/image151.png"/><Relationship Id="rId173" Type="http://schemas.openxmlformats.org/officeDocument/2006/relationships/image" Target="../media/image172.png"/><Relationship Id="rId194" Type="http://schemas.openxmlformats.org/officeDocument/2006/relationships/image" Target="../media/image193.png"/><Relationship Id="rId208" Type="http://schemas.openxmlformats.org/officeDocument/2006/relationships/image" Target="../media/image207.png"/><Relationship Id="rId229" Type="http://schemas.openxmlformats.org/officeDocument/2006/relationships/image" Target="../media/image228.png"/><Relationship Id="rId240" Type="http://schemas.openxmlformats.org/officeDocument/2006/relationships/image" Target="../media/image239.png"/><Relationship Id="rId261" Type="http://schemas.openxmlformats.org/officeDocument/2006/relationships/image" Target="../media/image260.png"/><Relationship Id="rId14" Type="http://schemas.openxmlformats.org/officeDocument/2006/relationships/image" Target="../media/image13.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image" Target="../media/image76.png"/><Relationship Id="rId100" Type="http://schemas.openxmlformats.org/officeDocument/2006/relationships/image" Target="../media/image99.png"/><Relationship Id="rId282" Type="http://schemas.openxmlformats.org/officeDocument/2006/relationships/image" Target="../media/image281.png"/><Relationship Id="rId8" Type="http://schemas.openxmlformats.org/officeDocument/2006/relationships/image" Target="../media/image7.png"/><Relationship Id="rId98" Type="http://schemas.openxmlformats.org/officeDocument/2006/relationships/image" Target="../media/image97.png"/><Relationship Id="rId121" Type="http://schemas.openxmlformats.org/officeDocument/2006/relationships/image" Target="../media/image120.png"/><Relationship Id="rId142" Type="http://schemas.openxmlformats.org/officeDocument/2006/relationships/image" Target="../media/image141.png"/><Relationship Id="rId163" Type="http://schemas.openxmlformats.org/officeDocument/2006/relationships/image" Target="../media/image162.png"/><Relationship Id="rId184" Type="http://schemas.openxmlformats.org/officeDocument/2006/relationships/image" Target="../media/image183.png"/><Relationship Id="rId219" Type="http://schemas.openxmlformats.org/officeDocument/2006/relationships/image" Target="../media/image218.png"/><Relationship Id="rId230" Type="http://schemas.openxmlformats.org/officeDocument/2006/relationships/image" Target="../media/image229.png"/><Relationship Id="rId251" Type="http://schemas.openxmlformats.org/officeDocument/2006/relationships/image" Target="../media/image250.png"/><Relationship Id="rId25" Type="http://schemas.openxmlformats.org/officeDocument/2006/relationships/image" Target="../media/image24.png"/><Relationship Id="rId46" Type="http://schemas.openxmlformats.org/officeDocument/2006/relationships/image" Target="../media/image45.png"/><Relationship Id="rId67" Type="http://schemas.openxmlformats.org/officeDocument/2006/relationships/image" Target="../media/image66.png"/><Relationship Id="rId272" Type="http://schemas.openxmlformats.org/officeDocument/2006/relationships/image" Target="../media/image271.png"/><Relationship Id="rId293" Type="http://schemas.openxmlformats.org/officeDocument/2006/relationships/image" Target="../media/image292.png"/><Relationship Id="rId307" Type="http://schemas.openxmlformats.org/officeDocument/2006/relationships/image" Target="../media/image306.png"/><Relationship Id="rId88" Type="http://schemas.openxmlformats.org/officeDocument/2006/relationships/image" Target="../media/image87.png"/><Relationship Id="rId111" Type="http://schemas.openxmlformats.org/officeDocument/2006/relationships/image" Target="../media/image110.png"/><Relationship Id="rId132" Type="http://schemas.openxmlformats.org/officeDocument/2006/relationships/image" Target="../media/image131.png"/><Relationship Id="rId153" Type="http://schemas.openxmlformats.org/officeDocument/2006/relationships/image" Target="../media/image152.png"/><Relationship Id="rId174" Type="http://schemas.openxmlformats.org/officeDocument/2006/relationships/image" Target="../media/image173.png"/><Relationship Id="rId195" Type="http://schemas.openxmlformats.org/officeDocument/2006/relationships/image" Target="../media/image194.png"/><Relationship Id="rId209" Type="http://schemas.openxmlformats.org/officeDocument/2006/relationships/image" Target="../media/image208.png"/><Relationship Id="rId220" Type="http://schemas.openxmlformats.org/officeDocument/2006/relationships/image" Target="../media/image219.png"/><Relationship Id="rId241" Type="http://schemas.openxmlformats.org/officeDocument/2006/relationships/image" Target="../media/image240.png"/><Relationship Id="rId15" Type="http://schemas.openxmlformats.org/officeDocument/2006/relationships/image" Target="../media/image14.png"/><Relationship Id="rId36" Type="http://schemas.openxmlformats.org/officeDocument/2006/relationships/image" Target="../media/image35.png"/><Relationship Id="rId57" Type="http://schemas.openxmlformats.org/officeDocument/2006/relationships/image" Target="../media/image56.png"/><Relationship Id="rId262" Type="http://schemas.openxmlformats.org/officeDocument/2006/relationships/image" Target="../media/image261.png"/><Relationship Id="rId283" Type="http://schemas.openxmlformats.org/officeDocument/2006/relationships/image" Target="../media/image282.png"/><Relationship Id="rId78" Type="http://schemas.openxmlformats.org/officeDocument/2006/relationships/image" Target="../media/image77.png"/><Relationship Id="rId99" Type="http://schemas.openxmlformats.org/officeDocument/2006/relationships/image" Target="../media/image98.png"/><Relationship Id="rId101" Type="http://schemas.openxmlformats.org/officeDocument/2006/relationships/image" Target="../media/image100.png"/><Relationship Id="rId122" Type="http://schemas.openxmlformats.org/officeDocument/2006/relationships/image" Target="../media/image121.png"/><Relationship Id="rId143" Type="http://schemas.openxmlformats.org/officeDocument/2006/relationships/image" Target="../media/image142.png"/><Relationship Id="rId164" Type="http://schemas.openxmlformats.org/officeDocument/2006/relationships/image" Target="../media/image163.png"/><Relationship Id="rId185" Type="http://schemas.openxmlformats.org/officeDocument/2006/relationships/image" Target="../media/image184.png"/><Relationship Id="rId9" Type="http://schemas.openxmlformats.org/officeDocument/2006/relationships/image" Target="../media/image8.png"/><Relationship Id="rId210" Type="http://schemas.openxmlformats.org/officeDocument/2006/relationships/image" Target="../media/image209.png"/><Relationship Id="rId26" Type="http://schemas.openxmlformats.org/officeDocument/2006/relationships/image" Target="../media/image25.png"/><Relationship Id="rId231" Type="http://schemas.openxmlformats.org/officeDocument/2006/relationships/image" Target="../media/image230.png"/><Relationship Id="rId252" Type="http://schemas.openxmlformats.org/officeDocument/2006/relationships/image" Target="../media/image251.png"/><Relationship Id="rId273" Type="http://schemas.openxmlformats.org/officeDocument/2006/relationships/image" Target="../media/image272.png"/><Relationship Id="rId294" Type="http://schemas.openxmlformats.org/officeDocument/2006/relationships/image" Target="../media/image293.png"/><Relationship Id="rId308" Type="http://schemas.openxmlformats.org/officeDocument/2006/relationships/image" Target="../media/image307.png"/><Relationship Id="rId47" Type="http://schemas.openxmlformats.org/officeDocument/2006/relationships/image" Target="../media/image46.png"/><Relationship Id="rId68" Type="http://schemas.openxmlformats.org/officeDocument/2006/relationships/image" Target="../media/image67.png"/><Relationship Id="rId89" Type="http://schemas.openxmlformats.org/officeDocument/2006/relationships/image" Target="../media/image88.png"/><Relationship Id="rId112" Type="http://schemas.openxmlformats.org/officeDocument/2006/relationships/image" Target="../media/image111.png"/><Relationship Id="rId133" Type="http://schemas.openxmlformats.org/officeDocument/2006/relationships/image" Target="../media/image132.png"/><Relationship Id="rId154" Type="http://schemas.openxmlformats.org/officeDocument/2006/relationships/image" Target="../media/image153.png"/><Relationship Id="rId175" Type="http://schemas.openxmlformats.org/officeDocument/2006/relationships/image" Target="../media/image174.png"/><Relationship Id="rId196" Type="http://schemas.openxmlformats.org/officeDocument/2006/relationships/image" Target="../media/image195.png"/><Relationship Id="rId200" Type="http://schemas.openxmlformats.org/officeDocument/2006/relationships/image" Target="../media/image199.png"/><Relationship Id="rId16" Type="http://schemas.openxmlformats.org/officeDocument/2006/relationships/image" Target="../media/image15.png"/><Relationship Id="rId221" Type="http://schemas.openxmlformats.org/officeDocument/2006/relationships/image" Target="../media/image220.png"/><Relationship Id="rId242" Type="http://schemas.openxmlformats.org/officeDocument/2006/relationships/image" Target="../media/image241.png"/><Relationship Id="rId263" Type="http://schemas.openxmlformats.org/officeDocument/2006/relationships/image" Target="../media/image262.png"/><Relationship Id="rId284" Type="http://schemas.openxmlformats.org/officeDocument/2006/relationships/image" Target="../media/image283.png"/><Relationship Id="rId37" Type="http://schemas.openxmlformats.org/officeDocument/2006/relationships/image" Target="../media/image36.png"/><Relationship Id="rId58" Type="http://schemas.openxmlformats.org/officeDocument/2006/relationships/image" Target="../media/image57.png"/><Relationship Id="rId79" Type="http://schemas.openxmlformats.org/officeDocument/2006/relationships/image" Target="../media/image78.png"/><Relationship Id="rId102" Type="http://schemas.openxmlformats.org/officeDocument/2006/relationships/image" Target="../media/image101.png"/><Relationship Id="rId123" Type="http://schemas.openxmlformats.org/officeDocument/2006/relationships/image" Target="../media/image122.png"/><Relationship Id="rId144" Type="http://schemas.openxmlformats.org/officeDocument/2006/relationships/image" Target="../media/image143.png"/><Relationship Id="rId90" Type="http://schemas.openxmlformats.org/officeDocument/2006/relationships/image" Target="../media/image89.png"/><Relationship Id="rId165" Type="http://schemas.openxmlformats.org/officeDocument/2006/relationships/image" Target="../media/image164.png"/><Relationship Id="rId186" Type="http://schemas.openxmlformats.org/officeDocument/2006/relationships/image" Target="../media/image185.png"/><Relationship Id="rId211" Type="http://schemas.openxmlformats.org/officeDocument/2006/relationships/image" Target="../media/image210.png"/><Relationship Id="rId232" Type="http://schemas.openxmlformats.org/officeDocument/2006/relationships/image" Target="../media/image231.png"/><Relationship Id="rId253" Type="http://schemas.openxmlformats.org/officeDocument/2006/relationships/image" Target="../media/image252.png"/><Relationship Id="rId274" Type="http://schemas.openxmlformats.org/officeDocument/2006/relationships/image" Target="../media/image273.png"/><Relationship Id="rId295" Type="http://schemas.openxmlformats.org/officeDocument/2006/relationships/image" Target="../media/image294.png"/><Relationship Id="rId309" Type="http://schemas.openxmlformats.org/officeDocument/2006/relationships/image" Target="../media/image308.png"/><Relationship Id="rId27" Type="http://schemas.openxmlformats.org/officeDocument/2006/relationships/image" Target="../media/image26.png"/><Relationship Id="rId48" Type="http://schemas.openxmlformats.org/officeDocument/2006/relationships/image" Target="../media/image47.png"/><Relationship Id="rId69" Type="http://schemas.openxmlformats.org/officeDocument/2006/relationships/image" Target="../media/image68.png"/><Relationship Id="rId113" Type="http://schemas.openxmlformats.org/officeDocument/2006/relationships/image" Target="../media/image112.png"/><Relationship Id="rId134" Type="http://schemas.openxmlformats.org/officeDocument/2006/relationships/image" Target="../media/image133.png"/><Relationship Id="rId80" Type="http://schemas.openxmlformats.org/officeDocument/2006/relationships/image" Target="../media/image79.png"/><Relationship Id="rId155" Type="http://schemas.openxmlformats.org/officeDocument/2006/relationships/image" Target="../media/image154.png"/><Relationship Id="rId176" Type="http://schemas.openxmlformats.org/officeDocument/2006/relationships/image" Target="../media/image175.png"/><Relationship Id="rId197" Type="http://schemas.openxmlformats.org/officeDocument/2006/relationships/image" Target="../media/image196.png"/><Relationship Id="rId201" Type="http://schemas.openxmlformats.org/officeDocument/2006/relationships/image" Target="../media/image200.png"/><Relationship Id="rId222" Type="http://schemas.openxmlformats.org/officeDocument/2006/relationships/image" Target="../media/image221.png"/><Relationship Id="rId243" Type="http://schemas.openxmlformats.org/officeDocument/2006/relationships/image" Target="../media/image242.png"/><Relationship Id="rId264" Type="http://schemas.openxmlformats.org/officeDocument/2006/relationships/image" Target="../media/image263.png"/><Relationship Id="rId285" Type="http://schemas.openxmlformats.org/officeDocument/2006/relationships/image" Target="../media/image284.png"/><Relationship Id="rId17" Type="http://schemas.openxmlformats.org/officeDocument/2006/relationships/image" Target="../media/image16.png"/><Relationship Id="rId38" Type="http://schemas.openxmlformats.org/officeDocument/2006/relationships/image" Target="../media/image37.png"/><Relationship Id="rId59" Type="http://schemas.openxmlformats.org/officeDocument/2006/relationships/image" Target="../media/image58.png"/><Relationship Id="rId103" Type="http://schemas.openxmlformats.org/officeDocument/2006/relationships/image" Target="../media/image102.png"/><Relationship Id="rId124" Type="http://schemas.openxmlformats.org/officeDocument/2006/relationships/image" Target="../media/image123.png"/><Relationship Id="rId310" Type="http://schemas.openxmlformats.org/officeDocument/2006/relationships/image" Target="../media/image309.png"/><Relationship Id="rId70" Type="http://schemas.openxmlformats.org/officeDocument/2006/relationships/image" Target="../media/image69.png"/><Relationship Id="rId91" Type="http://schemas.openxmlformats.org/officeDocument/2006/relationships/image" Target="../media/image90.png"/><Relationship Id="rId145" Type="http://schemas.openxmlformats.org/officeDocument/2006/relationships/image" Target="../media/image144.png"/><Relationship Id="rId166" Type="http://schemas.openxmlformats.org/officeDocument/2006/relationships/image" Target="../media/image165.png"/><Relationship Id="rId187" Type="http://schemas.openxmlformats.org/officeDocument/2006/relationships/image" Target="../media/image186.png"/><Relationship Id="rId1" Type="http://schemas.openxmlformats.org/officeDocument/2006/relationships/slideLayout" Target="../slideLayouts/slideLayout3.xml"/><Relationship Id="rId212" Type="http://schemas.openxmlformats.org/officeDocument/2006/relationships/image" Target="../media/image211.png"/><Relationship Id="rId233" Type="http://schemas.openxmlformats.org/officeDocument/2006/relationships/image" Target="../media/image232.png"/><Relationship Id="rId254" Type="http://schemas.openxmlformats.org/officeDocument/2006/relationships/image" Target="../media/image253.png"/><Relationship Id="rId28" Type="http://schemas.openxmlformats.org/officeDocument/2006/relationships/image" Target="../media/image27.png"/><Relationship Id="rId49" Type="http://schemas.openxmlformats.org/officeDocument/2006/relationships/image" Target="../media/image48.png"/><Relationship Id="rId114" Type="http://schemas.openxmlformats.org/officeDocument/2006/relationships/image" Target="../media/image113.png"/><Relationship Id="rId275" Type="http://schemas.openxmlformats.org/officeDocument/2006/relationships/image" Target="../media/image274.png"/><Relationship Id="rId296" Type="http://schemas.openxmlformats.org/officeDocument/2006/relationships/image" Target="../media/image295.png"/><Relationship Id="rId300" Type="http://schemas.openxmlformats.org/officeDocument/2006/relationships/image" Target="../media/image299.png"/><Relationship Id="rId60" Type="http://schemas.openxmlformats.org/officeDocument/2006/relationships/image" Target="../media/image59.png"/><Relationship Id="rId81" Type="http://schemas.openxmlformats.org/officeDocument/2006/relationships/image" Target="../media/image80.png"/><Relationship Id="rId135" Type="http://schemas.openxmlformats.org/officeDocument/2006/relationships/image" Target="../media/image134.png"/><Relationship Id="rId156" Type="http://schemas.openxmlformats.org/officeDocument/2006/relationships/image" Target="../media/image155.png"/><Relationship Id="rId177" Type="http://schemas.openxmlformats.org/officeDocument/2006/relationships/image" Target="../media/image176.png"/><Relationship Id="rId198" Type="http://schemas.openxmlformats.org/officeDocument/2006/relationships/image" Target="../media/image197.png"/><Relationship Id="rId202" Type="http://schemas.openxmlformats.org/officeDocument/2006/relationships/image" Target="../media/image201.png"/><Relationship Id="rId223" Type="http://schemas.openxmlformats.org/officeDocument/2006/relationships/image" Target="../media/image222.png"/><Relationship Id="rId244" Type="http://schemas.openxmlformats.org/officeDocument/2006/relationships/image" Target="../media/image243.png"/><Relationship Id="rId18" Type="http://schemas.openxmlformats.org/officeDocument/2006/relationships/image" Target="../media/image17.png"/><Relationship Id="rId39" Type="http://schemas.openxmlformats.org/officeDocument/2006/relationships/image" Target="../media/image38.png"/><Relationship Id="rId265" Type="http://schemas.openxmlformats.org/officeDocument/2006/relationships/image" Target="../media/image264.png"/><Relationship Id="rId286" Type="http://schemas.openxmlformats.org/officeDocument/2006/relationships/image" Target="../media/image285.png"/><Relationship Id="rId50" Type="http://schemas.openxmlformats.org/officeDocument/2006/relationships/image" Target="../media/image49.png"/><Relationship Id="rId104" Type="http://schemas.openxmlformats.org/officeDocument/2006/relationships/image" Target="../media/image103.png"/><Relationship Id="rId125" Type="http://schemas.openxmlformats.org/officeDocument/2006/relationships/image" Target="../media/image124.png"/><Relationship Id="rId146" Type="http://schemas.openxmlformats.org/officeDocument/2006/relationships/image" Target="../media/image145.png"/><Relationship Id="rId167" Type="http://schemas.openxmlformats.org/officeDocument/2006/relationships/image" Target="../media/image166.png"/><Relationship Id="rId188" Type="http://schemas.openxmlformats.org/officeDocument/2006/relationships/image" Target="../media/image187.png"/><Relationship Id="rId311" Type="http://schemas.openxmlformats.org/officeDocument/2006/relationships/image" Target="../media/image310.png"/><Relationship Id="rId71" Type="http://schemas.openxmlformats.org/officeDocument/2006/relationships/image" Target="../media/image70.png"/><Relationship Id="rId92" Type="http://schemas.openxmlformats.org/officeDocument/2006/relationships/image" Target="../media/image91.png"/><Relationship Id="rId213" Type="http://schemas.openxmlformats.org/officeDocument/2006/relationships/image" Target="../media/image212.png"/><Relationship Id="rId234" Type="http://schemas.openxmlformats.org/officeDocument/2006/relationships/image" Target="../media/image233.png"/><Relationship Id="rId2" Type="http://schemas.openxmlformats.org/officeDocument/2006/relationships/notesSlide" Target="../notesSlides/notesSlide5.xml"/><Relationship Id="rId29" Type="http://schemas.openxmlformats.org/officeDocument/2006/relationships/image" Target="../media/image28.png"/><Relationship Id="rId255" Type="http://schemas.openxmlformats.org/officeDocument/2006/relationships/image" Target="../media/image254.png"/><Relationship Id="rId276" Type="http://schemas.openxmlformats.org/officeDocument/2006/relationships/image" Target="../media/image275.png"/><Relationship Id="rId297" Type="http://schemas.openxmlformats.org/officeDocument/2006/relationships/image" Target="../media/image296.png"/><Relationship Id="rId40" Type="http://schemas.openxmlformats.org/officeDocument/2006/relationships/image" Target="../media/image39.png"/><Relationship Id="rId115" Type="http://schemas.openxmlformats.org/officeDocument/2006/relationships/image" Target="../media/image114.png"/><Relationship Id="rId136" Type="http://schemas.openxmlformats.org/officeDocument/2006/relationships/image" Target="../media/image135.png"/><Relationship Id="rId157" Type="http://schemas.openxmlformats.org/officeDocument/2006/relationships/image" Target="../media/image156.png"/><Relationship Id="rId178" Type="http://schemas.openxmlformats.org/officeDocument/2006/relationships/image" Target="../media/image177.png"/><Relationship Id="rId301" Type="http://schemas.openxmlformats.org/officeDocument/2006/relationships/image" Target="../media/image300.png"/><Relationship Id="rId61" Type="http://schemas.openxmlformats.org/officeDocument/2006/relationships/image" Target="../media/image60.png"/><Relationship Id="rId82" Type="http://schemas.openxmlformats.org/officeDocument/2006/relationships/image" Target="../media/image81.png"/><Relationship Id="rId199" Type="http://schemas.openxmlformats.org/officeDocument/2006/relationships/image" Target="../media/image198.png"/><Relationship Id="rId203" Type="http://schemas.openxmlformats.org/officeDocument/2006/relationships/image" Target="../media/image202.png"/><Relationship Id="rId19" Type="http://schemas.openxmlformats.org/officeDocument/2006/relationships/image" Target="../media/image18.png"/><Relationship Id="rId224" Type="http://schemas.openxmlformats.org/officeDocument/2006/relationships/image" Target="../media/image223.png"/><Relationship Id="rId245" Type="http://schemas.openxmlformats.org/officeDocument/2006/relationships/image" Target="../media/image244.png"/><Relationship Id="rId266" Type="http://schemas.openxmlformats.org/officeDocument/2006/relationships/image" Target="../media/image265.png"/><Relationship Id="rId287" Type="http://schemas.openxmlformats.org/officeDocument/2006/relationships/image" Target="../media/image286.png"/><Relationship Id="rId30" Type="http://schemas.openxmlformats.org/officeDocument/2006/relationships/image" Target="../media/image29.png"/><Relationship Id="rId105" Type="http://schemas.openxmlformats.org/officeDocument/2006/relationships/image" Target="../media/image104.png"/><Relationship Id="rId126" Type="http://schemas.openxmlformats.org/officeDocument/2006/relationships/image" Target="../media/image125.png"/><Relationship Id="rId147" Type="http://schemas.openxmlformats.org/officeDocument/2006/relationships/image" Target="../media/image146.png"/><Relationship Id="rId168" Type="http://schemas.openxmlformats.org/officeDocument/2006/relationships/image" Target="../media/image167.png"/><Relationship Id="rId312" Type="http://schemas.openxmlformats.org/officeDocument/2006/relationships/image" Target="../media/image311.png"/><Relationship Id="rId51" Type="http://schemas.openxmlformats.org/officeDocument/2006/relationships/image" Target="../media/image50.png"/><Relationship Id="rId72" Type="http://schemas.openxmlformats.org/officeDocument/2006/relationships/image" Target="../media/image71.png"/><Relationship Id="rId93" Type="http://schemas.openxmlformats.org/officeDocument/2006/relationships/image" Target="../media/image92.png"/><Relationship Id="rId189" Type="http://schemas.openxmlformats.org/officeDocument/2006/relationships/image" Target="../media/image188.png"/><Relationship Id="rId3" Type="http://schemas.openxmlformats.org/officeDocument/2006/relationships/image" Target="../media/image2.png"/><Relationship Id="rId214" Type="http://schemas.openxmlformats.org/officeDocument/2006/relationships/image" Target="../media/image213.png"/><Relationship Id="rId235" Type="http://schemas.openxmlformats.org/officeDocument/2006/relationships/image" Target="../media/image234.png"/><Relationship Id="rId256" Type="http://schemas.openxmlformats.org/officeDocument/2006/relationships/image" Target="../media/image255.png"/><Relationship Id="rId277" Type="http://schemas.openxmlformats.org/officeDocument/2006/relationships/image" Target="../media/image276.png"/><Relationship Id="rId298" Type="http://schemas.openxmlformats.org/officeDocument/2006/relationships/image" Target="../media/image297.png"/><Relationship Id="rId116" Type="http://schemas.openxmlformats.org/officeDocument/2006/relationships/image" Target="../media/image115.png"/><Relationship Id="rId137" Type="http://schemas.openxmlformats.org/officeDocument/2006/relationships/image" Target="../media/image136.png"/><Relationship Id="rId158" Type="http://schemas.openxmlformats.org/officeDocument/2006/relationships/image" Target="../media/image157.png"/><Relationship Id="rId302" Type="http://schemas.openxmlformats.org/officeDocument/2006/relationships/image" Target="../media/image301.png"/><Relationship Id="rId20" Type="http://schemas.openxmlformats.org/officeDocument/2006/relationships/image" Target="../media/image19.png"/><Relationship Id="rId41" Type="http://schemas.openxmlformats.org/officeDocument/2006/relationships/image" Target="../media/image40.png"/><Relationship Id="rId62" Type="http://schemas.openxmlformats.org/officeDocument/2006/relationships/image" Target="../media/image61.png"/><Relationship Id="rId83" Type="http://schemas.openxmlformats.org/officeDocument/2006/relationships/image" Target="../media/image82.png"/><Relationship Id="rId179" Type="http://schemas.openxmlformats.org/officeDocument/2006/relationships/image" Target="../media/image178.png"/><Relationship Id="rId190" Type="http://schemas.openxmlformats.org/officeDocument/2006/relationships/image" Target="../media/image189.png"/><Relationship Id="rId204" Type="http://schemas.openxmlformats.org/officeDocument/2006/relationships/image" Target="../media/image203.png"/><Relationship Id="rId225" Type="http://schemas.openxmlformats.org/officeDocument/2006/relationships/image" Target="../media/image224.png"/><Relationship Id="rId246" Type="http://schemas.openxmlformats.org/officeDocument/2006/relationships/image" Target="../media/image245.png"/><Relationship Id="rId267" Type="http://schemas.openxmlformats.org/officeDocument/2006/relationships/image" Target="../media/image266.png"/><Relationship Id="rId288" Type="http://schemas.openxmlformats.org/officeDocument/2006/relationships/image" Target="../media/image287.png"/><Relationship Id="rId106" Type="http://schemas.openxmlformats.org/officeDocument/2006/relationships/image" Target="../media/image105.png"/><Relationship Id="rId127" Type="http://schemas.openxmlformats.org/officeDocument/2006/relationships/image" Target="../media/image126.png"/><Relationship Id="rId313" Type="http://schemas.openxmlformats.org/officeDocument/2006/relationships/image" Target="../media/image312.png"/><Relationship Id="rId10" Type="http://schemas.openxmlformats.org/officeDocument/2006/relationships/image" Target="../media/image9.png"/><Relationship Id="rId31" Type="http://schemas.openxmlformats.org/officeDocument/2006/relationships/image" Target="../media/image30.png"/><Relationship Id="rId52" Type="http://schemas.openxmlformats.org/officeDocument/2006/relationships/image" Target="../media/image51.png"/><Relationship Id="rId73" Type="http://schemas.openxmlformats.org/officeDocument/2006/relationships/image" Target="../media/image72.png"/><Relationship Id="rId94" Type="http://schemas.openxmlformats.org/officeDocument/2006/relationships/image" Target="../media/image93.png"/><Relationship Id="rId148" Type="http://schemas.openxmlformats.org/officeDocument/2006/relationships/image" Target="../media/image147.png"/><Relationship Id="rId169" Type="http://schemas.openxmlformats.org/officeDocument/2006/relationships/image" Target="../media/image168.png"/><Relationship Id="rId4" Type="http://schemas.openxmlformats.org/officeDocument/2006/relationships/image" Target="../media/image3.png"/><Relationship Id="rId180" Type="http://schemas.openxmlformats.org/officeDocument/2006/relationships/image" Target="../media/image179.png"/><Relationship Id="rId215" Type="http://schemas.openxmlformats.org/officeDocument/2006/relationships/image" Target="../media/image214.png"/><Relationship Id="rId236" Type="http://schemas.openxmlformats.org/officeDocument/2006/relationships/image" Target="../media/image235.png"/><Relationship Id="rId257" Type="http://schemas.openxmlformats.org/officeDocument/2006/relationships/image" Target="../media/image256.png"/><Relationship Id="rId278" Type="http://schemas.openxmlformats.org/officeDocument/2006/relationships/image" Target="../media/image277.png"/><Relationship Id="rId303" Type="http://schemas.openxmlformats.org/officeDocument/2006/relationships/image" Target="../media/image302.png"/><Relationship Id="rId42" Type="http://schemas.openxmlformats.org/officeDocument/2006/relationships/image" Target="../media/image41.png"/><Relationship Id="rId84" Type="http://schemas.openxmlformats.org/officeDocument/2006/relationships/image" Target="../media/image83.png"/><Relationship Id="rId138" Type="http://schemas.openxmlformats.org/officeDocument/2006/relationships/image" Target="../media/image137.png"/><Relationship Id="rId191" Type="http://schemas.openxmlformats.org/officeDocument/2006/relationships/image" Target="../media/image190.png"/><Relationship Id="rId205" Type="http://schemas.openxmlformats.org/officeDocument/2006/relationships/image" Target="../media/image204.png"/><Relationship Id="rId247" Type="http://schemas.openxmlformats.org/officeDocument/2006/relationships/image" Target="../media/image246.png"/><Relationship Id="rId107" Type="http://schemas.openxmlformats.org/officeDocument/2006/relationships/image" Target="../media/image106.png"/><Relationship Id="rId289" Type="http://schemas.openxmlformats.org/officeDocument/2006/relationships/image" Target="../media/image288.png"/><Relationship Id="rId11" Type="http://schemas.openxmlformats.org/officeDocument/2006/relationships/image" Target="../media/image10.png"/><Relationship Id="rId53" Type="http://schemas.openxmlformats.org/officeDocument/2006/relationships/image" Target="../media/image52.png"/><Relationship Id="rId149" Type="http://schemas.openxmlformats.org/officeDocument/2006/relationships/image" Target="../media/image148.png"/><Relationship Id="rId314" Type="http://schemas.openxmlformats.org/officeDocument/2006/relationships/image" Target="../media/image313.png"/><Relationship Id="rId95" Type="http://schemas.openxmlformats.org/officeDocument/2006/relationships/image" Target="../media/image94.png"/><Relationship Id="rId160" Type="http://schemas.openxmlformats.org/officeDocument/2006/relationships/image" Target="../media/image159.png"/><Relationship Id="rId216" Type="http://schemas.openxmlformats.org/officeDocument/2006/relationships/image" Target="../media/image215.png"/><Relationship Id="rId258" Type="http://schemas.openxmlformats.org/officeDocument/2006/relationships/image" Target="../media/image257.png"/><Relationship Id="rId22" Type="http://schemas.openxmlformats.org/officeDocument/2006/relationships/image" Target="../media/image21.png"/><Relationship Id="rId64" Type="http://schemas.openxmlformats.org/officeDocument/2006/relationships/image" Target="../media/image63.png"/><Relationship Id="rId118" Type="http://schemas.openxmlformats.org/officeDocument/2006/relationships/image" Target="../media/image117.png"/><Relationship Id="rId171" Type="http://schemas.openxmlformats.org/officeDocument/2006/relationships/image" Target="../media/image170.png"/><Relationship Id="rId227" Type="http://schemas.openxmlformats.org/officeDocument/2006/relationships/image" Target="../media/image226.png"/><Relationship Id="rId269" Type="http://schemas.openxmlformats.org/officeDocument/2006/relationships/image" Target="../media/image268.png"/><Relationship Id="rId33" Type="http://schemas.openxmlformats.org/officeDocument/2006/relationships/image" Target="../media/image32.png"/><Relationship Id="rId129" Type="http://schemas.openxmlformats.org/officeDocument/2006/relationships/image" Target="../media/image128.png"/><Relationship Id="rId280" Type="http://schemas.openxmlformats.org/officeDocument/2006/relationships/image" Target="../media/image279.png"/><Relationship Id="rId75" Type="http://schemas.openxmlformats.org/officeDocument/2006/relationships/image" Target="../media/image74.png"/><Relationship Id="rId140" Type="http://schemas.openxmlformats.org/officeDocument/2006/relationships/image" Target="../media/image139.png"/><Relationship Id="rId182" Type="http://schemas.openxmlformats.org/officeDocument/2006/relationships/image" Target="../media/image181.png"/><Relationship Id="rId6" Type="http://schemas.openxmlformats.org/officeDocument/2006/relationships/image" Target="../media/image5.png"/><Relationship Id="rId238" Type="http://schemas.openxmlformats.org/officeDocument/2006/relationships/image" Target="../media/image237.png"/><Relationship Id="rId291" Type="http://schemas.openxmlformats.org/officeDocument/2006/relationships/image" Target="../media/image290.png"/><Relationship Id="rId305" Type="http://schemas.openxmlformats.org/officeDocument/2006/relationships/image" Target="../media/image304.png"/><Relationship Id="rId44" Type="http://schemas.openxmlformats.org/officeDocument/2006/relationships/image" Target="../media/image43.png"/><Relationship Id="rId86" Type="http://schemas.openxmlformats.org/officeDocument/2006/relationships/image" Target="../media/image85.png"/><Relationship Id="rId151" Type="http://schemas.openxmlformats.org/officeDocument/2006/relationships/image" Target="../media/image15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image" Target="../media/image316.png"/><Relationship Id="rId7" Type="http://schemas.openxmlformats.org/officeDocument/2006/relationships/image" Target="../media/image32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19.png"/><Relationship Id="rId5" Type="http://schemas.openxmlformats.org/officeDocument/2006/relationships/image" Target="../media/image318.png"/><Relationship Id="rId4" Type="http://schemas.openxmlformats.org/officeDocument/2006/relationships/image" Target="../media/image317.png"/><Relationship Id="rId9" Type="http://schemas.openxmlformats.org/officeDocument/2006/relationships/image" Target="../media/image322.png"/></Relationships>
</file>

<file path=ppt/slides/_rels/slide60.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32.png"/></Relationships>
</file>

<file path=ppt/slides/_rels/slide64.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3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23.jp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439.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4.png"/><Relationship Id="rId1" Type="http://schemas.openxmlformats.org/officeDocument/2006/relationships/slideLayout" Target="../slideLayouts/slideLayout3.xml"/><Relationship Id="rId6" Type="http://schemas.openxmlformats.org/officeDocument/2006/relationships/image" Target="../media/image328.png"/><Relationship Id="rId5" Type="http://schemas.openxmlformats.org/officeDocument/2006/relationships/image" Target="../media/image327.png"/><Relationship Id="rId4" Type="http://schemas.openxmlformats.org/officeDocument/2006/relationships/image" Target="../media/image32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444.png"/><Relationship Id="rId4" Type="http://schemas.openxmlformats.org/officeDocument/2006/relationships/image" Target="../media/image443.png"/></Relationships>
</file>

<file path=ppt/slides/_rels/slide9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5.xml"/><Relationship Id="rId1" Type="http://schemas.openxmlformats.org/officeDocument/2006/relationships/slideLayout" Target="../slideLayouts/slideLayout5.xml"/><Relationship Id="rId4" Type="http://schemas.openxmlformats.org/officeDocument/2006/relationships/image" Target="../media/image44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88"/>
        <p:cNvGrpSpPr/>
        <p:nvPr/>
      </p:nvGrpSpPr>
      <p:grpSpPr>
        <a:xfrm>
          <a:off x="0" y="0"/>
          <a:ext cx="0" cy="0"/>
          <a:chOff x="0" y="0"/>
          <a:chExt cx="0" cy="0"/>
        </a:xfrm>
      </p:grpSpPr>
      <p:sp>
        <p:nvSpPr>
          <p:cNvPr id="91" name="Google Shape;91;p1"/>
          <p:cNvSpPr/>
          <p:nvPr/>
        </p:nvSpPr>
        <p:spPr>
          <a:xfrm>
            <a:off x="2591479" y="1567164"/>
            <a:ext cx="3961040" cy="742168"/>
          </a:xfrm>
          <a:prstGeom prst="roundRect">
            <a:avLst>
              <a:gd name="adj" fmla="val 50000"/>
            </a:avLst>
          </a:prstGeom>
          <a:solidFill>
            <a:schemeClr val="lt1"/>
          </a:solidFill>
          <a:ln>
            <a:noFill/>
          </a:ln>
        </p:spPr>
        <p:txBody>
          <a:bodyPr spcFirstLastPara="1" wrap="square" lIns="68569" tIns="34275" rIns="68569" bIns="34275" anchor="ctr" anchorCtr="0">
            <a:noAutofit/>
          </a:bodyPr>
          <a:lstStyle/>
          <a:p>
            <a:pPr algn="ctr">
              <a:buClr>
                <a:schemeClr val="lt1"/>
              </a:buClr>
              <a:buSzPts val="1800"/>
            </a:pPr>
            <a:r>
              <a:rPr lang="es-CO" sz="2100" dirty="0">
                <a:solidFill>
                  <a:schemeClr val="tx1"/>
                </a:solidFill>
                <a:latin typeface="+mj-lt"/>
                <a:ea typeface="Calibri"/>
                <a:cs typeface="Calibri"/>
                <a:sym typeface="Calibri"/>
              </a:rPr>
              <a:t>Desarrollo web</a:t>
            </a:r>
          </a:p>
        </p:txBody>
      </p:sp>
      <p:sp>
        <p:nvSpPr>
          <p:cNvPr id="98" name="Google Shape;98;p1"/>
          <p:cNvSpPr txBox="1"/>
          <p:nvPr/>
        </p:nvSpPr>
        <p:spPr>
          <a:xfrm>
            <a:off x="2285997" y="2800662"/>
            <a:ext cx="4572000" cy="346218"/>
          </a:xfrm>
          <a:prstGeom prst="rect">
            <a:avLst/>
          </a:prstGeom>
          <a:noFill/>
          <a:ln>
            <a:noFill/>
          </a:ln>
        </p:spPr>
        <p:txBody>
          <a:bodyPr spcFirstLastPara="1" wrap="square" lIns="68569" tIns="34275" rIns="68569" bIns="34275" anchor="t" anchorCtr="0">
            <a:spAutoFit/>
          </a:bodyPr>
          <a:lstStyle/>
          <a:p>
            <a:pPr algn="ctr">
              <a:buClr>
                <a:srgbClr val="FFFFFF"/>
              </a:buClr>
              <a:buSzPts val="1800"/>
            </a:pPr>
            <a:r>
              <a:rPr lang="es-CO" sz="1800" b="1" dirty="0">
                <a:solidFill>
                  <a:srgbClr val="FFFFFF"/>
                </a:solidFill>
              </a:rPr>
              <a:t>Seguridad web</a:t>
            </a:r>
            <a:endParaRPr lang="es-CO" sz="1350" dirty="0"/>
          </a:p>
        </p:txBody>
      </p:sp>
      <p:sp>
        <p:nvSpPr>
          <p:cNvPr id="3" name="Google Shape;98;p1">
            <a:extLst>
              <a:ext uri="{FF2B5EF4-FFF2-40B4-BE49-F238E27FC236}">
                <a16:creationId xmlns:a16="http://schemas.microsoft.com/office/drawing/2014/main" id="{F6E5FE4C-F0A4-04D9-BDF6-552D3C5B8C83}"/>
              </a:ext>
            </a:extLst>
          </p:cNvPr>
          <p:cNvSpPr txBox="1"/>
          <p:nvPr/>
        </p:nvSpPr>
        <p:spPr>
          <a:xfrm>
            <a:off x="2862360" y="3638209"/>
            <a:ext cx="3419275" cy="357760"/>
          </a:xfrm>
          <a:prstGeom prst="rect">
            <a:avLst/>
          </a:prstGeom>
          <a:noFill/>
          <a:ln>
            <a:noFill/>
          </a:ln>
        </p:spPr>
        <p:txBody>
          <a:bodyPr spcFirstLastPara="1" wrap="square" lIns="68569" tIns="34275" rIns="68569" bIns="34275" anchor="t" anchorCtr="0">
            <a:spAutoFit/>
          </a:bodyPr>
          <a:lstStyle/>
          <a:p>
            <a:pPr algn="ctr">
              <a:buClr>
                <a:srgbClr val="FFFFFF"/>
              </a:buClr>
              <a:buSzPts val="1800"/>
            </a:pPr>
            <a:r>
              <a:rPr lang="es-CO" sz="1050" dirty="0">
                <a:solidFill>
                  <a:srgbClr val="FFFFFF"/>
                </a:solidFill>
              </a:rPr>
              <a:t>Norbey Danilo Muñoz Cañón</a:t>
            </a:r>
          </a:p>
          <a:p>
            <a:pPr algn="ctr">
              <a:buClr>
                <a:srgbClr val="FFFFFF"/>
              </a:buClr>
              <a:buSzPts val="1800"/>
            </a:pPr>
            <a:r>
              <a:rPr lang="es-CO" sz="825" dirty="0">
                <a:solidFill>
                  <a:srgbClr val="FFFFFF"/>
                </a:solidFill>
              </a:rPr>
              <a:t>2023</a:t>
            </a:r>
            <a:endParaRPr lang="es-CO" sz="8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41779" y="548030"/>
            <a:ext cx="5884069" cy="900086"/>
          </a:xfrm>
          <a:prstGeom prst="rect">
            <a:avLst/>
          </a:prstGeom>
          <a:noFill/>
          <a:ln>
            <a:noFill/>
          </a:ln>
        </p:spPr>
        <p:txBody>
          <a:bodyPr spcFirstLastPara="1" wrap="square" lIns="91425" tIns="91425" rIns="91425" bIns="91425" anchor="t" anchorCtr="0">
            <a:noAutofit/>
          </a:bodyPr>
          <a:lstStyle/>
          <a:p>
            <a:pPr algn="ctr"/>
            <a:r>
              <a:rPr lang="es-CO" sz="2000" dirty="0">
                <a:solidFill>
                  <a:schemeClr val="accent1"/>
                </a:solidFill>
                <a:latin typeface="Montserrat"/>
                <a:sym typeface="Arial"/>
              </a:rPr>
              <a:t>Visión empresarial y su conexión con una estrategia de seguridad</a:t>
            </a:r>
          </a:p>
        </p:txBody>
      </p:sp>
      <p:pic>
        <p:nvPicPr>
          <p:cNvPr id="3" name="object 3"/>
          <p:cNvPicPr/>
          <p:nvPr/>
        </p:nvPicPr>
        <p:blipFill>
          <a:blip r:embed="rId2" cstate="print"/>
          <a:stretch>
            <a:fillRect/>
          </a:stretch>
        </p:blipFill>
        <p:spPr>
          <a:xfrm>
            <a:off x="2179700" y="4534226"/>
            <a:ext cx="5000625" cy="534924"/>
          </a:xfrm>
          <a:prstGeom prst="rect">
            <a:avLst/>
          </a:prstGeom>
        </p:spPr>
      </p:pic>
      <p:grpSp>
        <p:nvGrpSpPr>
          <p:cNvPr id="4" name="object 4"/>
          <p:cNvGrpSpPr/>
          <p:nvPr/>
        </p:nvGrpSpPr>
        <p:grpSpPr>
          <a:xfrm>
            <a:off x="1428751" y="1579626"/>
            <a:ext cx="6471761" cy="2859881"/>
            <a:chOff x="381000" y="2106167"/>
            <a:chExt cx="8629015" cy="3813175"/>
          </a:xfrm>
        </p:grpSpPr>
        <p:pic>
          <p:nvPicPr>
            <p:cNvPr id="5" name="object 5"/>
            <p:cNvPicPr/>
            <p:nvPr/>
          </p:nvPicPr>
          <p:blipFill>
            <a:blip r:embed="rId3" cstate="print"/>
            <a:stretch>
              <a:fillRect/>
            </a:stretch>
          </p:blipFill>
          <p:spPr>
            <a:xfrm>
              <a:off x="423671" y="2106167"/>
              <a:ext cx="8584692" cy="961643"/>
            </a:xfrm>
            <a:prstGeom prst="rect">
              <a:avLst/>
            </a:prstGeom>
          </p:spPr>
        </p:pic>
        <p:pic>
          <p:nvPicPr>
            <p:cNvPr id="6" name="object 6"/>
            <p:cNvPicPr/>
            <p:nvPr/>
          </p:nvPicPr>
          <p:blipFill>
            <a:blip r:embed="rId4" cstate="print"/>
            <a:stretch>
              <a:fillRect/>
            </a:stretch>
          </p:blipFill>
          <p:spPr>
            <a:xfrm>
              <a:off x="381000" y="3043427"/>
              <a:ext cx="8627364" cy="961644"/>
            </a:xfrm>
            <a:prstGeom prst="rect">
              <a:avLst/>
            </a:prstGeom>
          </p:spPr>
        </p:pic>
        <p:pic>
          <p:nvPicPr>
            <p:cNvPr id="7" name="object 7"/>
            <p:cNvPicPr/>
            <p:nvPr/>
          </p:nvPicPr>
          <p:blipFill>
            <a:blip r:embed="rId5" cstate="print"/>
            <a:stretch>
              <a:fillRect/>
            </a:stretch>
          </p:blipFill>
          <p:spPr>
            <a:xfrm>
              <a:off x="381000" y="3980688"/>
              <a:ext cx="8627364" cy="1001268"/>
            </a:xfrm>
            <a:prstGeom prst="rect">
              <a:avLst/>
            </a:prstGeom>
          </p:spPr>
        </p:pic>
        <p:pic>
          <p:nvPicPr>
            <p:cNvPr id="8" name="object 8"/>
            <p:cNvPicPr/>
            <p:nvPr/>
          </p:nvPicPr>
          <p:blipFill>
            <a:blip r:embed="rId6" cstate="print"/>
            <a:stretch>
              <a:fillRect/>
            </a:stretch>
          </p:blipFill>
          <p:spPr>
            <a:xfrm>
              <a:off x="381000" y="4917947"/>
              <a:ext cx="8628888" cy="1001267"/>
            </a:xfrm>
            <a:prstGeom prst="rect">
              <a:avLst/>
            </a:prstGeom>
          </p:spPr>
        </p:pic>
      </p:grpSp>
      <p:sp>
        <p:nvSpPr>
          <p:cNvPr id="9" name="object 9"/>
          <p:cNvSpPr txBox="1"/>
          <p:nvPr/>
        </p:nvSpPr>
        <p:spPr>
          <a:xfrm>
            <a:off x="1620583" y="1804011"/>
            <a:ext cx="6118860" cy="3113962"/>
          </a:xfrm>
          <a:prstGeom prst="rect">
            <a:avLst/>
          </a:prstGeom>
        </p:spPr>
        <p:txBody>
          <a:bodyPr vert="horz" wrap="square" lIns="0" tIns="9049" rIns="0" bIns="0" rtlCol="0">
            <a:spAutoFit/>
          </a:bodyPr>
          <a:lstStyle/>
          <a:p>
            <a:pPr marL="84296" algn="ctr">
              <a:spcBef>
                <a:spcPts val="71"/>
              </a:spcBef>
            </a:pPr>
            <a:r>
              <a:rPr sz="1650" b="1" spc="-8" dirty="0">
                <a:solidFill>
                  <a:srgbClr val="FFFFFF"/>
                </a:solidFill>
                <a:latin typeface="Calibri"/>
                <a:cs typeface="Calibri"/>
              </a:rPr>
              <a:t>Definición</a:t>
            </a:r>
            <a:r>
              <a:rPr sz="1650" b="1" spc="15" dirty="0">
                <a:solidFill>
                  <a:srgbClr val="FFFFFF"/>
                </a:solidFill>
                <a:latin typeface="Calibri"/>
                <a:cs typeface="Calibri"/>
              </a:rPr>
              <a:t> </a:t>
            </a:r>
            <a:r>
              <a:rPr sz="1650" b="1" spc="-4" dirty="0">
                <a:solidFill>
                  <a:srgbClr val="FFFFFF"/>
                </a:solidFill>
                <a:latin typeface="Calibri"/>
                <a:cs typeface="Calibri"/>
              </a:rPr>
              <a:t>de</a:t>
            </a:r>
            <a:r>
              <a:rPr sz="1650" b="1" dirty="0">
                <a:solidFill>
                  <a:srgbClr val="FFFFFF"/>
                </a:solidFill>
                <a:latin typeface="Calibri"/>
                <a:cs typeface="Calibri"/>
              </a:rPr>
              <a:t> </a:t>
            </a:r>
            <a:r>
              <a:rPr sz="1650" b="1" spc="-4" dirty="0">
                <a:solidFill>
                  <a:srgbClr val="FFFFFF"/>
                </a:solidFill>
                <a:latin typeface="Calibri"/>
                <a:cs typeface="Calibri"/>
              </a:rPr>
              <a:t>Una</a:t>
            </a:r>
            <a:r>
              <a:rPr sz="1650" b="1" spc="4" dirty="0">
                <a:solidFill>
                  <a:srgbClr val="FFFFFF"/>
                </a:solidFill>
                <a:latin typeface="Calibri"/>
                <a:cs typeface="Calibri"/>
              </a:rPr>
              <a:t> </a:t>
            </a:r>
            <a:r>
              <a:rPr sz="1650" b="1" spc="-11" dirty="0">
                <a:solidFill>
                  <a:srgbClr val="FFFFFF"/>
                </a:solidFill>
                <a:latin typeface="Calibri"/>
                <a:cs typeface="Calibri"/>
              </a:rPr>
              <a:t>Arquitectura</a:t>
            </a:r>
            <a:r>
              <a:rPr sz="1650" b="1" spc="23" dirty="0">
                <a:solidFill>
                  <a:srgbClr val="FFFFFF"/>
                </a:solidFill>
                <a:latin typeface="Calibri"/>
                <a:cs typeface="Calibri"/>
              </a:rPr>
              <a:t> </a:t>
            </a:r>
            <a:r>
              <a:rPr sz="1650" b="1" spc="-4" dirty="0">
                <a:solidFill>
                  <a:srgbClr val="FFFFFF"/>
                </a:solidFill>
                <a:latin typeface="Calibri"/>
                <a:cs typeface="Calibri"/>
              </a:rPr>
              <a:t>de</a:t>
            </a:r>
            <a:r>
              <a:rPr sz="1650" b="1" dirty="0">
                <a:solidFill>
                  <a:srgbClr val="FFFFFF"/>
                </a:solidFill>
                <a:latin typeface="Calibri"/>
                <a:cs typeface="Calibri"/>
              </a:rPr>
              <a:t> </a:t>
            </a:r>
            <a:r>
              <a:rPr sz="1650" b="1" spc="-8" dirty="0">
                <a:solidFill>
                  <a:srgbClr val="FFFFFF"/>
                </a:solidFill>
                <a:latin typeface="Calibri"/>
                <a:cs typeface="Calibri"/>
              </a:rPr>
              <a:t>Seguridad</a:t>
            </a:r>
            <a:endParaRPr sz="1650" dirty="0">
              <a:latin typeface="Calibri"/>
              <a:cs typeface="Calibri"/>
            </a:endParaRPr>
          </a:p>
          <a:p>
            <a:pPr algn="ctr">
              <a:lnSpc>
                <a:spcPct val="100000"/>
              </a:lnSpc>
            </a:pPr>
            <a:endParaRPr sz="1650" dirty="0">
              <a:latin typeface="Calibri"/>
              <a:cs typeface="Calibri"/>
            </a:endParaRPr>
          </a:p>
          <a:p>
            <a:pPr algn="ctr">
              <a:spcBef>
                <a:spcPts val="30"/>
              </a:spcBef>
            </a:pPr>
            <a:endParaRPr sz="1238" dirty="0">
              <a:latin typeface="Calibri"/>
              <a:cs typeface="Calibri"/>
            </a:endParaRPr>
          </a:p>
          <a:p>
            <a:pPr marL="9525" algn="ctr"/>
            <a:r>
              <a:rPr sz="1650" spc="-8" dirty="0">
                <a:solidFill>
                  <a:srgbClr val="FFFFFF"/>
                </a:solidFill>
                <a:latin typeface="Calibri"/>
                <a:cs typeface="Calibri"/>
              </a:rPr>
              <a:t>¿Qué</a:t>
            </a:r>
            <a:r>
              <a:rPr sz="1650" spc="-4" dirty="0">
                <a:solidFill>
                  <a:srgbClr val="FFFFFF"/>
                </a:solidFill>
                <a:latin typeface="Calibri"/>
                <a:cs typeface="Calibri"/>
              </a:rPr>
              <a:t> tipo</a:t>
            </a:r>
            <a:r>
              <a:rPr sz="1650" spc="11" dirty="0">
                <a:solidFill>
                  <a:srgbClr val="FFFFFF"/>
                </a:solidFill>
                <a:latin typeface="Calibri"/>
                <a:cs typeface="Calibri"/>
              </a:rPr>
              <a:t> </a:t>
            </a:r>
            <a:r>
              <a:rPr sz="1650" spc="-4" dirty="0">
                <a:solidFill>
                  <a:srgbClr val="FFFFFF"/>
                </a:solidFill>
                <a:latin typeface="Calibri"/>
                <a:cs typeface="Calibri"/>
              </a:rPr>
              <a:t>de </a:t>
            </a:r>
            <a:r>
              <a:rPr sz="1650" spc="-8" dirty="0" err="1">
                <a:solidFill>
                  <a:srgbClr val="FFFFFF"/>
                </a:solidFill>
                <a:latin typeface="Calibri"/>
                <a:cs typeface="Calibri"/>
              </a:rPr>
              <a:t>protección</a:t>
            </a:r>
            <a:r>
              <a:rPr sz="1650" spc="30" dirty="0">
                <a:solidFill>
                  <a:srgbClr val="FFFFFF"/>
                </a:solidFill>
                <a:latin typeface="Calibri"/>
                <a:cs typeface="Calibri"/>
              </a:rPr>
              <a:t> </a:t>
            </a:r>
            <a:r>
              <a:rPr sz="1650" dirty="0">
                <a:solidFill>
                  <a:srgbClr val="FFFFFF"/>
                </a:solidFill>
                <a:latin typeface="Calibri"/>
                <a:cs typeface="Calibri"/>
              </a:rPr>
              <a:t>se</a:t>
            </a:r>
            <a:r>
              <a:rPr sz="1650" spc="4" dirty="0">
                <a:solidFill>
                  <a:srgbClr val="FFFFFF"/>
                </a:solidFill>
                <a:latin typeface="Calibri"/>
                <a:cs typeface="Calibri"/>
              </a:rPr>
              <a:t> </a:t>
            </a:r>
            <a:r>
              <a:rPr sz="1650" spc="-8" dirty="0">
                <a:solidFill>
                  <a:srgbClr val="FFFFFF"/>
                </a:solidFill>
                <a:latin typeface="Calibri"/>
                <a:cs typeface="Calibri"/>
              </a:rPr>
              <a:t>necesita</a:t>
            </a:r>
            <a:r>
              <a:rPr sz="1650" spc="15" dirty="0">
                <a:solidFill>
                  <a:srgbClr val="FFFFFF"/>
                </a:solidFill>
                <a:latin typeface="Calibri"/>
                <a:cs typeface="Calibri"/>
              </a:rPr>
              <a:t> </a:t>
            </a:r>
            <a:r>
              <a:rPr sz="1650" spc="-4" dirty="0">
                <a:solidFill>
                  <a:srgbClr val="FFFFFF"/>
                </a:solidFill>
                <a:latin typeface="Calibri"/>
                <a:cs typeface="Calibri"/>
              </a:rPr>
              <a:t>y</a:t>
            </a:r>
            <a:r>
              <a:rPr sz="1650" spc="4" dirty="0">
                <a:solidFill>
                  <a:srgbClr val="FFFFFF"/>
                </a:solidFill>
                <a:latin typeface="Calibri"/>
                <a:cs typeface="Calibri"/>
              </a:rPr>
              <a:t> </a:t>
            </a:r>
            <a:r>
              <a:rPr sz="1650" spc="-19" dirty="0">
                <a:solidFill>
                  <a:srgbClr val="FFFFFF"/>
                </a:solidFill>
                <a:latin typeface="Calibri"/>
                <a:cs typeface="Calibri"/>
              </a:rPr>
              <a:t>contra</a:t>
            </a:r>
            <a:r>
              <a:rPr sz="1650" spc="19" dirty="0">
                <a:solidFill>
                  <a:srgbClr val="FFFFFF"/>
                </a:solidFill>
                <a:latin typeface="Calibri"/>
                <a:cs typeface="Calibri"/>
              </a:rPr>
              <a:t> </a:t>
            </a:r>
            <a:r>
              <a:rPr sz="1650" spc="-8" dirty="0">
                <a:solidFill>
                  <a:srgbClr val="FFFFFF"/>
                </a:solidFill>
                <a:latin typeface="Calibri"/>
                <a:cs typeface="Calibri"/>
              </a:rPr>
              <a:t>qué</a:t>
            </a:r>
            <a:r>
              <a:rPr sz="1650" spc="8" dirty="0">
                <a:solidFill>
                  <a:srgbClr val="FFFFFF"/>
                </a:solidFill>
                <a:latin typeface="Calibri"/>
                <a:cs typeface="Calibri"/>
              </a:rPr>
              <a:t> </a:t>
            </a:r>
            <a:r>
              <a:rPr sz="1650" spc="-8" dirty="0">
                <a:solidFill>
                  <a:srgbClr val="FFFFFF"/>
                </a:solidFill>
                <a:latin typeface="Calibri"/>
                <a:cs typeface="Calibri"/>
              </a:rPr>
              <a:t>amenazas?</a:t>
            </a:r>
            <a:endParaRPr sz="1650" dirty="0">
              <a:latin typeface="Calibri"/>
              <a:cs typeface="Calibri"/>
            </a:endParaRPr>
          </a:p>
          <a:p>
            <a:pPr algn="ctr">
              <a:spcBef>
                <a:spcPts val="11"/>
              </a:spcBef>
            </a:pPr>
            <a:endParaRPr sz="2325" dirty="0">
              <a:latin typeface="Calibri"/>
              <a:cs typeface="Calibri"/>
            </a:endParaRPr>
          </a:p>
          <a:p>
            <a:pPr marL="9525" marR="220980" algn="ctr">
              <a:lnSpc>
                <a:spcPts val="1815"/>
              </a:lnSpc>
            </a:pPr>
            <a:r>
              <a:rPr sz="1650" spc="-4" dirty="0">
                <a:solidFill>
                  <a:srgbClr val="FFFFFF"/>
                </a:solidFill>
                <a:latin typeface="Calibri"/>
                <a:cs typeface="Calibri"/>
              </a:rPr>
              <a:t>¿Cuáles</a:t>
            </a:r>
            <a:r>
              <a:rPr sz="1650" dirty="0">
                <a:solidFill>
                  <a:srgbClr val="FFFFFF"/>
                </a:solidFill>
                <a:latin typeface="Calibri"/>
                <a:cs typeface="Calibri"/>
              </a:rPr>
              <a:t> </a:t>
            </a:r>
            <a:r>
              <a:rPr sz="1650" spc="-4" dirty="0">
                <a:solidFill>
                  <a:srgbClr val="FFFFFF"/>
                </a:solidFill>
                <a:latin typeface="Calibri"/>
                <a:cs typeface="Calibri"/>
              </a:rPr>
              <a:t>son</a:t>
            </a:r>
            <a:r>
              <a:rPr sz="1650" dirty="0">
                <a:solidFill>
                  <a:srgbClr val="FFFFFF"/>
                </a:solidFill>
                <a:latin typeface="Calibri"/>
                <a:cs typeface="Calibri"/>
              </a:rPr>
              <a:t> </a:t>
            </a:r>
            <a:r>
              <a:rPr sz="1650" spc="-4" dirty="0">
                <a:solidFill>
                  <a:srgbClr val="FFFFFF"/>
                </a:solidFill>
                <a:latin typeface="Calibri"/>
                <a:cs typeface="Calibri"/>
              </a:rPr>
              <a:t>los</a:t>
            </a:r>
            <a:r>
              <a:rPr sz="1650" spc="4" dirty="0">
                <a:solidFill>
                  <a:srgbClr val="FFFFFF"/>
                </a:solidFill>
                <a:latin typeface="Calibri"/>
                <a:cs typeface="Calibri"/>
              </a:rPr>
              <a:t> </a:t>
            </a:r>
            <a:r>
              <a:rPr sz="1650" spc="-11" dirty="0">
                <a:solidFill>
                  <a:srgbClr val="FFFFFF"/>
                </a:solidFill>
                <a:latin typeface="Calibri"/>
                <a:cs typeface="Calibri"/>
              </a:rPr>
              <a:t>distintos</a:t>
            </a:r>
            <a:r>
              <a:rPr sz="1650" spc="19" dirty="0">
                <a:solidFill>
                  <a:srgbClr val="FFFFFF"/>
                </a:solidFill>
                <a:latin typeface="Calibri"/>
                <a:cs typeface="Calibri"/>
              </a:rPr>
              <a:t> </a:t>
            </a:r>
            <a:r>
              <a:rPr sz="1650" spc="-4" dirty="0">
                <a:solidFill>
                  <a:srgbClr val="FFFFFF"/>
                </a:solidFill>
                <a:latin typeface="Calibri"/>
                <a:cs typeface="Calibri"/>
              </a:rPr>
              <a:t>tipos</a:t>
            </a:r>
            <a:r>
              <a:rPr sz="1650" spc="11" dirty="0">
                <a:solidFill>
                  <a:srgbClr val="FFFFFF"/>
                </a:solidFill>
                <a:latin typeface="Calibri"/>
                <a:cs typeface="Calibri"/>
              </a:rPr>
              <a:t> </a:t>
            </a:r>
            <a:r>
              <a:rPr sz="1650" spc="-4" dirty="0">
                <a:solidFill>
                  <a:srgbClr val="FFFFFF"/>
                </a:solidFill>
                <a:latin typeface="Calibri"/>
                <a:cs typeface="Calibri"/>
              </a:rPr>
              <a:t>de</a:t>
            </a:r>
            <a:r>
              <a:rPr sz="1650" dirty="0">
                <a:solidFill>
                  <a:srgbClr val="FFFFFF"/>
                </a:solidFill>
                <a:latin typeface="Calibri"/>
                <a:cs typeface="Calibri"/>
              </a:rPr>
              <a:t> </a:t>
            </a:r>
            <a:r>
              <a:rPr sz="1650" spc="-4" dirty="0">
                <a:solidFill>
                  <a:srgbClr val="FFFFFF"/>
                </a:solidFill>
                <a:latin typeface="Calibri"/>
                <a:cs typeface="Calibri"/>
              </a:rPr>
              <a:t>equipos</a:t>
            </a:r>
            <a:r>
              <a:rPr sz="1650" spc="15" dirty="0">
                <a:solidFill>
                  <a:srgbClr val="FFFFFF"/>
                </a:solidFill>
                <a:latin typeface="Calibri"/>
                <a:cs typeface="Calibri"/>
              </a:rPr>
              <a:t> </a:t>
            </a:r>
            <a:r>
              <a:rPr sz="1650" spc="-4" dirty="0">
                <a:solidFill>
                  <a:srgbClr val="FFFFFF"/>
                </a:solidFill>
                <a:latin typeface="Calibri"/>
                <a:cs typeface="Calibri"/>
              </a:rPr>
              <a:t>de</a:t>
            </a:r>
            <a:r>
              <a:rPr sz="1650" dirty="0">
                <a:solidFill>
                  <a:srgbClr val="FFFFFF"/>
                </a:solidFill>
                <a:latin typeface="Calibri"/>
                <a:cs typeface="Calibri"/>
              </a:rPr>
              <a:t> </a:t>
            </a:r>
            <a:r>
              <a:rPr sz="1650" spc="-8" dirty="0">
                <a:solidFill>
                  <a:srgbClr val="FFFFFF"/>
                </a:solidFill>
                <a:latin typeface="Calibri"/>
                <a:cs typeface="Calibri"/>
              </a:rPr>
              <a:t>redes</a:t>
            </a:r>
            <a:r>
              <a:rPr sz="1650" spc="4" dirty="0">
                <a:solidFill>
                  <a:srgbClr val="FFFFFF"/>
                </a:solidFill>
                <a:latin typeface="Calibri"/>
                <a:cs typeface="Calibri"/>
              </a:rPr>
              <a:t> </a:t>
            </a:r>
            <a:r>
              <a:rPr sz="1650" spc="-4" dirty="0">
                <a:solidFill>
                  <a:srgbClr val="FFFFFF"/>
                </a:solidFill>
                <a:latin typeface="Calibri"/>
                <a:cs typeface="Calibri"/>
              </a:rPr>
              <a:t>y</a:t>
            </a:r>
            <a:r>
              <a:rPr sz="1650" spc="8" dirty="0">
                <a:solidFill>
                  <a:srgbClr val="FFFFFF"/>
                </a:solidFill>
                <a:latin typeface="Calibri"/>
                <a:cs typeface="Calibri"/>
              </a:rPr>
              <a:t> </a:t>
            </a:r>
            <a:r>
              <a:rPr sz="1650" spc="-4" dirty="0">
                <a:solidFill>
                  <a:srgbClr val="FFFFFF"/>
                </a:solidFill>
                <a:latin typeface="Calibri"/>
                <a:cs typeface="Calibri"/>
              </a:rPr>
              <a:t>agrupaciones</a:t>
            </a:r>
            <a:r>
              <a:rPr sz="1650" spc="11" dirty="0">
                <a:solidFill>
                  <a:srgbClr val="FFFFFF"/>
                </a:solidFill>
                <a:latin typeface="Calibri"/>
                <a:cs typeface="Calibri"/>
              </a:rPr>
              <a:t> </a:t>
            </a:r>
            <a:r>
              <a:rPr sz="1650" spc="-8" dirty="0">
                <a:solidFill>
                  <a:srgbClr val="FFFFFF"/>
                </a:solidFill>
                <a:latin typeface="Calibri"/>
                <a:cs typeface="Calibri"/>
              </a:rPr>
              <a:t>de </a:t>
            </a:r>
            <a:r>
              <a:rPr sz="1650" spc="-363" dirty="0">
                <a:solidFill>
                  <a:srgbClr val="FFFFFF"/>
                </a:solidFill>
                <a:latin typeface="Calibri"/>
                <a:cs typeface="Calibri"/>
              </a:rPr>
              <a:t> </a:t>
            </a:r>
            <a:r>
              <a:rPr sz="1650" spc="-8" dirty="0">
                <a:solidFill>
                  <a:srgbClr val="FFFFFF"/>
                </a:solidFill>
                <a:latin typeface="Calibri"/>
                <a:cs typeface="Calibri"/>
              </a:rPr>
              <a:t>instalaciones</a:t>
            </a:r>
            <a:r>
              <a:rPr sz="1650" spc="4" dirty="0">
                <a:solidFill>
                  <a:srgbClr val="FFFFFF"/>
                </a:solidFill>
                <a:latin typeface="Calibri"/>
                <a:cs typeface="Calibri"/>
              </a:rPr>
              <a:t> </a:t>
            </a:r>
            <a:r>
              <a:rPr sz="1650" spc="-8" dirty="0">
                <a:solidFill>
                  <a:srgbClr val="FFFFFF"/>
                </a:solidFill>
                <a:latin typeface="Calibri"/>
                <a:cs typeface="Calibri"/>
              </a:rPr>
              <a:t>que</a:t>
            </a:r>
            <a:r>
              <a:rPr sz="1650" spc="-4" dirty="0">
                <a:solidFill>
                  <a:srgbClr val="FFFFFF"/>
                </a:solidFill>
                <a:latin typeface="Calibri"/>
                <a:cs typeface="Calibri"/>
              </a:rPr>
              <a:t> </a:t>
            </a:r>
            <a:r>
              <a:rPr sz="1650" spc="-8" dirty="0">
                <a:solidFill>
                  <a:srgbClr val="FFFFFF"/>
                </a:solidFill>
                <a:latin typeface="Calibri"/>
                <a:cs typeface="Calibri"/>
              </a:rPr>
              <a:t>necesitan</a:t>
            </a:r>
            <a:r>
              <a:rPr sz="1650" spc="11" dirty="0">
                <a:solidFill>
                  <a:srgbClr val="FFFFFF"/>
                </a:solidFill>
                <a:latin typeface="Calibri"/>
                <a:cs typeface="Calibri"/>
              </a:rPr>
              <a:t> </a:t>
            </a:r>
            <a:r>
              <a:rPr sz="1650" spc="-4" dirty="0">
                <a:solidFill>
                  <a:srgbClr val="FFFFFF"/>
                </a:solidFill>
                <a:latin typeface="Calibri"/>
                <a:cs typeface="Calibri"/>
              </a:rPr>
              <a:t>ser</a:t>
            </a:r>
            <a:r>
              <a:rPr sz="1650" spc="4" dirty="0">
                <a:solidFill>
                  <a:srgbClr val="FFFFFF"/>
                </a:solidFill>
                <a:latin typeface="Calibri"/>
                <a:cs typeface="Calibri"/>
              </a:rPr>
              <a:t> </a:t>
            </a:r>
            <a:r>
              <a:rPr sz="1650" spc="-8" dirty="0">
                <a:solidFill>
                  <a:srgbClr val="FFFFFF"/>
                </a:solidFill>
                <a:latin typeface="Calibri"/>
                <a:cs typeface="Calibri"/>
              </a:rPr>
              <a:t>protegidos?</a:t>
            </a:r>
            <a:endParaRPr sz="1650" dirty="0">
              <a:latin typeface="Calibri"/>
              <a:cs typeface="Calibri"/>
            </a:endParaRPr>
          </a:p>
          <a:p>
            <a:pPr algn="ctr">
              <a:spcBef>
                <a:spcPts val="30"/>
              </a:spcBef>
            </a:pPr>
            <a:endParaRPr sz="1538" dirty="0">
              <a:latin typeface="Calibri"/>
              <a:cs typeface="Calibri"/>
            </a:endParaRPr>
          </a:p>
          <a:p>
            <a:pPr marL="9525" marR="3810" algn="ctr">
              <a:lnSpc>
                <a:spcPts val="1815"/>
              </a:lnSpc>
            </a:pPr>
            <a:r>
              <a:rPr sz="1650" spc="-4" dirty="0">
                <a:solidFill>
                  <a:srgbClr val="FFFFFF"/>
                </a:solidFill>
                <a:latin typeface="Calibri"/>
                <a:cs typeface="Calibri"/>
              </a:rPr>
              <a:t>¿Cuáles</a:t>
            </a:r>
            <a:r>
              <a:rPr sz="1650" dirty="0">
                <a:solidFill>
                  <a:srgbClr val="FFFFFF"/>
                </a:solidFill>
                <a:latin typeface="Calibri"/>
                <a:cs typeface="Calibri"/>
              </a:rPr>
              <a:t> </a:t>
            </a:r>
            <a:r>
              <a:rPr sz="1650" spc="-4" dirty="0">
                <a:solidFill>
                  <a:srgbClr val="FFFFFF"/>
                </a:solidFill>
                <a:latin typeface="Calibri"/>
                <a:cs typeface="Calibri"/>
              </a:rPr>
              <a:t>son</a:t>
            </a:r>
            <a:r>
              <a:rPr sz="1650" dirty="0">
                <a:solidFill>
                  <a:srgbClr val="FFFFFF"/>
                </a:solidFill>
                <a:latin typeface="Calibri"/>
                <a:cs typeface="Calibri"/>
              </a:rPr>
              <a:t> </a:t>
            </a:r>
            <a:r>
              <a:rPr sz="1650" spc="-4" dirty="0">
                <a:solidFill>
                  <a:srgbClr val="FFFFFF"/>
                </a:solidFill>
                <a:latin typeface="Calibri"/>
                <a:cs typeface="Calibri"/>
              </a:rPr>
              <a:t>los</a:t>
            </a:r>
            <a:r>
              <a:rPr sz="1650" spc="4" dirty="0">
                <a:solidFill>
                  <a:srgbClr val="FFFFFF"/>
                </a:solidFill>
                <a:latin typeface="Calibri"/>
                <a:cs typeface="Calibri"/>
              </a:rPr>
              <a:t> </a:t>
            </a:r>
            <a:r>
              <a:rPr sz="1650" spc="-11" dirty="0">
                <a:solidFill>
                  <a:srgbClr val="FFFFFF"/>
                </a:solidFill>
                <a:latin typeface="Calibri"/>
                <a:cs typeface="Calibri"/>
              </a:rPr>
              <a:t>diversos</a:t>
            </a:r>
            <a:r>
              <a:rPr sz="1650" spc="4" dirty="0">
                <a:solidFill>
                  <a:srgbClr val="FFFFFF"/>
                </a:solidFill>
                <a:latin typeface="Calibri"/>
                <a:cs typeface="Calibri"/>
              </a:rPr>
              <a:t> </a:t>
            </a:r>
            <a:r>
              <a:rPr sz="1650" spc="-4" dirty="0">
                <a:solidFill>
                  <a:srgbClr val="FFFFFF"/>
                </a:solidFill>
                <a:latin typeface="Calibri"/>
                <a:cs typeface="Calibri"/>
              </a:rPr>
              <a:t>tipos</a:t>
            </a:r>
            <a:r>
              <a:rPr sz="1650" spc="11" dirty="0">
                <a:solidFill>
                  <a:srgbClr val="FFFFFF"/>
                </a:solidFill>
                <a:latin typeface="Calibri"/>
                <a:cs typeface="Calibri"/>
              </a:rPr>
              <a:t> </a:t>
            </a:r>
            <a:r>
              <a:rPr sz="1650" spc="-4" dirty="0">
                <a:solidFill>
                  <a:srgbClr val="FFFFFF"/>
                </a:solidFill>
                <a:latin typeface="Calibri"/>
                <a:cs typeface="Calibri"/>
              </a:rPr>
              <a:t>de</a:t>
            </a:r>
            <a:r>
              <a:rPr sz="1650" dirty="0">
                <a:solidFill>
                  <a:srgbClr val="FFFFFF"/>
                </a:solidFill>
                <a:latin typeface="Calibri"/>
                <a:cs typeface="Calibri"/>
              </a:rPr>
              <a:t> </a:t>
            </a:r>
            <a:r>
              <a:rPr sz="1650" spc="-4" dirty="0">
                <a:solidFill>
                  <a:srgbClr val="FFFFFF"/>
                </a:solidFill>
                <a:latin typeface="Calibri"/>
                <a:cs typeface="Calibri"/>
              </a:rPr>
              <a:t>actividades</a:t>
            </a:r>
            <a:r>
              <a:rPr sz="1650" spc="19" dirty="0">
                <a:solidFill>
                  <a:srgbClr val="FFFFFF"/>
                </a:solidFill>
                <a:latin typeface="Calibri"/>
                <a:cs typeface="Calibri"/>
              </a:rPr>
              <a:t> </a:t>
            </a:r>
            <a:r>
              <a:rPr sz="1650" spc="-4" dirty="0">
                <a:solidFill>
                  <a:srgbClr val="FFFFFF"/>
                </a:solidFill>
                <a:latin typeface="Calibri"/>
                <a:cs typeface="Calibri"/>
              </a:rPr>
              <a:t>de</a:t>
            </a:r>
            <a:r>
              <a:rPr sz="1650" spc="4" dirty="0">
                <a:solidFill>
                  <a:srgbClr val="FFFFFF"/>
                </a:solidFill>
                <a:latin typeface="Calibri"/>
                <a:cs typeface="Calibri"/>
              </a:rPr>
              <a:t> </a:t>
            </a:r>
            <a:r>
              <a:rPr sz="1650" spc="-4" dirty="0">
                <a:solidFill>
                  <a:srgbClr val="FFFFFF"/>
                </a:solidFill>
                <a:latin typeface="Calibri"/>
                <a:cs typeface="Calibri"/>
              </a:rPr>
              <a:t>la</a:t>
            </a:r>
            <a:r>
              <a:rPr sz="1650" spc="8" dirty="0">
                <a:solidFill>
                  <a:srgbClr val="FFFFFF"/>
                </a:solidFill>
                <a:latin typeface="Calibri"/>
                <a:cs typeface="Calibri"/>
              </a:rPr>
              <a:t> </a:t>
            </a:r>
            <a:r>
              <a:rPr sz="1650" spc="-11" dirty="0">
                <a:solidFill>
                  <a:srgbClr val="FFFFFF"/>
                </a:solidFill>
                <a:latin typeface="Calibri"/>
                <a:cs typeface="Calibri"/>
              </a:rPr>
              <a:t>red</a:t>
            </a:r>
            <a:r>
              <a:rPr sz="1650" spc="4" dirty="0">
                <a:solidFill>
                  <a:srgbClr val="FFFFFF"/>
                </a:solidFill>
                <a:latin typeface="Calibri"/>
                <a:cs typeface="Calibri"/>
              </a:rPr>
              <a:t> </a:t>
            </a:r>
            <a:r>
              <a:rPr sz="1650" spc="-8" dirty="0">
                <a:solidFill>
                  <a:srgbClr val="FFFFFF"/>
                </a:solidFill>
                <a:latin typeface="Calibri"/>
                <a:cs typeface="Calibri"/>
              </a:rPr>
              <a:t>que</a:t>
            </a:r>
            <a:r>
              <a:rPr sz="1650" spc="8" dirty="0">
                <a:solidFill>
                  <a:srgbClr val="FFFFFF"/>
                </a:solidFill>
                <a:latin typeface="Calibri"/>
                <a:cs typeface="Calibri"/>
              </a:rPr>
              <a:t> </a:t>
            </a:r>
            <a:r>
              <a:rPr sz="1650" spc="-8" dirty="0">
                <a:solidFill>
                  <a:srgbClr val="FFFFFF"/>
                </a:solidFill>
                <a:latin typeface="Calibri"/>
                <a:cs typeface="Calibri"/>
              </a:rPr>
              <a:t>necesitan</a:t>
            </a:r>
            <a:r>
              <a:rPr sz="1650" spc="15" dirty="0">
                <a:solidFill>
                  <a:srgbClr val="FFFFFF"/>
                </a:solidFill>
                <a:latin typeface="Calibri"/>
                <a:cs typeface="Calibri"/>
              </a:rPr>
              <a:t> </a:t>
            </a:r>
            <a:r>
              <a:rPr sz="1650" spc="-8" dirty="0">
                <a:solidFill>
                  <a:srgbClr val="FFFFFF"/>
                </a:solidFill>
                <a:latin typeface="Calibri"/>
                <a:cs typeface="Calibri"/>
              </a:rPr>
              <a:t>ser </a:t>
            </a:r>
            <a:r>
              <a:rPr sz="1650" spc="-363" dirty="0">
                <a:solidFill>
                  <a:srgbClr val="FFFFFF"/>
                </a:solidFill>
                <a:latin typeface="Calibri"/>
                <a:cs typeface="Calibri"/>
              </a:rPr>
              <a:t> </a:t>
            </a:r>
            <a:r>
              <a:rPr sz="1650" spc="-8" dirty="0">
                <a:solidFill>
                  <a:srgbClr val="FFFFFF"/>
                </a:solidFill>
                <a:latin typeface="Calibri"/>
                <a:cs typeface="Calibri"/>
              </a:rPr>
              <a:t>protegidas?</a:t>
            </a:r>
            <a:endParaRPr sz="1650" dirty="0">
              <a:latin typeface="Calibri"/>
              <a:cs typeface="Calibri"/>
            </a:endParaRPr>
          </a:p>
          <a:p>
            <a:pPr algn="ctr">
              <a:spcBef>
                <a:spcPts val="38"/>
              </a:spcBef>
            </a:pPr>
            <a:endParaRPr sz="2400" dirty="0">
              <a:latin typeface="Calibri"/>
              <a:cs typeface="Calibri"/>
            </a:endParaRPr>
          </a:p>
          <a:p>
            <a:pPr marL="125730" algn="ctr"/>
            <a:r>
              <a:rPr sz="1725" spc="-8" dirty="0">
                <a:solidFill>
                  <a:srgbClr val="FFFFFF"/>
                </a:solidFill>
                <a:latin typeface="Calibri"/>
                <a:cs typeface="Calibri"/>
              </a:rPr>
              <a:t>Enfoque:</a:t>
            </a:r>
            <a:r>
              <a:rPr sz="1725" spc="-26" dirty="0">
                <a:solidFill>
                  <a:srgbClr val="FFFFFF"/>
                </a:solidFill>
                <a:latin typeface="Calibri"/>
                <a:cs typeface="Calibri"/>
              </a:rPr>
              <a:t> </a:t>
            </a:r>
            <a:r>
              <a:rPr sz="1725" spc="-4" dirty="0">
                <a:solidFill>
                  <a:srgbClr val="FFFFFF"/>
                </a:solidFill>
                <a:latin typeface="Calibri"/>
                <a:cs typeface="Calibri"/>
              </a:rPr>
              <a:t>Riesgos </a:t>
            </a:r>
            <a:r>
              <a:rPr sz="1725" dirty="0">
                <a:solidFill>
                  <a:srgbClr val="FFFFFF"/>
                </a:solidFill>
                <a:latin typeface="Calibri"/>
                <a:cs typeface="Calibri"/>
              </a:rPr>
              <a:t>en</a:t>
            </a:r>
            <a:r>
              <a:rPr sz="1725" spc="-4" dirty="0">
                <a:solidFill>
                  <a:srgbClr val="FFFFFF"/>
                </a:solidFill>
                <a:latin typeface="Calibri"/>
                <a:cs typeface="Calibri"/>
              </a:rPr>
              <a:t> </a:t>
            </a:r>
            <a:r>
              <a:rPr sz="1725" dirty="0">
                <a:solidFill>
                  <a:srgbClr val="FFFFFF"/>
                </a:solidFill>
                <a:latin typeface="Calibri"/>
                <a:cs typeface="Calibri"/>
              </a:rPr>
              <a:t>los</a:t>
            </a:r>
            <a:r>
              <a:rPr sz="1725" spc="4" dirty="0">
                <a:solidFill>
                  <a:srgbClr val="FFFFFF"/>
                </a:solidFill>
                <a:latin typeface="Calibri"/>
                <a:cs typeface="Calibri"/>
              </a:rPr>
              <a:t> </a:t>
            </a:r>
            <a:r>
              <a:rPr sz="1725" spc="-8" dirty="0">
                <a:solidFill>
                  <a:srgbClr val="FFFFFF"/>
                </a:solidFill>
                <a:latin typeface="Calibri"/>
                <a:cs typeface="Calibri"/>
              </a:rPr>
              <a:t>sistemas</a:t>
            </a:r>
            <a:r>
              <a:rPr sz="1725" spc="-11" dirty="0">
                <a:solidFill>
                  <a:srgbClr val="FFFFFF"/>
                </a:solidFill>
                <a:latin typeface="Calibri"/>
                <a:cs typeface="Calibri"/>
              </a:rPr>
              <a:t> </a:t>
            </a:r>
            <a:r>
              <a:rPr sz="1725" spc="-4" dirty="0">
                <a:solidFill>
                  <a:srgbClr val="FFFFFF"/>
                </a:solidFill>
                <a:latin typeface="Calibri"/>
                <a:cs typeface="Calibri"/>
              </a:rPr>
              <a:t>de</a:t>
            </a:r>
            <a:r>
              <a:rPr sz="1725" spc="4" dirty="0">
                <a:solidFill>
                  <a:srgbClr val="FFFFFF"/>
                </a:solidFill>
                <a:latin typeface="Calibri"/>
                <a:cs typeface="Calibri"/>
              </a:rPr>
              <a:t> </a:t>
            </a:r>
            <a:r>
              <a:rPr sz="1725" spc="-8" dirty="0">
                <a:solidFill>
                  <a:srgbClr val="FFFFFF"/>
                </a:solidFill>
                <a:latin typeface="Calibri"/>
                <a:cs typeface="Calibri"/>
              </a:rPr>
              <a:t>información</a:t>
            </a:r>
            <a:endParaRPr sz="1725" dirty="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2610" y="506406"/>
            <a:ext cx="3960495" cy="530754"/>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3 Niveles de Seguridad</a:t>
            </a:r>
          </a:p>
        </p:txBody>
      </p:sp>
      <p:grpSp>
        <p:nvGrpSpPr>
          <p:cNvPr id="3" name="object 3"/>
          <p:cNvGrpSpPr/>
          <p:nvPr/>
        </p:nvGrpSpPr>
        <p:grpSpPr>
          <a:xfrm>
            <a:off x="1819275" y="4550921"/>
            <a:ext cx="5843588" cy="408146"/>
            <a:chOff x="901700" y="6067894"/>
            <a:chExt cx="7791450" cy="544195"/>
          </a:xfrm>
        </p:grpSpPr>
        <p:sp>
          <p:nvSpPr>
            <p:cNvPr id="4" name="object 4"/>
            <p:cNvSpPr/>
            <p:nvPr/>
          </p:nvSpPr>
          <p:spPr>
            <a:xfrm>
              <a:off x="906462" y="6072657"/>
              <a:ext cx="7781925" cy="534670"/>
            </a:xfrm>
            <a:custGeom>
              <a:avLst/>
              <a:gdLst/>
              <a:ahLst/>
              <a:cxnLst/>
              <a:rect l="l" t="t" r="r" b="b"/>
              <a:pathLst>
                <a:path w="7781925" h="534670">
                  <a:moveTo>
                    <a:pt x="7781925" y="0"/>
                  </a:moveTo>
                  <a:lnTo>
                    <a:pt x="0" y="0"/>
                  </a:lnTo>
                  <a:lnTo>
                    <a:pt x="0" y="534631"/>
                  </a:lnTo>
                  <a:lnTo>
                    <a:pt x="7781925" y="534631"/>
                  </a:lnTo>
                  <a:lnTo>
                    <a:pt x="7781925" y="0"/>
                  </a:lnTo>
                  <a:close/>
                </a:path>
              </a:pathLst>
            </a:custGeom>
            <a:solidFill>
              <a:srgbClr val="FFFF66"/>
            </a:solidFill>
          </p:spPr>
          <p:txBody>
            <a:bodyPr wrap="square" lIns="0" tIns="0" rIns="0" bIns="0" rtlCol="0"/>
            <a:lstStyle/>
            <a:p>
              <a:endParaRPr sz="1050"/>
            </a:p>
          </p:txBody>
        </p:sp>
        <p:sp>
          <p:nvSpPr>
            <p:cNvPr id="5" name="object 5"/>
            <p:cNvSpPr/>
            <p:nvPr/>
          </p:nvSpPr>
          <p:spPr>
            <a:xfrm>
              <a:off x="906462" y="6072657"/>
              <a:ext cx="7781925" cy="534670"/>
            </a:xfrm>
            <a:custGeom>
              <a:avLst/>
              <a:gdLst/>
              <a:ahLst/>
              <a:cxnLst/>
              <a:rect l="l" t="t" r="r" b="b"/>
              <a:pathLst>
                <a:path w="7781925" h="534670">
                  <a:moveTo>
                    <a:pt x="0" y="534631"/>
                  </a:moveTo>
                  <a:lnTo>
                    <a:pt x="7781925" y="534631"/>
                  </a:lnTo>
                  <a:lnTo>
                    <a:pt x="7781925" y="0"/>
                  </a:lnTo>
                  <a:lnTo>
                    <a:pt x="0" y="0"/>
                  </a:lnTo>
                  <a:lnTo>
                    <a:pt x="0" y="534631"/>
                  </a:lnTo>
                  <a:close/>
                </a:path>
              </a:pathLst>
            </a:custGeom>
            <a:ln w="9525">
              <a:solidFill>
                <a:srgbClr val="000000"/>
              </a:solidFill>
            </a:ln>
          </p:spPr>
          <p:txBody>
            <a:bodyPr wrap="square" lIns="0" tIns="0" rIns="0" bIns="0" rtlCol="0"/>
            <a:lstStyle/>
            <a:p>
              <a:endParaRPr sz="1050"/>
            </a:p>
          </p:txBody>
        </p:sp>
      </p:grpSp>
      <p:sp>
        <p:nvSpPr>
          <p:cNvPr id="6" name="object 6"/>
          <p:cNvSpPr txBox="1"/>
          <p:nvPr/>
        </p:nvSpPr>
        <p:spPr>
          <a:xfrm>
            <a:off x="1822847" y="4554493"/>
            <a:ext cx="5836444" cy="364202"/>
          </a:xfrm>
          <a:prstGeom prst="rect">
            <a:avLst/>
          </a:prstGeom>
        </p:spPr>
        <p:txBody>
          <a:bodyPr vert="horz" wrap="square" lIns="0" tIns="15240" rIns="0" bIns="0" rtlCol="0">
            <a:spAutoFit/>
          </a:bodyPr>
          <a:lstStyle/>
          <a:p>
            <a:pPr marL="198120" indent="-129540">
              <a:spcBef>
                <a:spcPts val="120"/>
              </a:spcBef>
              <a:buClr>
                <a:srgbClr val="CC0000"/>
              </a:buClr>
              <a:buFont typeface="Arial MT"/>
              <a:buChar char="•"/>
              <a:tabLst>
                <a:tab pos="198596" algn="l"/>
              </a:tabLst>
            </a:pPr>
            <a:r>
              <a:rPr sz="1050" b="1" spc="-4" dirty="0"/>
              <a:t>Cada nivel</a:t>
            </a:r>
            <a:r>
              <a:rPr sz="1050" b="1" spc="-8" dirty="0"/>
              <a:t> </a:t>
            </a:r>
            <a:r>
              <a:rPr sz="1050" b="1" spc="-4" dirty="0"/>
              <a:t>de</a:t>
            </a:r>
            <a:r>
              <a:rPr sz="1050" b="1" spc="-11" dirty="0"/>
              <a:t> </a:t>
            </a:r>
            <a:r>
              <a:rPr sz="1050" b="1" spc="-4" dirty="0"/>
              <a:t>seguridad</a:t>
            </a:r>
            <a:r>
              <a:rPr sz="1050" b="1" spc="-26" dirty="0"/>
              <a:t> </a:t>
            </a:r>
            <a:r>
              <a:rPr sz="1050" b="1" spc="-4" dirty="0"/>
              <a:t>tiene</a:t>
            </a:r>
            <a:r>
              <a:rPr sz="1050" b="1" spc="-19" dirty="0"/>
              <a:t> </a:t>
            </a:r>
            <a:r>
              <a:rPr sz="1050" b="1" dirty="0"/>
              <a:t>amenazas</a:t>
            </a:r>
            <a:r>
              <a:rPr sz="1050" b="1" spc="-26" dirty="0"/>
              <a:t> </a:t>
            </a:r>
            <a:r>
              <a:rPr sz="1050" b="1" dirty="0"/>
              <a:t>y</a:t>
            </a:r>
            <a:r>
              <a:rPr sz="1050" b="1" spc="-8" dirty="0"/>
              <a:t> </a:t>
            </a:r>
            <a:r>
              <a:rPr sz="1050" b="1" spc="-4" dirty="0"/>
              <a:t>vulnerabilidades</a:t>
            </a:r>
            <a:r>
              <a:rPr sz="1050" b="1" spc="-23" dirty="0"/>
              <a:t> </a:t>
            </a:r>
            <a:r>
              <a:rPr sz="1050" b="1" spc="-4" dirty="0"/>
              <a:t>únicas</a:t>
            </a:r>
            <a:endParaRPr sz="1050"/>
          </a:p>
          <a:p>
            <a:pPr marL="198120" indent="-129540">
              <a:spcBef>
                <a:spcPts val="188"/>
              </a:spcBef>
              <a:buClr>
                <a:srgbClr val="CC0000"/>
              </a:buClr>
              <a:buFont typeface="Arial MT"/>
              <a:buChar char="•"/>
              <a:tabLst>
                <a:tab pos="198596" algn="l"/>
              </a:tabLst>
            </a:pPr>
            <a:r>
              <a:rPr sz="1050" b="1" spc="-4" dirty="0"/>
              <a:t>Seguridad</a:t>
            </a:r>
            <a:r>
              <a:rPr sz="1050" b="1" spc="-19" dirty="0"/>
              <a:t> </a:t>
            </a:r>
            <a:r>
              <a:rPr sz="1050" b="1" spc="-4" dirty="0"/>
              <a:t>Infraestructura</a:t>
            </a:r>
            <a:r>
              <a:rPr sz="1050" b="1" spc="-15" dirty="0"/>
              <a:t> </a:t>
            </a:r>
            <a:r>
              <a:rPr sz="1050" b="1" dirty="0"/>
              <a:t>=&gt; </a:t>
            </a:r>
            <a:r>
              <a:rPr sz="1050" b="1" spc="-4" dirty="0"/>
              <a:t>Seguridad</a:t>
            </a:r>
            <a:r>
              <a:rPr sz="1050" b="1" spc="-11" dirty="0"/>
              <a:t> </a:t>
            </a:r>
            <a:r>
              <a:rPr sz="1050" b="1" spc="-4" dirty="0"/>
              <a:t>Servicios</a:t>
            </a:r>
            <a:r>
              <a:rPr sz="1050" b="1" spc="-15" dirty="0"/>
              <a:t> </a:t>
            </a:r>
            <a:r>
              <a:rPr sz="1050" b="1" dirty="0"/>
              <a:t>=&gt; </a:t>
            </a:r>
            <a:r>
              <a:rPr sz="1050" b="1" spc="-4" dirty="0"/>
              <a:t>Seguridad</a:t>
            </a:r>
            <a:r>
              <a:rPr sz="1050" b="1" spc="-60" dirty="0"/>
              <a:t> </a:t>
            </a:r>
            <a:r>
              <a:rPr sz="1050" b="1" spc="-4" dirty="0"/>
              <a:t>Aplicaciones</a:t>
            </a:r>
            <a:endParaRPr sz="1050"/>
          </a:p>
        </p:txBody>
      </p:sp>
      <p:grpSp>
        <p:nvGrpSpPr>
          <p:cNvPr id="7" name="object 7"/>
          <p:cNvGrpSpPr/>
          <p:nvPr/>
        </p:nvGrpSpPr>
        <p:grpSpPr>
          <a:xfrm>
            <a:off x="2425351" y="1113568"/>
            <a:ext cx="1433513" cy="1694498"/>
            <a:chOff x="1709801" y="1484757"/>
            <a:chExt cx="1911350" cy="2259330"/>
          </a:xfrm>
        </p:grpSpPr>
        <p:sp>
          <p:nvSpPr>
            <p:cNvPr id="8" name="object 8"/>
            <p:cNvSpPr/>
            <p:nvPr/>
          </p:nvSpPr>
          <p:spPr>
            <a:xfrm>
              <a:off x="3510026" y="1484757"/>
              <a:ext cx="111125" cy="2259330"/>
            </a:xfrm>
            <a:custGeom>
              <a:avLst/>
              <a:gdLst/>
              <a:ahLst/>
              <a:cxnLst/>
              <a:rect l="l" t="t" r="r" b="b"/>
              <a:pathLst>
                <a:path w="111125" h="2259329">
                  <a:moveTo>
                    <a:pt x="111125" y="0"/>
                  </a:moveTo>
                  <a:lnTo>
                    <a:pt x="0" y="103250"/>
                  </a:lnTo>
                  <a:lnTo>
                    <a:pt x="0" y="2259075"/>
                  </a:lnTo>
                  <a:lnTo>
                    <a:pt x="111125" y="2157475"/>
                  </a:lnTo>
                  <a:lnTo>
                    <a:pt x="111125" y="0"/>
                  </a:lnTo>
                  <a:close/>
                </a:path>
              </a:pathLst>
            </a:custGeom>
            <a:solidFill>
              <a:srgbClr val="E0B486"/>
            </a:solidFill>
          </p:spPr>
          <p:txBody>
            <a:bodyPr wrap="square" lIns="0" tIns="0" rIns="0" bIns="0" rtlCol="0"/>
            <a:lstStyle/>
            <a:p>
              <a:endParaRPr sz="1050"/>
            </a:p>
          </p:txBody>
        </p:sp>
        <p:sp>
          <p:nvSpPr>
            <p:cNvPr id="9" name="object 9"/>
            <p:cNvSpPr/>
            <p:nvPr/>
          </p:nvSpPr>
          <p:spPr>
            <a:xfrm>
              <a:off x="1709801" y="1484757"/>
              <a:ext cx="1911350" cy="103505"/>
            </a:xfrm>
            <a:custGeom>
              <a:avLst/>
              <a:gdLst/>
              <a:ahLst/>
              <a:cxnLst/>
              <a:rect l="l" t="t" r="r" b="b"/>
              <a:pathLst>
                <a:path w="1911350" h="103505">
                  <a:moveTo>
                    <a:pt x="1911350" y="0"/>
                  </a:moveTo>
                  <a:lnTo>
                    <a:pt x="111125" y="0"/>
                  </a:lnTo>
                  <a:lnTo>
                    <a:pt x="0" y="103250"/>
                  </a:lnTo>
                  <a:lnTo>
                    <a:pt x="1800225" y="103250"/>
                  </a:lnTo>
                  <a:lnTo>
                    <a:pt x="1911350" y="0"/>
                  </a:lnTo>
                  <a:close/>
                </a:path>
              </a:pathLst>
            </a:custGeom>
            <a:solidFill>
              <a:srgbClr val="97795B"/>
            </a:solidFill>
          </p:spPr>
          <p:txBody>
            <a:bodyPr wrap="square" lIns="0" tIns="0" rIns="0" bIns="0" rtlCol="0"/>
            <a:lstStyle/>
            <a:p>
              <a:endParaRPr sz="1050"/>
            </a:p>
          </p:txBody>
        </p:sp>
      </p:grpSp>
      <p:sp>
        <p:nvSpPr>
          <p:cNvPr id="10" name="object 10"/>
          <p:cNvSpPr txBox="1"/>
          <p:nvPr/>
        </p:nvSpPr>
        <p:spPr>
          <a:xfrm>
            <a:off x="2640997" y="1276184"/>
            <a:ext cx="933450" cy="1131079"/>
          </a:xfrm>
          <a:prstGeom prst="rect">
            <a:avLst/>
          </a:prstGeom>
        </p:spPr>
        <p:txBody>
          <a:bodyPr vert="horz" wrap="square" lIns="0" tIns="0" rIns="0" bIns="0" rtlCol="0">
            <a:spAutoFit/>
          </a:bodyPr>
          <a:lstStyle/>
          <a:p>
            <a:pPr>
              <a:lnSpc>
                <a:spcPts val="746"/>
              </a:lnSpc>
            </a:pPr>
            <a:r>
              <a:rPr sz="675" b="1" spc="-4" dirty="0"/>
              <a:t>Applications</a:t>
            </a:r>
            <a:r>
              <a:rPr sz="675" b="1" spc="-15" dirty="0"/>
              <a:t> </a:t>
            </a:r>
            <a:r>
              <a:rPr sz="675" b="1" spc="-4" dirty="0"/>
              <a:t>Security</a:t>
            </a:r>
            <a:endParaRPr sz="675"/>
          </a:p>
          <a:p>
            <a:pPr>
              <a:lnSpc>
                <a:spcPct val="100000"/>
              </a:lnSpc>
            </a:pPr>
            <a:endParaRPr sz="750"/>
          </a:p>
          <a:p>
            <a:pPr>
              <a:lnSpc>
                <a:spcPct val="100000"/>
              </a:lnSpc>
            </a:pPr>
            <a:endParaRPr sz="750"/>
          </a:p>
          <a:p>
            <a:pPr>
              <a:lnSpc>
                <a:spcPct val="100000"/>
              </a:lnSpc>
            </a:pPr>
            <a:endParaRPr sz="750"/>
          </a:p>
          <a:p>
            <a:pPr marL="14288">
              <a:spcBef>
                <a:spcPts val="626"/>
              </a:spcBef>
            </a:pPr>
            <a:r>
              <a:rPr sz="675" b="1" spc="-4" dirty="0"/>
              <a:t>Services</a:t>
            </a:r>
            <a:r>
              <a:rPr sz="675" b="1" spc="-23" dirty="0"/>
              <a:t> </a:t>
            </a:r>
            <a:r>
              <a:rPr sz="675" b="1" spc="-4" dirty="0"/>
              <a:t>Security</a:t>
            </a:r>
            <a:endParaRPr sz="675"/>
          </a:p>
          <a:p>
            <a:pPr>
              <a:lnSpc>
                <a:spcPct val="100000"/>
              </a:lnSpc>
            </a:pPr>
            <a:endParaRPr sz="750"/>
          </a:p>
          <a:p>
            <a:pPr>
              <a:lnSpc>
                <a:spcPct val="100000"/>
              </a:lnSpc>
            </a:pPr>
            <a:endParaRPr sz="750"/>
          </a:p>
          <a:p>
            <a:pPr>
              <a:lnSpc>
                <a:spcPct val="100000"/>
              </a:lnSpc>
            </a:pPr>
            <a:endParaRPr sz="750"/>
          </a:p>
          <a:p>
            <a:pPr marL="14288">
              <a:spcBef>
                <a:spcPts val="548"/>
              </a:spcBef>
            </a:pPr>
            <a:r>
              <a:rPr sz="675" b="1" spc="-4" dirty="0"/>
              <a:t>Infrastructure</a:t>
            </a:r>
            <a:r>
              <a:rPr sz="675" b="1" spc="4" dirty="0"/>
              <a:t> </a:t>
            </a:r>
            <a:r>
              <a:rPr sz="675" b="1" spc="-4" dirty="0"/>
              <a:t>Security</a:t>
            </a:r>
            <a:endParaRPr sz="675"/>
          </a:p>
        </p:txBody>
      </p:sp>
      <p:sp>
        <p:nvSpPr>
          <p:cNvPr id="11" name="object 11"/>
          <p:cNvSpPr/>
          <p:nvPr/>
        </p:nvSpPr>
        <p:spPr>
          <a:xfrm>
            <a:off x="3970782" y="1335024"/>
            <a:ext cx="826294" cy="438150"/>
          </a:xfrm>
          <a:custGeom>
            <a:avLst/>
            <a:gdLst/>
            <a:ahLst/>
            <a:cxnLst/>
            <a:rect l="l" t="t" r="r" b="b"/>
            <a:pathLst>
              <a:path w="1101725" h="584200">
                <a:moveTo>
                  <a:pt x="274574" y="0"/>
                </a:moveTo>
                <a:lnTo>
                  <a:pt x="0" y="288925"/>
                </a:lnTo>
                <a:lnTo>
                  <a:pt x="274574" y="584200"/>
                </a:lnTo>
                <a:lnTo>
                  <a:pt x="274574" y="439800"/>
                </a:lnTo>
                <a:lnTo>
                  <a:pt x="1101725" y="439800"/>
                </a:lnTo>
                <a:lnTo>
                  <a:pt x="1101725" y="144525"/>
                </a:lnTo>
                <a:lnTo>
                  <a:pt x="274574" y="144525"/>
                </a:lnTo>
                <a:lnTo>
                  <a:pt x="274574" y="0"/>
                </a:lnTo>
                <a:close/>
              </a:path>
            </a:pathLst>
          </a:custGeom>
          <a:solidFill>
            <a:srgbClr val="C0C0C0"/>
          </a:solidFill>
        </p:spPr>
        <p:txBody>
          <a:bodyPr wrap="square" lIns="0" tIns="0" rIns="0" bIns="0" rtlCol="0"/>
          <a:lstStyle/>
          <a:p>
            <a:endParaRPr sz="1050"/>
          </a:p>
        </p:txBody>
      </p:sp>
      <p:grpSp>
        <p:nvGrpSpPr>
          <p:cNvPr id="12" name="object 12"/>
          <p:cNvGrpSpPr/>
          <p:nvPr/>
        </p:nvGrpSpPr>
        <p:grpSpPr>
          <a:xfrm>
            <a:off x="1531144" y="1696974"/>
            <a:ext cx="796766" cy="438150"/>
            <a:chOff x="517525" y="2262632"/>
            <a:chExt cx="1062355" cy="584200"/>
          </a:xfrm>
        </p:grpSpPr>
        <p:sp>
          <p:nvSpPr>
            <p:cNvPr id="13" name="object 13"/>
            <p:cNvSpPr/>
            <p:nvPr/>
          </p:nvSpPr>
          <p:spPr>
            <a:xfrm>
              <a:off x="517525" y="2262632"/>
              <a:ext cx="1062355" cy="584200"/>
            </a:xfrm>
            <a:custGeom>
              <a:avLst/>
              <a:gdLst/>
              <a:ahLst/>
              <a:cxnLst/>
              <a:rect l="l" t="t" r="r" b="b"/>
              <a:pathLst>
                <a:path w="1062355" h="584200">
                  <a:moveTo>
                    <a:pt x="527050" y="0"/>
                  </a:moveTo>
                  <a:lnTo>
                    <a:pt x="527050" y="144525"/>
                  </a:lnTo>
                  <a:lnTo>
                    <a:pt x="0" y="144525"/>
                  </a:lnTo>
                  <a:lnTo>
                    <a:pt x="0" y="433450"/>
                  </a:lnTo>
                  <a:lnTo>
                    <a:pt x="527050" y="433450"/>
                  </a:lnTo>
                  <a:lnTo>
                    <a:pt x="527050" y="584200"/>
                  </a:lnTo>
                  <a:lnTo>
                    <a:pt x="1062101" y="288925"/>
                  </a:lnTo>
                  <a:lnTo>
                    <a:pt x="527050" y="0"/>
                  </a:lnTo>
                  <a:close/>
                </a:path>
              </a:pathLst>
            </a:custGeom>
            <a:solidFill>
              <a:srgbClr val="C0C0C0"/>
            </a:solidFill>
          </p:spPr>
          <p:txBody>
            <a:bodyPr wrap="square" lIns="0" tIns="0" rIns="0" bIns="0" rtlCol="0"/>
            <a:lstStyle/>
            <a:p>
              <a:endParaRPr sz="1050"/>
            </a:p>
          </p:txBody>
        </p:sp>
        <p:sp>
          <p:nvSpPr>
            <p:cNvPr id="14" name="object 14"/>
            <p:cNvSpPr/>
            <p:nvPr/>
          </p:nvSpPr>
          <p:spPr>
            <a:xfrm>
              <a:off x="517525" y="2262632"/>
              <a:ext cx="1062355" cy="584200"/>
            </a:xfrm>
            <a:custGeom>
              <a:avLst/>
              <a:gdLst/>
              <a:ahLst/>
              <a:cxnLst/>
              <a:rect l="l" t="t" r="r" b="b"/>
              <a:pathLst>
                <a:path w="1062355" h="584200">
                  <a:moveTo>
                    <a:pt x="527050" y="0"/>
                  </a:moveTo>
                  <a:lnTo>
                    <a:pt x="527050" y="144525"/>
                  </a:lnTo>
                  <a:lnTo>
                    <a:pt x="0" y="144525"/>
                  </a:lnTo>
                  <a:lnTo>
                    <a:pt x="0" y="433450"/>
                  </a:lnTo>
                  <a:lnTo>
                    <a:pt x="527050" y="433450"/>
                  </a:lnTo>
                  <a:lnTo>
                    <a:pt x="527050" y="584200"/>
                  </a:lnTo>
                  <a:lnTo>
                    <a:pt x="1062101" y="288925"/>
                  </a:lnTo>
                  <a:lnTo>
                    <a:pt x="527050" y="0"/>
                  </a:lnTo>
                  <a:close/>
                </a:path>
              </a:pathLst>
            </a:custGeom>
            <a:solidFill>
              <a:srgbClr val="C0C0C0"/>
            </a:solidFill>
          </p:spPr>
          <p:txBody>
            <a:bodyPr wrap="square" lIns="0" tIns="0" rIns="0" bIns="0" rtlCol="0"/>
            <a:lstStyle/>
            <a:p>
              <a:endParaRPr sz="1050"/>
            </a:p>
          </p:txBody>
        </p:sp>
      </p:grpSp>
      <p:sp>
        <p:nvSpPr>
          <p:cNvPr id="15" name="object 15"/>
          <p:cNvSpPr txBox="1"/>
          <p:nvPr/>
        </p:nvSpPr>
        <p:spPr>
          <a:xfrm>
            <a:off x="4156901" y="1483710"/>
            <a:ext cx="554355" cy="124554"/>
          </a:xfrm>
          <a:prstGeom prst="rect">
            <a:avLst/>
          </a:prstGeom>
        </p:spPr>
        <p:txBody>
          <a:bodyPr vert="horz" wrap="square" lIns="0" tIns="9049" rIns="0" bIns="0" rtlCol="0">
            <a:spAutoFit/>
          </a:bodyPr>
          <a:lstStyle/>
          <a:p>
            <a:pPr marL="9525">
              <a:spcBef>
                <a:spcPts val="71"/>
              </a:spcBef>
            </a:pPr>
            <a:r>
              <a:rPr sz="750" b="1" spc="-30" dirty="0"/>
              <a:t>A</a:t>
            </a:r>
            <a:r>
              <a:rPr sz="750" b="1" spc="11" dirty="0"/>
              <a:t>M</a:t>
            </a:r>
            <a:r>
              <a:rPr sz="750" b="1" spc="-8" dirty="0"/>
              <a:t>E</a:t>
            </a:r>
            <a:r>
              <a:rPr sz="750" b="1" spc="4" dirty="0"/>
              <a:t>N</a:t>
            </a:r>
            <a:r>
              <a:rPr sz="750" b="1" spc="-30" dirty="0"/>
              <a:t>A</a:t>
            </a:r>
            <a:r>
              <a:rPr sz="750" b="1" spc="8" dirty="0"/>
              <a:t>Z</a:t>
            </a:r>
            <a:r>
              <a:rPr sz="750" b="1" spc="-4" dirty="0"/>
              <a:t>AS</a:t>
            </a:r>
            <a:endParaRPr sz="750"/>
          </a:p>
        </p:txBody>
      </p:sp>
      <p:sp>
        <p:nvSpPr>
          <p:cNvPr id="16" name="object 16"/>
          <p:cNvSpPr/>
          <p:nvPr/>
        </p:nvSpPr>
        <p:spPr>
          <a:xfrm>
            <a:off x="3970783" y="2268474"/>
            <a:ext cx="831056" cy="438150"/>
          </a:xfrm>
          <a:custGeom>
            <a:avLst/>
            <a:gdLst/>
            <a:ahLst/>
            <a:cxnLst/>
            <a:rect l="l" t="t" r="r" b="b"/>
            <a:pathLst>
              <a:path w="1108075" h="584200">
                <a:moveTo>
                  <a:pt x="280924" y="0"/>
                </a:moveTo>
                <a:lnTo>
                  <a:pt x="0" y="288925"/>
                </a:lnTo>
                <a:lnTo>
                  <a:pt x="280924" y="584199"/>
                </a:lnTo>
                <a:lnTo>
                  <a:pt x="280924" y="439800"/>
                </a:lnTo>
                <a:lnTo>
                  <a:pt x="1108075" y="439800"/>
                </a:lnTo>
                <a:lnTo>
                  <a:pt x="1108075" y="144525"/>
                </a:lnTo>
                <a:lnTo>
                  <a:pt x="280924" y="144525"/>
                </a:lnTo>
                <a:lnTo>
                  <a:pt x="280924" y="0"/>
                </a:lnTo>
                <a:close/>
              </a:path>
            </a:pathLst>
          </a:custGeom>
          <a:solidFill>
            <a:srgbClr val="C0C0C0"/>
          </a:solidFill>
        </p:spPr>
        <p:txBody>
          <a:bodyPr wrap="square" lIns="0" tIns="0" rIns="0" bIns="0" rtlCol="0"/>
          <a:lstStyle/>
          <a:p>
            <a:endParaRPr sz="1050"/>
          </a:p>
        </p:txBody>
      </p:sp>
      <p:sp>
        <p:nvSpPr>
          <p:cNvPr id="17" name="object 17"/>
          <p:cNvSpPr txBox="1"/>
          <p:nvPr/>
        </p:nvSpPr>
        <p:spPr>
          <a:xfrm>
            <a:off x="4161757" y="2417254"/>
            <a:ext cx="479108" cy="124554"/>
          </a:xfrm>
          <a:prstGeom prst="rect">
            <a:avLst/>
          </a:prstGeom>
        </p:spPr>
        <p:txBody>
          <a:bodyPr vert="horz" wrap="square" lIns="0" tIns="9049" rIns="0" bIns="0" rtlCol="0">
            <a:spAutoFit/>
          </a:bodyPr>
          <a:lstStyle/>
          <a:p>
            <a:pPr marL="9525">
              <a:spcBef>
                <a:spcPts val="71"/>
              </a:spcBef>
            </a:pPr>
            <a:r>
              <a:rPr sz="750" b="1" spc="-30" dirty="0"/>
              <a:t>A</a:t>
            </a:r>
            <a:r>
              <a:rPr sz="750" b="1" spc="15" dirty="0"/>
              <a:t>T</a:t>
            </a:r>
            <a:r>
              <a:rPr sz="750" b="1" spc="-30" dirty="0"/>
              <a:t>A</a:t>
            </a:r>
            <a:r>
              <a:rPr sz="750" b="1" spc="-4" dirty="0"/>
              <a:t>QU</a:t>
            </a:r>
            <a:r>
              <a:rPr sz="750" b="1" spc="-8" dirty="0"/>
              <a:t>E</a:t>
            </a:r>
            <a:r>
              <a:rPr sz="750" b="1" spc="-4" dirty="0"/>
              <a:t>S</a:t>
            </a:r>
            <a:endParaRPr sz="750"/>
          </a:p>
        </p:txBody>
      </p:sp>
      <p:grpSp>
        <p:nvGrpSpPr>
          <p:cNvPr id="18" name="object 18"/>
          <p:cNvGrpSpPr/>
          <p:nvPr/>
        </p:nvGrpSpPr>
        <p:grpSpPr>
          <a:xfrm>
            <a:off x="2425351" y="1113568"/>
            <a:ext cx="2347913" cy="1694498"/>
            <a:chOff x="1709801" y="1484757"/>
            <a:chExt cx="3130550" cy="2259330"/>
          </a:xfrm>
        </p:grpSpPr>
        <p:sp>
          <p:nvSpPr>
            <p:cNvPr id="19" name="object 19"/>
            <p:cNvSpPr/>
            <p:nvPr/>
          </p:nvSpPr>
          <p:spPr>
            <a:xfrm>
              <a:off x="3510026" y="1484757"/>
              <a:ext cx="111125" cy="2259330"/>
            </a:xfrm>
            <a:custGeom>
              <a:avLst/>
              <a:gdLst/>
              <a:ahLst/>
              <a:cxnLst/>
              <a:rect l="l" t="t" r="r" b="b"/>
              <a:pathLst>
                <a:path w="111125" h="2259329">
                  <a:moveTo>
                    <a:pt x="111125" y="0"/>
                  </a:moveTo>
                  <a:lnTo>
                    <a:pt x="0" y="103250"/>
                  </a:lnTo>
                  <a:lnTo>
                    <a:pt x="0" y="2259075"/>
                  </a:lnTo>
                  <a:lnTo>
                    <a:pt x="111125" y="2157475"/>
                  </a:lnTo>
                  <a:lnTo>
                    <a:pt x="111125" y="0"/>
                  </a:lnTo>
                  <a:close/>
                </a:path>
              </a:pathLst>
            </a:custGeom>
            <a:solidFill>
              <a:srgbClr val="E0B486"/>
            </a:solidFill>
          </p:spPr>
          <p:txBody>
            <a:bodyPr wrap="square" lIns="0" tIns="0" rIns="0" bIns="0" rtlCol="0"/>
            <a:lstStyle/>
            <a:p>
              <a:endParaRPr sz="1050"/>
            </a:p>
          </p:txBody>
        </p:sp>
        <p:sp>
          <p:nvSpPr>
            <p:cNvPr id="20" name="object 20"/>
            <p:cNvSpPr/>
            <p:nvPr/>
          </p:nvSpPr>
          <p:spPr>
            <a:xfrm>
              <a:off x="1709801" y="1484757"/>
              <a:ext cx="1911350" cy="103505"/>
            </a:xfrm>
            <a:custGeom>
              <a:avLst/>
              <a:gdLst/>
              <a:ahLst/>
              <a:cxnLst/>
              <a:rect l="l" t="t" r="r" b="b"/>
              <a:pathLst>
                <a:path w="1911350" h="103505">
                  <a:moveTo>
                    <a:pt x="1911350" y="0"/>
                  </a:moveTo>
                  <a:lnTo>
                    <a:pt x="111125" y="0"/>
                  </a:lnTo>
                  <a:lnTo>
                    <a:pt x="0" y="103250"/>
                  </a:lnTo>
                  <a:lnTo>
                    <a:pt x="1800225" y="103250"/>
                  </a:lnTo>
                  <a:lnTo>
                    <a:pt x="1911350" y="0"/>
                  </a:lnTo>
                  <a:close/>
                </a:path>
              </a:pathLst>
            </a:custGeom>
            <a:solidFill>
              <a:srgbClr val="97795B"/>
            </a:solidFill>
          </p:spPr>
          <p:txBody>
            <a:bodyPr wrap="square" lIns="0" tIns="0" rIns="0" bIns="0" rtlCol="0"/>
            <a:lstStyle/>
            <a:p>
              <a:endParaRPr sz="1050"/>
            </a:p>
          </p:txBody>
        </p:sp>
        <p:sp>
          <p:nvSpPr>
            <p:cNvPr id="21" name="object 21"/>
            <p:cNvSpPr/>
            <p:nvPr/>
          </p:nvSpPr>
          <p:spPr>
            <a:xfrm>
              <a:off x="1709801" y="1588008"/>
              <a:ext cx="1800225" cy="2155825"/>
            </a:xfrm>
            <a:custGeom>
              <a:avLst/>
              <a:gdLst/>
              <a:ahLst/>
              <a:cxnLst/>
              <a:rect l="l" t="t" r="r" b="b"/>
              <a:pathLst>
                <a:path w="1800225" h="2155825">
                  <a:moveTo>
                    <a:pt x="1800225" y="0"/>
                  </a:moveTo>
                  <a:lnTo>
                    <a:pt x="0" y="0"/>
                  </a:lnTo>
                  <a:lnTo>
                    <a:pt x="0" y="2155825"/>
                  </a:lnTo>
                  <a:lnTo>
                    <a:pt x="1800225" y="2155825"/>
                  </a:lnTo>
                  <a:lnTo>
                    <a:pt x="1800225" y="0"/>
                  </a:lnTo>
                  <a:close/>
                </a:path>
              </a:pathLst>
            </a:custGeom>
            <a:solidFill>
              <a:srgbClr val="C49C75"/>
            </a:solidFill>
          </p:spPr>
          <p:txBody>
            <a:bodyPr wrap="square" lIns="0" tIns="0" rIns="0" bIns="0" rtlCol="0"/>
            <a:lstStyle/>
            <a:p>
              <a:endParaRPr sz="1050"/>
            </a:p>
          </p:txBody>
        </p:sp>
        <p:sp>
          <p:nvSpPr>
            <p:cNvPr id="22" name="object 22"/>
            <p:cNvSpPr/>
            <p:nvPr/>
          </p:nvSpPr>
          <p:spPr>
            <a:xfrm>
              <a:off x="4083050" y="2286507"/>
              <a:ext cx="757555" cy="631825"/>
            </a:xfrm>
            <a:custGeom>
              <a:avLst/>
              <a:gdLst/>
              <a:ahLst/>
              <a:cxnLst/>
              <a:rect l="l" t="t" r="r" b="b"/>
              <a:pathLst>
                <a:path w="757554" h="631825">
                  <a:moveTo>
                    <a:pt x="750951" y="325374"/>
                  </a:moveTo>
                  <a:lnTo>
                    <a:pt x="58801" y="325374"/>
                  </a:lnTo>
                  <a:lnTo>
                    <a:pt x="0" y="392049"/>
                  </a:lnTo>
                  <a:lnTo>
                    <a:pt x="58801" y="457200"/>
                  </a:lnTo>
                  <a:lnTo>
                    <a:pt x="750951" y="457200"/>
                  </a:lnTo>
                  <a:lnTo>
                    <a:pt x="750951" y="325374"/>
                  </a:lnTo>
                  <a:close/>
                </a:path>
                <a:path w="757554" h="631825">
                  <a:moveTo>
                    <a:pt x="750951" y="161925"/>
                  </a:moveTo>
                  <a:lnTo>
                    <a:pt x="58801" y="161925"/>
                  </a:lnTo>
                  <a:lnTo>
                    <a:pt x="0" y="228600"/>
                  </a:lnTo>
                  <a:lnTo>
                    <a:pt x="58801" y="295275"/>
                  </a:lnTo>
                  <a:lnTo>
                    <a:pt x="750951" y="295275"/>
                  </a:lnTo>
                  <a:lnTo>
                    <a:pt x="750951" y="161925"/>
                  </a:lnTo>
                  <a:close/>
                </a:path>
                <a:path w="757554" h="631825">
                  <a:moveTo>
                    <a:pt x="750951" y="0"/>
                  </a:moveTo>
                  <a:lnTo>
                    <a:pt x="58801" y="0"/>
                  </a:lnTo>
                  <a:lnTo>
                    <a:pt x="0" y="66675"/>
                  </a:lnTo>
                  <a:lnTo>
                    <a:pt x="58801" y="131699"/>
                  </a:lnTo>
                  <a:lnTo>
                    <a:pt x="750951" y="131699"/>
                  </a:lnTo>
                  <a:lnTo>
                    <a:pt x="750951" y="0"/>
                  </a:lnTo>
                  <a:close/>
                </a:path>
                <a:path w="757554" h="631825">
                  <a:moveTo>
                    <a:pt x="757301" y="499999"/>
                  </a:moveTo>
                  <a:lnTo>
                    <a:pt x="58801" y="499999"/>
                  </a:lnTo>
                  <a:lnTo>
                    <a:pt x="0" y="566674"/>
                  </a:lnTo>
                  <a:lnTo>
                    <a:pt x="58801" y="631825"/>
                  </a:lnTo>
                  <a:lnTo>
                    <a:pt x="757301" y="631825"/>
                  </a:lnTo>
                  <a:lnTo>
                    <a:pt x="757301" y="499999"/>
                  </a:lnTo>
                  <a:close/>
                </a:path>
              </a:pathLst>
            </a:custGeom>
            <a:solidFill>
              <a:srgbClr val="C0C0C0"/>
            </a:solidFill>
          </p:spPr>
          <p:txBody>
            <a:bodyPr wrap="square" lIns="0" tIns="0" rIns="0" bIns="0" rtlCol="0"/>
            <a:lstStyle/>
            <a:p>
              <a:endParaRPr sz="1050"/>
            </a:p>
          </p:txBody>
        </p:sp>
      </p:grpSp>
      <p:sp>
        <p:nvSpPr>
          <p:cNvPr id="23" name="object 23"/>
          <p:cNvSpPr txBox="1"/>
          <p:nvPr/>
        </p:nvSpPr>
        <p:spPr>
          <a:xfrm>
            <a:off x="2645854" y="2270760"/>
            <a:ext cx="1067753" cy="113493"/>
          </a:xfrm>
          <a:prstGeom prst="rect">
            <a:avLst/>
          </a:prstGeom>
        </p:spPr>
        <p:txBody>
          <a:bodyPr vert="horz" wrap="square" lIns="0" tIns="9525" rIns="0" bIns="0" rtlCol="0">
            <a:spAutoFit/>
          </a:bodyPr>
          <a:lstStyle/>
          <a:p>
            <a:pPr marL="9525">
              <a:spcBef>
                <a:spcPts val="75"/>
              </a:spcBef>
            </a:pPr>
            <a:r>
              <a:rPr sz="675" b="1" dirty="0"/>
              <a:t>Seguridad</a:t>
            </a:r>
            <a:r>
              <a:rPr sz="675" b="1" spc="-30" dirty="0"/>
              <a:t> </a:t>
            </a:r>
            <a:r>
              <a:rPr sz="675" b="1" spc="-4" dirty="0"/>
              <a:t>Infraestructura</a:t>
            </a:r>
            <a:endParaRPr sz="675"/>
          </a:p>
        </p:txBody>
      </p:sp>
      <p:grpSp>
        <p:nvGrpSpPr>
          <p:cNvPr id="24" name="object 24"/>
          <p:cNvGrpSpPr/>
          <p:nvPr/>
        </p:nvGrpSpPr>
        <p:grpSpPr>
          <a:xfrm>
            <a:off x="2643188" y="2404206"/>
            <a:ext cx="944404" cy="307181"/>
            <a:chOff x="2000250" y="3205607"/>
            <a:chExt cx="1259205" cy="409575"/>
          </a:xfrm>
        </p:grpSpPr>
        <p:sp>
          <p:nvSpPr>
            <p:cNvPr id="25" name="object 25"/>
            <p:cNvSpPr/>
            <p:nvPr/>
          </p:nvSpPr>
          <p:spPr>
            <a:xfrm>
              <a:off x="2003425" y="3208782"/>
              <a:ext cx="1252855" cy="403225"/>
            </a:xfrm>
            <a:custGeom>
              <a:avLst/>
              <a:gdLst/>
              <a:ahLst/>
              <a:cxnLst/>
              <a:rect l="l" t="t" r="r" b="b"/>
              <a:pathLst>
                <a:path w="1252854" h="403225">
                  <a:moveTo>
                    <a:pt x="1252537" y="0"/>
                  </a:moveTo>
                  <a:lnTo>
                    <a:pt x="0" y="0"/>
                  </a:lnTo>
                  <a:lnTo>
                    <a:pt x="0" y="403225"/>
                  </a:lnTo>
                  <a:lnTo>
                    <a:pt x="1252537" y="403225"/>
                  </a:lnTo>
                  <a:lnTo>
                    <a:pt x="1252537" y="0"/>
                  </a:lnTo>
                  <a:close/>
                </a:path>
              </a:pathLst>
            </a:custGeom>
            <a:solidFill>
              <a:srgbClr val="33CCCC"/>
            </a:solidFill>
          </p:spPr>
          <p:txBody>
            <a:bodyPr wrap="square" lIns="0" tIns="0" rIns="0" bIns="0" rtlCol="0"/>
            <a:lstStyle/>
            <a:p>
              <a:endParaRPr sz="1050"/>
            </a:p>
          </p:txBody>
        </p:sp>
        <p:sp>
          <p:nvSpPr>
            <p:cNvPr id="26" name="object 26"/>
            <p:cNvSpPr/>
            <p:nvPr/>
          </p:nvSpPr>
          <p:spPr>
            <a:xfrm>
              <a:off x="2003425" y="3208782"/>
              <a:ext cx="1252855" cy="403225"/>
            </a:xfrm>
            <a:custGeom>
              <a:avLst/>
              <a:gdLst/>
              <a:ahLst/>
              <a:cxnLst/>
              <a:rect l="l" t="t" r="r" b="b"/>
              <a:pathLst>
                <a:path w="1252854" h="403225">
                  <a:moveTo>
                    <a:pt x="0" y="403225"/>
                  </a:moveTo>
                  <a:lnTo>
                    <a:pt x="1252537" y="403225"/>
                  </a:lnTo>
                  <a:lnTo>
                    <a:pt x="1252537" y="0"/>
                  </a:lnTo>
                  <a:lnTo>
                    <a:pt x="0" y="0"/>
                  </a:lnTo>
                  <a:lnTo>
                    <a:pt x="0" y="403225"/>
                  </a:lnTo>
                  <a:close/>
                </a:path>
              </a:pathLst>
            </a:custGeom>
            <a:ln w="6350">
              <a:solidFill>
                <a:srgbClr val="000000"/>
              </a:solidFill>
            </a:ln>
          </p:spPr>
          <p:txBody>
            <a:bodyPr wrap="square" lIns="0" tIns="0" rIns="0" bIns="0" rtlCol="0"/>
            <a:lstStyle/>
            <a:p>
              <a:endParaRPr sz="1050"/>
            </a:p>
          </p:txBody>
        </p:sp>
        <p:sp>
          <p:nvSpPr>
            <p:cNvPr id="27" name="object 27"/>
            <p:cNvSpPr/>
            <p:nvPr/>
          </p:nvSpPr>
          <p:spPr>
            <a:xfrm>
              <a:off x="2525776" y="3299333"/>
              <a:ext cx="254000" cy="222250"/>
            </a:xfrm>
            <a:custGeom>
              <a:avLst/>
              <a:gdLst/>
              <a:ahLst/>
              <a:cxnLst/>
              <a:rect l="l" t="t" r="r" b="b"/>
              <a:pathLst>
                <a:path w="254000" h="222250">
                  <a:moveTo>
                    <a:pt x="254000" y="0"/>
                  </a:moveTo>
                  <a:lnTo>
                    <a:pt x="0" y="0"/>
                  </a:lnTo>
                  <a:lnTo>
                    <a:pt x="0" y="222250"/>
                  </a:lnTo>
                  <a:lnTo>
                    <a:pt x="254000" y="222250"/>
                  </a:lnTo>
                  <a:lnTo>
                    <a:pt x="254000" y="0"/>
                  </a:lnTo>
                  <a:close/>
                </a:path>
              </a:pathLst>
            </a:custGeom>
            <a:solidFill>
              <a:srgbClr val="009999"/>
            </a:solidFill>
          </p:spPr>
          <p:txBody>
            <a:bodyPr wrap="square" lIns="0" tIns="0" rIns="0" bIns="0" rtlCol="0"/>
            <a:lstStyle/>
            <a:p>
              <a:endParaRPr sz="1050"/>
            </a:p>
          </p:txBody>
        </p:sp>
        <p:sp>
          <p:nvSpPr>
            <p:cNvPr id="28" name="object 28"/>
            <p:cNvSpPr/>
            <p:nvPr/>
          </p:nvSpPr>
          <p:spPr>
            <a:xfrm>
              <a:off x="2525776" y="3299333"/>
              <a:ext cx="254000" cy="222250"/>
            </a:xfrm>
            <a:custGeom>
              <a:avLst/>
              <a:gdLst/>
              <a:ahLst/>
              <a:cxnLst/>
              <a:rect l="l" t="t" r="r" b="b"/>
              <a:pathLst>
                <a:path w="254000" h="222250">
                  <a:moveTo>
                    <a:pt x="0" y="222250"/>
                  </a:moveTo>
                  <a:lnTo>
                    <a:pt x="254000" y="222250"/>
                  </a:lnTo>
                  <a:lnTo>
                    <a:pt x="254000" y="0"/>
                  </a:lnTo>
                  <a:lnTo>
                    <a:pt x="0" y="0"/>
                  </a:lnTo>
                  <a:lnTo>
                    <a:pt x="0" y="222250"/>
                  </a:lnTo>
                  <a:close/>
                </a:path>
              </a:pathLst>
            </a:custGeom>
            <a:ln w="6350">
              <a:solidFill>
                <a:srgbClr val="000000"/>
              </a:solidFill>
            </a:ln>
          </p:spPr>
          <p:txBody>
            <a:bodyPr wrap="square" lIns="0" tIns="0" rIns="0" bIns="0" rtlCol="0"/>
            <a:lstStyle/>
            <a:p>
              <a:endParaRPr sz="1050"/>
            </a:p>
          </p:txBody>
        </p:sp>
        <p:pic>
          <p:nvPicPr>
            <p:cNvPr id="29" name="object 29"/>
            <p:cNvPicPr/>
            <p:nvPr/>
          </p:nvPicPr>
          <p:blipFill>
            <a:blip r:embed="rId3" cstate="print"/>
            <a:stretch>
              <a:fillRect/>
            </a:stretch>
          </p:blipFill>
          <p:spPr>
            <a:xfrm>
              <a:off x="2522601" y="3296158"/>
              <a:ext cx="254000" cy="222250"/>
            </a:xfrm>
            <a:prstGeom prst="rect">
              <a:avLst/>
            </a:prstGeom>
          </p:spPr>
        </p:pic>
      </p:grpSp>
      <p:sp>
        <p:nvSpPr>
          <p:cNvPr id="30" name="object 30"/>
          <p:cNvSpPr txBox="1"/>
          <p:nvPr/>
        </p:nvSpPr>
        <p:spPr>
          <a:xfrm>
            <a:off x="2631472" y="1258539"/>
            <a:ext cx="991553" cy="113493"/>
          </a:xfrm>
          <a:prstGeom prst="rect">
            <a:avLst/>
          </a:prstGeom>
        </p:spPr>
        <p:txBody>
          <a:bodyPr vert="horz" wrap="square" lIns="0" tIns="9525" rIns="0" bIns="0" rtlCol="0">
            <a:spAutoFit/>
          </a:bodyPr>
          <a:lstStyle/>
          <a:p>
            <a:pPr marL="9525">
              <a:spcBef>
                <a:spcPts val="75"/>
              </a:spcBef>
            </a:pPr>
            <a:r>
              <a:rPr sz="675" b="1" dirty="0"/>
              <a:t>Seguridad</a:t>
            </a:r>
            <a:r>
              <a:rPr sz="675" b="1" spc="-41" dirty="0"/>
              <a:t> </a:t>
            </a:r>
            <a:r>
              <a:rPr sz="675" b="1" spc="-4" dirty="0"/>
              <a:t>Aplicaciones</a:t>
            </a:r>
            <a:endParaRPr sz="675"/>
          </a:p>
        </p:txBody>
      </p:sp>
      <p:pic>
        <p:nvPicPr>
          <p:cNvPr id="31" name="object 31"/>
          <p:cNvPicPr/>
          <p:nvPr/>
        </p:nvPicPr>
        <p:blipFill>
          <a:blip r:embed="rId4" cstate="print"/>
          <a:stretch>
            <a:fillRect/>
          </a:stretch>
        </p:blipFill>
        <p:spPr>
          <a:xfrm>
            <a:off x="2643188" y="1400556"/>
            <a:ext cx="944165" cy="307181"/>
          </a:xfrm>
          <a:prstGeom prst="rect">
            <a:avLst/>
          </a:prstGeom>
        </p:spPr>
      </p:pic>
      <p:sp>
        <p:nvSpPr>
          <p:cNvPr id="32" name="object 32"/>
          <p:cNvSpPr txBox="1"/>
          <p:nvPr/>
        </p:nvSpPr>
        <p:spPr>
          <a:xfrm>
            <a:off x="2645854" y="1769459"/>
            <a:ext cx="842963" cy="113493"/>
          </a:xfrm>
          <a:prstGeom prst="rect">
            <a:avLst/>
          </a:prstGeom>
        </p:spPr>
        <p:txBody>
          <a:bodyPr vert="horz" wrap="square" lIns="0" tIns="9525" rIns="0" bIns="0" rtlCol="0">
            <a:spAutoFit/>
          </a:bodyPr>
          <a:lstStyle/>
          <a:p>
            <a:pPr marL="9525">
              <a:spcBef>
                <a:spcPts val="75"/>
              </a:spcBef>
            </a:pPr>
            <a:r>
              <a:rPr sz="675" b="1" spc="-4" dirty="0"/>
              <a:t>Seguridad</a:t>
            </a:r>
            <a:r>
              <a:rPr sz="675" b="1" spc="-15" dirty="0"/>
              <a:t> </a:t>
            </a:r>
            <a:r>
              <a:rPr sz="675" b="1" spc="-4" dirty="0"/>
              <a:t>Ser</a:t>
            </a:r>
            <a:r>
              <a:rPr sz="675" b="1" spc="-15" dirty="0"/>
              <a:t>v</a:t>
            </a:r>
            <a:r>
              <a:rPr sz="675" b="1" spc="-4" dirty="0"/>
              <a:t>ic</a:t>
            </a:r>
            <a:r>
              <a:rPr sz="675" b="1" dirty="0"/>
              <a:t>io</a:t>
            </a:r>
            <a:r>
              <a:rPr sz="675" b="1" spc="-4" dirty="0"/>
              <a:t>s</a:t>
            </a:r>
            <a:endParaRPr sz="675"/>
          </a:p>
        </p:txBody>
      </p:sp>
      <p:grpSp>
        <p:nvGrpSpPr>
          <p:cNvPr id="33" name="object 33"/>
          <p:cNvGrpSpPr/>
          <p:nvPr/>
        </p:nvGrpSpPr>
        <p:grpSpPr>
          <a:xfrm>
            <a:off x="1646635" y="1310021"/>
            <a:ext cx="3562826" cy="3036094"/>
            <a:chOff x="671512" y="1746694"/>
            <a:chExt cx="4750435" cy="4048125"/>
          </a:xfrm>
        </p:grpSpPr>
        <p:pic>
          <p:nvPicPr>
            <p:cNvPr id="34" name="object 34"/>
            <p:cNvPicPr/>
            <p:nvPr/>
          </p:nvPicPr>
          <p:blipFill>
            <a:blip r:embed="rId5" cstate="print"/>
            <a:stretch>
              <a:fillRect/>
            </a:stretch>
          </p:blipFill>
          <p:spPr>
            <a:xfrm>
              <a:off x="1993900" y="2535745"/>
              <a:ext cx="1231900" cy="411162"/>
            </a:xfrm>
            <a:prstGeom prst="rect">
              <a:avLst/>
            </a:prstGeom>
          </p:spPr>
        </p:pic>
        <p:sp>
          <p:nvSpPr>
            <p:cNvPr id="35" name="object 35"/>
            <p:cNvSpPr/>
            <p:nvPr/>
          </p:nvSpPr>
          <p:spPr>
            <a:xfrm>
              <a:off x="4083050" y="2964307"/>
              <a:ext cx="757555" cy="132080"/>
            </a:xfrm>
            <a:custGeom>
              <a:avLst/>
              <a:gdLst/>
              <a:ahLst/>
              <a:cxnLst/>
              <a:rect l="l" t="t" r="r" b="b"/>
              <a:pathLst>
                <a:path w="757554" h="132080">
                  <a:moveTo>
                    <a:pt x="757301" y="0"/>
                  </a:moveTo>
                  <a:lnTo>
                    <a:pt x="58800" y="0"/>
                  </a:lnTo>
                  <a:lnTo>
                    <a:pt x="0" y="66675"/>
                  </a:lnTo>
                  <a:lnTo>
                    <a:pt x="58800" y="131825"/>
                  </a:lnTo>
                  <a:lnTo>
                    <a:pt x="757301" y="131825"/>
                  </a:lnTo>
                  <a:lnTo>
                    <a:pt x="757301" y="0"/>
                  </a:lnTo>
                  <a:close/>
                </a:path>
              </a:pathLst>
            </a:custGeom>
            <a:solidFill>
              <a:srgbClr val="C0C0C0"/>
            </a:solidFill>
          </p:spPr>
          <p:txBody>
            <a:bodyPr wrap="square" lIns="0" tIns="0" rIns="0" bIns="0" rtlCol="0"/>
            <a:lstStyle/>
            <a:p>
              <a:endParaRPr sz="1050"/>
            </a:p>
          </p:txBody>
        </p:sp>
        <p:sp>
          <p:nvSpPr>
            <p:cNvPr id="36" name="object 36"/>
            <p:cNvSpPr/>
            <p:nvPr/>
          </p:nvSpPr>
          <p:spPr>
            <a:xfrm>
              <a:off x="2997200" y="2928747"/>
              <a:ext cx="2419985" cy="1240790"/>
            </a:xfrm>
            <a:custGeom>
              <a:avLst/>
              <a:gdLst/>
              <a:ahLst/>
              <a:cxnLst/>
              <a:rect l="l" t="t" r="r" b="b"/>
              <a:pathLst>
                <a:path w="2419985" h="1240789">
                  <a:moveTo>
                    <a:pt x="0" y="0"/>
                  </a:moveTo>
                  <a:lnTo>
                    <a:pt x="575183" y="355980"/>
                  </a:lnTo>
                  <a:lnTo>
                    <a:pt x="588390" y="329818"/>
                  </a:lnTo>
                  <a:lnTo>
                    <a:pt x="2393441" y="1240408"/>
                  </a:lnTo>
                  <a:lnTo>
                    <a:pt x="2419858" y="1187958"/>
                  </a:lnTo>
                  <a:lnTo>
                    <a:pt x="614934" y="277367"/>
                  </a:lnTo>
                  <a:lnTo>
                    <a:pt x="628141" y="251078"/>
                  </a:lnTo>
                  <a:lnTo>
                    <a:pt x="0" y="0"/>
                  </a:lnTo>
                  <a:close/>
                </a:path>
              </a:pathLst>
            </a:custGeom>
            <a:solidFill>
              <a:srgbClr val="FFFF66"/>
            </a:solidFill>
          </p:spPr>
          <p:txBody>
            <a:bodyPr wrap="square" lIns="0" tIns="0" rIns="0" bIns="0" rtlCol="0"/>
            <a:lstStyle/>
            <a:p>
              <a:endParaRPr sz="1050"/>
            </a:p>
          </p:txBody>
        </p:sp>
        <p:sp>
          <p:nvSpPr>
            <p:cNvPr id="37" name="object 37"/>
            <p:cNvSpPr/>
            <p:nvPr/>
          </p:nvSpPr>
          <p:spPr>
            <a:xfrm>
              <a:off x="2997200" y="2928747"/>
              <a:ext cx="2419985" cy="1240790"/>
            </a:xfrm>
            <a:custGeom>
              <a:avLst/>
              <a:gdLst/>
              <a:ahLst/>
              <a:cxnLst/>
              <a:rect l="l" t="t" r="r" b="b"/>
              <a:pathLst>
                <a:path w="2419985" h="1240789">
                  <a:moveTo>
                    <a:pt x="0" y="0"/>
                  </a:moveTo>
                  <a:lnTo>
                    <a:pt x="628141" y="251078"/>
                  </a:lnTo>
                  <a:lnTo>
                    <a:pt x="614934" y="277367"/>
                  </a:lnTo>
                  <a:lnTo>
                    <a:pt x="2419858" y="1187958"/>
                  </a:lnTo>
                  <a:lnTo>
                    <a:pt x="2393441" y="1240408"/>
                  </a:lnTo>
                  <a:lnTo>
                    <a:pt x="588390" y="329818"/>
                  </a:lnTo>
                  <a:lnTo>
                    <a:pt x="575183" y="355980"/>
                  </a:lnTo>
                  <a:lnTo>
                    <a:pt x="0" y="0"/>
                  </a:lnTo>
                  <a:close/>
                </a:path>
              </a:pathLst>
            </a:custGeom>
            <a:ln w="9525">
              <a:solidFill>
                <a:srgbClr val="000000"/>
              </a:solidFill>
            </a:ln>
          </p:spPr>
          <p:txBody>
            <a:bodyPr wrap="square" lIns="0" tIns="0" rIns="0" bIns="0" rtlCol="0"/>
            <a:lstStyle/>
            <a:p>
              <a:endParaRPr sz="1050"/>
            </a:p>
          </p:txBody>
        </p:sp>
        <p:sp>
          <p:nvSpPr>
            <p:cNvPr id="38" name="object 38"/>
            <p:cNvSpPr/>
            <p:nvPr/>
          </p:nvSpPr>
          <p:spPr>
            <a:xfrm>
              <a:off x="3276600" y="1751457"/>
              <a:ext cx="1676400" cy="152400"/>
            </a:xfrm>
            <a:custGeom>
              <a:avLst/>
              <a:gdLst/>
              <a:ahLst/>
              <a:cxnLst/>
              <a:rect l="l" t="t" r="r" b="b"/>
              <a:pathLst>
                <a:path w="1676400" h="152400">
                  <a:moveTo>
                    <a:pt x="419100" y="0"/>
                  </a:moveTo>
                  <a:lnTo>
                    <a:pt x="0" y="76200"/>
                  </a:lnTo>
                  <a:lnTo>
                    <a:pt x="419100" y="152400"/>
                  </a:lnTo>
                  <a:lnTo>
                    <a:pt x="419100" y="114300"/>
                  </a:lnTo>
                  <a:lnTo>
                    <a:pt x="1676400" y="114300"/>
                  </a:lnTo>
                  <a:lnTo>
                    <a:pt x="1676400" y="38100"/>
                  </a:lnTo>
                  <a:lnTo>
                    <a:pt x="419100" y="38100"/>
                  </a:lnTo>
                  <a:lnTo>
                    <a:pt x="419100" y="0"/>
                  </a:lnTo>
                  <a:close/>
                </a:path>
              </a:pathLst>
            </a:custGeom>
            <a:solidFill>
              <a:srgbClr val="BAFFEC"/>
            </a:solidFill>
          </p:spPr>
          <p:txBody>
            <a:bodyPr wrap="square" lIns="0" tIns="0" rIns="0" bIns="0" rtlCol="0"/>
            <a:lstStyle/>
            <a:p>
              <a:endParaRPr sz="1050"/>
            </a:p>
          </p:txBody>
        </p:sp>
        <p:sp>
          <p:nvSpPr>
            <p:cNvPr id="39" name="object 39"/>
            <p:cNvSpPr/>
            <p:nvPr/>
          </p:nvSpPr>
          <p:spPr>
            <a:xfrm>
              <a:off x="3276600" y="1751457"/>
              <a:ext cx="1676400" cy="152400"/>
            </a:xfrm>
            <a:custGeom>
              <a:avLst/>
              <a:gdLst/>
              <a:ahLst/>
              <a:cxnLst/>
              <a:rect l="l" t="t" r="r" b="b"/>
              <a:pathLst>
                <a:path w="1676400" h="152400">
                  <a:moveTo>
                    <a:pt x="0" y="76200"/>
                  </a:moveTo>
                  <a:lnTo>
                    <a:pt x="419100" y="152400"/>
                  </a:lnTo>
                  <a:lnTo>
                    <a:pt x="419100" y="114300"/>
                  </a:lnTo>
                  <a:lnTo>
                    <a:pt x="1676400" y="114300"/>
                  </a:lnTo>
                  <a:lnTo>
                    <a:pt x="1676400" y="38100"/>
                  </a:lnTo>
                  <a:lnTo>
                    <a:pt x="419100" y="38100"/>
                  </a:lnTo>
                  <a:lnTo>
                    <a:pt x="419100" y="0"/>
                  </a:lnTo>
                  <a:lnTo>
                    <a:pt x="0" y="76200"/>
                  </a:lnTo>
                  <a:close/>
                </a:path>
              </a:pathLst>
            </a:custGeom>
            <a:ln w="9525">
              <a:solidFill>
                <a:srgbClr val="000000"/>
              </a:solidFill>
            </a:ln>
          </p:spPr>
          <p:txBody>
            <a:bodyPr wrap="square" lIns="0" tIns="0" rIns="0" bIns="0" rtlCol="0"/>
            <a:lstStyle/>
            <a:p>
              <a:endParaRPr sz="1050"/>
            </a:p>
          </p:txBody>
        </p:sp>
        <p:sp>
          <p:nvSpPr>
            <p:cNvPr id="40" name="object 40"/>
            <p:cNvSpPr/>
            <p:nvPr/>
          </p:nvSpPr>
          <p:spPr>
            <a:xfrm>
              <a:off x="2425700" y="3570732"/>
              <a:ext cx="151130" cy="1038225"/>
            </a:xfrm>
            <a:custGeom>
              <a:avLst/>
              <a:gdLst/>
              <a:ahLst/>
              <a:cxnLst/>
              <a:rect l="l" t="t" r="r" b="b"/>
              <a:pathLst>
                <a:path w="151130" h="1038225">
                  <a:moveTo>
                    <a:pt x="75437" y="0"/>
                  </a:moveTo>
                  <a:lnTo>
                    <a:pt x="0" y="259587"/>
                  </a:lnTo>
                  <a:lnTo>
                    <a:pt x="37718" y="259587"/>
                  </a:lnTo>
                  <a:lnTo>
                    <a:pt x="37718" y="1038224"/>
                  </a:lnTo>
                  <a:lnTo>
                    <a:pt x="113156" y="1038224"/>
                  </a:lnTo>
                  <a:lnTo>
                    <a:pt x="113156" y="259587"/>
                  </a:lnTo>
                  <a:lnTo>
                    <a:pt x="150875" y="259587"/>
                  </a:lnTo>
                  <a:lnTo>
                    <a:pt x="75437" y="0"/>
                  </a:lnTo>
                  <a:close/>
                </a:path>
              </a:pathLst>
            </a:custGeom>
            <a:solidFill>
              <a:srgbClr val="96DD96"/>
            </a:solidFill>
          </p:spPr>
          <p:txBody>
            <a:bodyPr wrap="square" lIns="0" tIns="0" rIns="0" bIns="0" rtlCol="0"/>
            <a:lstStyle/>
            <a:p>
              <a:endParaRPr sz="1050"/>
            </a:p>
          </p:txBody>
        </p:sp>
        <p:sp>
          <p:nvSpPr>
            <p:cNvPr id="41" name="object 41"/>
            <p:cNvSpPr/>
            <p:nvPr/>
          </p:nvSpPr>
          <p:spPr>
            <a:xfrm>
              <a:off x="2425700" y="3570732"/>
              <a:ext cx="151130" cy="1038225"/>
            </a:xfrm>
            <a:custGeom>
              <a:avLst/>
              <a:gdLst/>
              <a:ahLst/>
              <a:cxnLst/>
              <a:rect l="l" t="t" r="r" b="b"/>
              <a:pathLst>
                <a:path w="151130" h="1038225">
                  <a:moveTo>
                    <a:pt x="75437" y="0"/>
                  </a:moveTo>
                  <a:lnTo>
                    <a:pt x="150875" y="259587"/>
                  </a:lnTo>
                  <a:lnTo>
                    <a:pt x="113156" y="259587"/>
                  </a:lnTo>
                  <a:lnTo>
                    <a:pt x="113156" y="1038224"/>
                  </a:lnTo>
                  <a:lnTo>
                    <a:pt x="37718" y="1038224"/>
                  </a:lnTo>
                  <a:lnTo>
                    <a:pt x="37718" y="259587"/>
                  </a:lnTo>
                  <a:lnTo>
                    <a:pt x="0" y="259587"/>
                  </a:lnTo>
                  <a:lnTo>
                    <a:pt x="75437" y="0"/>
                  </a:lnTo>
                  <a:close/>
                </a:path>
              </a:pathLst>
            </a:custGeom>
            <a:ln w="9525">
              <a:solidFill>
                <a:srgbClr val="000000"/>
              </a:solidFill>
            </a:ln>
          </p:spPr>
          <p:txBody>
            <a:bodyPr wrap="square" lIns="0" tIns="0" rIns="0" bIns="0" rtlCol="0"/>
            <a:lstStyle/>
            <a:p>
              <a:endParaRPr sz="1050"/>
            </a:p>
          </p:txBody>
        </p:sp>
        <p:sp>
          <p:nvSpPr>
            <p:cNvPr id="42" name="object 42"/>
            <p:cNvSpPr/>
            <p:nvPr/>
          </p:nvSpPr>
          <p:spPr>
            <a:xfrm>
              <a:off x="676275" y="4042257"/>
              <a:ext cx="4021454" cy="1747520"/>
            </a:xfrm>
            <a:custGeom>
              <a:avLst/>
              <a:gdLst/>
              <a:ahLst/>
              <a:cxnLst/>
              <a:rect l="l" t="t" r="r" b="b"/>
              <a:pathLst>
                <a:path w="4021454" h="1747520">
                  <a:moveTo>
                    <a:pt x="4021201" y="0"/>
                  </a:moveTo>
                  <a:lnTo>
                    <a:pt x="0" y="0"/>
                  </a:lnTo>
                  <a:lnTo>
                    <a:pt x="0" y="1747265"/>
                  </a:lnTo>
                  <a:lnTo>
                    <a:pt x="4021201" y="1747265"/>
                  </a:lnTo>
                  <a:lnTo>
                    <a:pt x="4021201" y="0"/>
                  </a:lnTo>
                  <a:close/>
                </a:path>
              </a:pathLst>
            </a:custGeom>
            <a:solidFill>
              <a:srgbClr val="BCDD96"/>
            </a:solidFill>
          </p:spPr>
          <p:txBody>
            <a:bodyPr wrap="square" lIns="0" tIns="0" rIns="0" bIns="0" rtlCol="0"/>
            <a:lstStyle/>
            <a:p>
              <a:endParaRPr sz="1050"/>
            </a:p>
          </p:txBody>
        </p:sp>
        <p:sp>
          <p:nvSpPr>
            <p:cNvPr id="43" name="object 43"/>
            <p:cNvSpPr/>
            <p:nvPr/>
          </p:nvSpPr>
          <p:spPr>
            <a:xfrm>
              <a:off x="676275" y="4042257"/>
              <a:ext cx="4021454" cy="1747520"/>
            </a:xfrm>
            <a:custGeom>
              <a:avLst/>
              <a:gdLst/>
              <a:ahLst/>
              <a:cxnLst/>
              <a:rect l="l" t="t" r="r" b="b"/>
              <a:pathLst>
                <a:path w="4021454" h="1747520">
                  <a:moveTo>
                    <a:pt x="0" y="1747265"/>
                  </a:moveTo>
                  <a:lnTo>
                    <a:pt x="4021201" y="1747265"/>
                  </a:lnTo>
                  <a:lnTo>
                    <a:pt x="4021201" y="0"/>
                  </a:lnTo>
                  <a:lnTo>
                    <a:pt x="0" y="0"/>
                  </a:lnTo>
                  <a:lnTo>
                    <a:pt x="0" y="1747265"/>
                  </a:lnTo>
                  <a:close/>
                </a:path>
              </a:pathLst>
            </a:custGeom>
            <a:ln w="9525">
              <a:solidFill>
                <a:srgbClr val="000000"/>
              </a:solidFill>
            </a:ln>
          </p:spPr>
          <p:txBody>
            <a:bodyPr wrap="square" lIns="0" tIns="0" rIns="0" bIns="0" rtlCol="0"/>
            <a:lstStyle/>
            <a:p>
              <a:endParaRPr sz="1050"/>
            </a:p>
          </p:txBody>
        </p:sp>
      </p:grpSp>
      <p:sp>
        <p:nvSpPr>
          <p:cNvPr id="44" name="object 44"/>
          <p:cNvSpPr txBox="1"/>
          <p:nvPr/>
        </p:nvSpPr>
        <p:spPr>
          <a:xfrm>
            <a:off x="1506008" y="1854035"/>
            <a:ext cx="823893" cy="116859"/>
          </a:xfrm>
          <a:prstGeom prst="rect">
            <a:avLst/>
          </a:prstGeom>
        </p:spPr>
        <p:txBody>
          <a:bodyPr vert="horz" wrap="square" lIns="0" tIns="9049" rIns="0" bIns="0" rtlCol="0">
            <a:spAutoFit/>
          </a:bodyPr>
          <a:lstStyle/>
          <a:p>
            <a:pPr marL="9525">
              <a:spcBef>
                <a:spcPts val="71"/>
              </a:spcBef>
            </a:pPr>
            <a:r>
              <a:rPr lang="en-US" sz="700" b="1" spc="-49" dirty="0"/>
              <a:t>VULNERABILIDADES</a:t>
            </a:r>
            <a:endParaRPr sz="700" dirty="0"/>
          </a:p>
        </p:txBody>
      </p:sp>
      <p:sp>
        <p:nvSpPr>
          <p:cNvPr id="45" name="object 45"/>
          <p:cNvSpPr txBox="1"/>
          <p:nvPr/>
        </p:nvSpPr>
        <p:spPr>
          <a:xfrm>
            <a:off x="1450086" y="2164443"/>
            <a:ext cx="925354" cy="212943"/>
          </a:xfrm>
          <a:prstGeom prst="rect">
            <a:avLst/>
          </a:prstGeom>
        </p:spPr>
        <p:txBody>
          <a:bodyPr vert="horz" wrap="square" lIns="0" tIns="9525" rIns="0" bIns="0" rtlCol="0">
            <a:spAutoFit/>
          </a:bodyPr>
          <a:lstStyle/>
          <a:p>
            <a:pPr marL="102870" marR="3810" indent="-93821">
              <a:lnSpc>
                <a:spcPct val="114999"/>
              </a:lnSpc>
              <a:spcBef>
                <a:spcPts val="75"/>
              </a:spcBef>
            </a:pPr>
            <a:r>
              <a:rPr sz="600" b="1" dirty="0"/>
              <a:t>Vulne</a:t>
            </a:r>
            <a:r>
              <a:rPr sz="600" b="1" spc="-4" dirty="0"/>
              <a:t>ra</a:t>
            </a:r>
            <a:r>
              <a:rPr sz="600" b="1" dirty="0"/>
              <a:t>bilidad</a:t>
            </a:r>
            <a:r>
              <a:rPr sz="600" b="1" spc="-4" dirty="0"/>
              <a:t>e</a:t>
            </a:r>
            <a:r>
              <a:rPr sz="600" b="1" dirty="0"/>
              <a:t>s</a:t>
            </a:r>
            <a:r>
              <a:rPr sz="600" b="1" spc="-8" dirty="0"/>
              <a:t> </a:t>
            </a:r>
            <a:r>
              <a:rPr sz="600" b="1" dirty="0" err="1"/>
              <a:t>pued</a:t>
            </a:r>
            <a:r>
              <a:rPr sz="600" b="1" spc="-4" dirty="0" err="1"/>
              <a:t>e</a:t>
            </a:r>
            <a:r>
              <a:rPr sz="600" b="1" dirty="0" err="1"/>
              <a:t>n</a:t>
            </a:r>
            <a:r>
              <a:rPr sz="600" b="1" dirty="0"/>
              <a:t>  </a:t>
            </a:r>
            <a:r>
              <a:rPr lang="en-US" sz="600" b="1" spc="-4" dirty="0" err="1"/>
              <a:t>e</a:t>
            </a:r>
            <a:r>
              <a:rPr sz="600" b="1" spc="-4" dirty="0" err="1"/>
              <a:t>xistir</a:t>
            </a:r>
            <a:r>
              <a:rPr sz="600" b="1" dirty="0"/>
              <a:t> </a:t>
            </a:r>
            <a:r>
              <a:rPr sz="600" b="1" spc="-4" dirty="0"/>
              <a:t>en</a:t>
            </a:r>
            <a:r>
              <a:rPr sz="600" b="1" spc="4" dirty="0"/>
              <a:t> </a:t>
            </a:r>
            <a:r>
              <a:rPr sz="600" b="1" spc="-4" dirty="0"/>
              <a:t>cada</a:t>
            </a:r>
            <a:r>
              <a:rPr sz="600" b="1" spc="8" dirty="0"/>
              <a:t> </a:t>
            </a:r>
            <a:r>
              <a:rPr sz="600" b="1" spc="-4" dirty="0"/>
              <a:t>nivel</a:t>
            </a:r>
            <a:endParaRPr sz="600" dirty="0"/>
          </a:p>
        </p:txBody>
      </p:sp>
      <p:sp>
        <p:nvSpPr>
          <p:cNvPr id="46" name="object 46"/>
          <p:cNvSpPr txBox="1"/>
          <p:nvPr/>
        </p:nvSpPr>
        <p:spPr>
          <a:xfrm>
            <a:off x="1650206" y="3031693"/>
            <a:ext cx="3016091" cy="1267174"/>
          </a:xfrm>
          <a:prstGeom prst="rect">
            <a:avLst/>
          </a:prstGeom>
        </p:spPr>
        <p:txBody>
          <a:bodyPr vert="horz" wrap="square" lIns="0" tIns="12859" rIns="0" bIns="0" rtlCol="0">
            <a:spAutoFit/>
          </a:bodyPr>
          <a:lstStyle/>
          <a:p>
            <a:pPr marL="69056">
              <a:spcBef>
                <a:spcPts val="101"/>
              </a:spcBef>
            </a:pPr>
            <a:r>
              <a:rPr sz="1200" b="1" u="heavy" spc="-4" dirty="0">
                <a:uFill>
                  <a:solidFill>
                    <a:srgbClr val="000000"/>
                  </a:solidFill>
                </a:uFill>
              </a:rPr>
              <a:t>1 –</a:t>
            </a:r>
            <a:r>
              <a:rPr sz="1200" b="1" u="heavy" spc="8" dirty="0">
                <a:uFill>
                  <a:solidFill>
                    <a:srgbClr val="000000"/>
                  </a:solidFill>
                </a:uFill>
              </a:rPr>
              <a:t> </a:t>
            </a:r>
            <a:r>
              <a:rPr sz="1200" b="1" u="heavy" spc="-11" dirty="0">
                <a:uFill>
                  <a:solidFill>
                    <a:srgbClr val="000000"/>
                  </a:solidFill>
                </a:uFill>
              </a:rPr>
              <a:t>Nivel</a:t>
            </a:r>
            <a:r>
              <a:rPr sz="1200" b="1" u="heavy" spc="34" dirty="0">
                <a:uFill>
                  <a:solidFill>
                    <a:srgbClr val="000000"/>
                  </a:solidFill>
                </a:uFill>
              </a:rPr>
              <a:t> </a:t>
            </a:r>
            <a:r>
              <a:rPr sz="1200" b="1" u="heavy" spc="-4" dirty="0">
                <a:uFill>
                  <a:solidFill>
                    <a:srgbClr val="000000"/>
                  </a:solidFill>
                </a:uFill>
              </a:rPr>
              <a:t>Seguridad</a:t>
            </a:r>
            <a:r>
              <a:rPr sz="1200" b="1" u="heavy" spc="11" dirty="0">
                <a:uFill>
                  <a:solidFill>
                    <a:srgbClr val="000000"/>
                  </a:solidFill>
                </a:uFill>
              </a:rPr>
              <a:t> </a:t>
            </a:r>
            <a:r>
              <a:rPr sz="1200" b="1" u="heavy" spc="-4" dirty="0">
                <a:uFill>
                  <a:solidFill>
                    <a:srgbClr val="000000"/>
                  </a:solidFill>
                </a:uFill>
              </a:rPr>
              <a:t>de</a:t>
            </a:r>
            <a:r>
              <a:rPr sz="1200" b="1" u="heavy" dirty="0">
                <a:uFill>
                  <a:solidFill>
                    <a:srgbClr val="000000"/>
                  </a:solidFill>
                </a:uFill>
              </a:rPr>
              <a:t> </a:t>
            </a:r>
            <a:r>
              <a:rPr sz="1200" b="1" u="heavy" spc="-4" dirty="0">
                <a:uFill>
                  <a:solidFill>
                    <a:srgbClr val="000000"/>
                  </a:solidFill>
                </a:uFill>
              </a:rPr>
              <a:t>Infraestructura:</a:t>
            </a:r>
            <a:endParaRPr sz="1200"/>
          </a:p>
          <a:p>
            <a:pPr marL="238125" marR="229076" indent="-169545">
              <a:lnSpc>
                <a:spcPts val="1133"/>
              </a:lnSpc>
              <a:spcBef>
                <a:spcPts val="330"/>
              </a:spcBef>
              <a:buClr>
                <a:srgbClr val="CC0000"/>
              </a:buClr>
              <a:buChar char="•"/>
              <a:tabLst>
                <a:tab pos="238125" algn="l"/>
                <a:tab pos="238601" algn="l"/>
              </a:tabLst>
            </a:pPr>
            <a:r>
              <a:rPr sz="1050" dirty="0">
                <a:latin typeface="Arial MT"/>
                <a:cs typeface="Arial MT"/>
              </a:rPr>
              <a:t>Bloques</a:t>
            </a:r>
            <a:r>
              <a:rPr sz="1050" spc="-30" dirty="0">
                <a:latin typeface="Arial MT"/>
                <a:cs typeface="Arial MT"/>
              </a:rPr>
              <a:t> </a:t>
            </a:r>
            <a:r>
              <a:rPr sz="1050" spc="-4" dirty="0">
                <a:latin typeface="Arial MT"/>
                <a:cs typeface="Arial MT"/>
              </a:rPr>
              <a:t>fundamentales</a:t>
            </a:r>
            <a:r>
              <a:rPr sz="1050" spc="-34" dirty="0">
                <a:latin typeface="Arial MT"/>
                <a:cs typeface="Arial MT"/>
              </a:rPr>
              <a:t> </a:t>
            </a:r>
            <a:r>
              <a:rPr sz="1050" dirty="0">
                <a:latin typeface="Arial MT"/>
                <a:cs typeface="Arial MT"/>
              </a:rPr>
              <a:t>de</a:t>
            </a:r>
            <a:r>
              <a:rPr sz="1050" spc="-19" dirty="0">
                <a:latin typeface="Arial MT"/>
                <a:cs typeface="Arial MT"/>
              </a:rPr>
              <a:t> </a:t>
            </a:r>
            <a:r>
              <a:rPr sz="1050" dirty="0">
                <a:latin typeface="Arial MT"/>
                <a:cs typeface="Arial MT"/>
              </a:rPr>
              <a:t>construcción</a:t>
            </a:r>
            <a:r>
              <a:rPr sz="1050" spc="-38" dirty="0">
                <a:latin typeface="Arial MT"/>
                <a:cs typeface="Arial MT"/>
              </a:rPr>
              <a:t> </a:t>
            </a:r>
            <a:r>
              <a:rPr sz="1050" dirty="0">
                <a:latin typeface="Arial MT"/>
                <a:cs typeface="Arial MT"/>
              </a:rPr>
              <a:t>de </a:t>
            </a:r>
            <a:r>
              <a:rPr sz="1050" spc="-281" dirty="0">
                <a:latin typeface="Arial MT"/>
                <a:cs typeface="Arial MT"/>
              </a:rPr>
              <a:t> </a:t>
            </a:r>
            <a:r>
              <a:rPr sz="1050" spc="-4" dirty="0">
                <a:latin typeface="Arial MT"/>
                <a:cs typeface="Arial MT"/>
              </a:rPr>
              <a:t>servicios</a:t>
            </a:r>
            <a:r>
              <a:rPr sz="1050" spc="-26" dirty="0">
                <a:latin typeface="Arial MT"/>
                <a:cs typeface="Arial MT"/>
              </a:rPr>
              <a:t> </a:t>
            </a:r>
            <a:r>
              <a:rPr sz="1050" dirty="0">
                <a:latin typeface="Arial MT"/>
                <a:cs typeface="Arial MT"/>
              </a:rPr>
              <a:t>de</a:t>
            </a:r>
            <a:r>
              <a:rPr sz="1050" spc="-8" dirty="0">
                <a:latin typeface="Arial MT"/>
                <a:cs typeface="Arial MT"/>
              </a:rPr>
              <a:t> </a:t>
            </a:r>
            <a:r>
              <a:rPr sz="1050" dirty="0">
                <a:latin typeface="Arial MT"/>
                <a:cs typeface="Arial MT"/>
              </a:rPr>
              <a:t>red</a:t>
            </a:r>
            <a:r>
              <a:rPr sz="1050" spc="-15" dirty="0">
                <a:latin typeface="Arial MT"/>
                <a:cs typeface="Arial MT"/>
              </a:rPr>
              <a:t> </a:t>
            </a:r>
            <a:r>
              <a:rPr sz="1050" dirty="0">
                <a:latin typeface="Arial MT"/>
                <a:cs typeface="Arial MT"/>
              </a:rPr>
              <a:t>y</a:t>
            </a:r>
            <a:r>
              <a:rPr sz="1050" spc="-4" dirty="0">
                <a:latin typeface="Arial MT"/>
                <a:cs typeface="Arial MT"/>
              </a:rPr>
              <a:t> </a:t>
            </a:r>
            <a:r>
              <a:rPr sz="1050" dirty="0">
                <a:latin typeface="Arial MT"/>
                <a:cs typeface="Arial MT"/>
              </a:rPr>
              <a:t>aplicaciones</a:t>
            </a:r>
            <a:endParaRPr sz="1050">
              <a:latin typeface="Arial MT"/>
              <a:cs typeface="Arial MT"/>
            </a:endParaRPr>
          </a:p>
          <a:p>
            <a:pPr marL="238125" indent="-169545">
              <a:spcBef>
                <a:spcPts val="176"/>
              </a:spcBef>
              <a:buClr>
                <a:srgbClr val="CC0000"/>
              </a:buClr>
              <a:buChar char="•"/>
              <a:tabLst>
                <a:tab pos="238125" algn="l"/>
                <a:tab pos="238601" algn="l"/>
              </a:tabLst>
            </a:pPr>
            <a:r>
              <a:rPr sz="1050" dirty="0">
                <a:latin typeface="Arial MT"/>
                <a:cs typeface="Arial MT"/>
              </a:rPr>
              <a:t>Ejemplos:</a:t>
            </a:r>
            <a:endParaRPr sz="1050">
              <a:latin typeface="Arial MT"/>
              <a:cs typeface="Arial MT"/>
            </a:endParaRPr>
          </a:p>
          <a:p>
            <a:pPr marL="456724" lvl="1" indent="-133350">
              <a:spcBef>
                <a:spcPts val="191"/>
              </a:spcBef>
              <a:buClr>
                <a:srgbClr val="CC0000"/>
              </a:buClr>
              <a:buChar char="•"/>
              <a:tabLst>
                <a:tab pos="457200" algn="l"/>
              </a:tabLst>
            </a:pPr>
            <a:r>
              <a:rPr sz="1050" dirty="0">
                <a:latin typeface="Arial MT"/>
                <a:cs typeface="Arial MT"/>
              </a:rPr>
              <a:t>Routers,</a:t>
            </a:r>
            <a:r>
              <a:rPr sz="1050" spc="-26" dirty="0">
                <a:latin typeface="Arial MT"/>
                <a:cs typeface="Arial MT"/>
              </a:rPr>
              <a:t> </a:t>
            </a:r>
            <a:r>
              <a:rPr sz="1050" dirty="0">
                <a:latin typeface="Arial MT"/>
                <a:cs typeface="Arial MT"/>
              </a:rPr>
              <a:t>switches</a:t>
            </a:r>
            <a:r>
              <a:rPr sz="1050" spc="-8" dirty="0">
                <a:latin typeface="Arial MT"/>
                <a:cs typeface="Arial MT"/>
              </a:rPr>
              <a:t> </a:t>
            </a:r>
            <a:r>
              <a:rPr sz="1050" spc="-4" dirty="0">
                <a:latin typeface="Arial MT"/>
                <a:cs typeface="Arial MT"/>
              </a:rPr>
              <a:t>individuales,</a:t>
            </a:r>
            <a:r>
              <a:rPr sz="1050" spc="-11" dirty="0">
                <a:latin typeface="Arial MT"/>
                <a:cs typeface="Arial MT"/>
              </a:rPr>
              <a:t> </a:t>
            </a:r>
            <a:r>
              <a:rPr sz="1050" spc="-4" dirty="0">
                <a:latin typeface="Arial MT"/>
                <a:cs typeface="Arial MT"/>
              </a:rPr>
              <a:t>servidores</a:t>
            </a:r>
            <a:endParaRPr sz="1050">
              <a:latin typeface="Arial MT"/>
              <a:cs typeface="Arial MT"/>
            </a:endParaRPr>
          </a:p>
          <a:p>
            <a:pPr marL="456724" lvl="1" indent="-133350">
              <a:spcBef>
                <a:spcPts val="188"/>
              </a:spcBef>
              <a:buClr>
                <a:srgbClr val="CC0000"/>
              </a:buClr>
              <a:buChar char="•"/>
              <a:tabLst>
                <a:tab pos="457200" algn="l"/>
              </a:tabLst>
            </a:pPr>
            <a:r>
              <a:rPr sz="1050" dirty="0">
                <a:latin typeface="Arial MT"/>
                <a:cs typeface="Arial MT"/>
              </a:rPr>
              <a:t>Enlaces</a:t>
            </a:r>
            <a:r>
              <a:rPr sz="1050" spc="-41" dirty="0">
                <a:latin typeface="Arial MT"/>
                <a:cs typeface="Arial MT"/>
              </a:rPr>
              <a:t> </a:t>
            </a:r>
            <a:r>
              <a:rPr sz="1050" spc="-8" dirty="0">
                <a:latin typeface="Arial MT"/>
                <a:cs typeface="Arial MT"/>
              </a:rPr>
              <a:t>WAN</a:t>
            </a:r>
            <a:r>
              <a:rPr sz="1050" spc="-38" dirty="0">
                <a:latin typeface="Arial MT"/>
                <a:cs typeface="Arial MT"/>
              </a:rPr>
              <a:t> </a:t>
            </a:r>
            <a:r>
              <a:rPr sz="1050" dirty="0">
                <a:latin typeface="Arial MT"/>
                <a:cs typeface="Arial MT"/>
              </a:rPr>
              <a:t>Punto-a-Punto</a:t>
            </a:r>
            <a:endParaRPr sz="1050">
              <a:latin typeface="Arial MT"/>
              <a:cs typeface="Arial MT"/>
            </a:endParaRPr>
          </a:p>
          <a:p>
            <a:pPr marL="456724" lvl="1" indent="-133350">
              <a:spcBef>
                <a:spcPts val="188"/>
              </a:spcBef>
              <a:buClr>
                <a:srgbClr val="CC0000"/>
              </a:buClr>
              <a:buChar char="•"/>
              <a:tabLst>
                <a:tab pos="457200" algn="l"/>
              </a:tabLst>
            </a:pPr>
            <a:r>
              <a:rPr sz="1050" dirty="0">
                <a:latin typeface="Arial MT"/>
                <a:cs typeface="Arial MT"/>
              </a:rPr>
              <a:t>Enlaces</a:t>
            </a:r>
            <a:r>
              <a:rPr sz="1050" spc="-45" dirty="0">
                <a:latin typeface="Arial MT"/>
                <a:cs typeface="Arial MT"/>
              </a:rPr>
              <a:t> </a:t>
            </a:r>
            <a:r>
              <a:rPr sz="1050" dirty="0">
                <a:latin typeface="Arial MT"/>
                <a:cs typeface="Arial MT"/>
              </a:rPr>
              <a:t>Ethernet</a:t>
            </a:r>
            <a:endParaRPr sz="1050">
              <a:latin typeface="Arial MT"/>
              <a:cs typeface="Arial MT"/>
            </a:endParaRPr>
          </a:p>
        </p:txBody>
      </p:sp>
      <p:grpSp>
        <p:nvGrpSpPr>
          <p:cNvPr id="47" name="object 47"/>
          <p:cNvGrpSpPr/>
          <p:nvPr/>
        </p:nvGrpSpPr>
        <p:grpSpPr>
          <a:xfrm>
            <a:off x="4860179" y="3024531"/>
            <a:ext cx="2924175" cy="1503521"/>
            <a:chOff x="4956238" y="4032707"/>
            <a:chExt cx="3898900" cy="2004695"/>
          </a:xfrm>
        </p:grpSpPr>
        <p:sp>
          <p:nvSpPr>
            <p:cNvPr id="48" name="object 48"/>
            <p:cNvSpPr/>
            <p:nvPr/>
          </p:nvSpPr>
          <p:spPr>
            <a:xfrm>
              <a:off x="4961001" y="4037469"/>
              <a:ext cx="3889375" cy="1995170"/>
            </a:xfrm>
            <a:custGeom>
              <a:avLst/>
              <a:gdLst/>
              <a:ahLst/>
              <a:cxnLst/>
              <a:rect l="l" t="t" r="r" b="b"/>
              <a:pathLst>
                <a:path w="3889375" h="1995170">
                  <a:moveTo>
                    <a:pt x="3889375" y="0"/>
                  </a:moveTo>
                  <a:lnTo>
                    <a:pt x="0" y="0"/>
                  </a:lnTo>
                  <a:lnTo>
                    <a:pt x="0" y="1995043"/>
                  </a:lnTo>
                  <a:lnTo>
                    <a:pt x="3889375" y="1995043"/>
                  </a:lnTo>
                  <a:lnTo>
                    <a:pt x="3889375" y="0"/>
                  </a:lnTo>
                  <a:close/>
                </a:path>
              </a:pathLst>
            </a:custGeom>
            <a:solidFill>
              <a:srgbClr val="FFFFCC"/>
            </a:solidFill>
          </p:spPr>
          <p:txBody>
            <a:bodyPr wrap="square" lIns="0" tIns="0" rIns="0" bIns="0" rtlCol="0"/>
            <a:lstStyle/>
            <a:p>
              <a:endParaRPr sz="1050"/>
            </a:p>
          </p:txBody>
        </p:sp>
        <p:sp>
          <p:nvSpPr>
            <p:cNvPr id="49" name="object 49"/>
            <p:cNvSpPr/>
            <p:nvPr/>
          </p:nvSpPr>
          <p:spPr>
            <a:xfrm>
              <a:off x="4961001" y="4037469"/>
              <a:ext cx="3889375" cy="1995170"/>
            </a:xfrm>
            <a:custGeom>
              <a:avLst/>
              <a:gdLst/>
              <a:ahLst/>
              <a:cxnLst/>
              <a:rect l="l" t="t" r="r" b="b"/>
              <a:pathLst>
                <a:path w="3889375" h="1995170">
                  <a:moveTo>
                    <a:pt x="0" y="1995043"/>
                  </a:moveTo>
                  <a:lnTo>
                    <a:pt x="3889375" y="1995043"/>
                  </a:lnTo>
                  <a:lnTo>
                    <a:pt x="3889375" y="0"/>
                  </a:lnTo>
                  <a:lnTo>
                    <a:pt x="0" y="0"/>
                  </a:lnTo>
                  <a:lnTo>
                    <a:pt x="0" y="1995043"/>
                  </a:lnTo>
                  <a:close/>
                </a:path>
              </a:pathLst>
            </a:custGeom>
            <a:ln w="9525">
              <a:solidFill>
                <a:srgbClr val="000000"/>
              </a:solidFill>
            </a:ln>
          </p:spPr>
          <p:txBody>
            <a:bodyPr wrap="square" lIns="0" tIns="0" rIns="0" bIns="0" rtlCol="0"/>
            <a:lstStyle/>
            <a:p>
              <a:endParaRPr sz="1050"/>
            </a:p>
          </p:txBody>
        </p:sp>
      </p:grpSp>
      <p:sp>
        <p:nvSpPr>
          <p:cNvPr id="50" name="object 50"/>
          <p:cNvSpPr txBox="1"/>
          <p:nvPr/>
        </p:nvSpPr>
        <p:spPr>
          <a:xfrm>
            <a:off x="4863751" y="3028102"/>
            <a:ext cx="2917031" cy="1454405"/>
          </a:xfrm>
          <a:prstGeom prst="rect">
            <a:avLst/>
          </a:prstGeom>
        </p:spPr>
        <p:txBody>
          <a:bodyPr vert="horz" wrap="square" lIns="0" tIns="12859" rIns="0" bIns="0" rtlCol="0">
            <a:spAutoFit/>
          </a:bodyPr>
          <a:lstStyle/>
          <a:p>
            <a:pPr marL="69533">
              <a:spcBef>
                <a:spcPts val="101"/>
              </a:spcBef>
            </a:pPr>
            <a:r>
              <a:rPr sz="1200" b="1" u="heavy" spc="-4" dirty="0">
                <a:uFill>
                  <a:solidFill>
                    <a:srgbClr val="000000"/>
                  </a:solidFill>
                </a:uFill>
              </a:rPr>
              <a:t>2</a:t>
            </a:r>
            <a:r>
              <a:rPr sz="1200" b="1" u="heavy" spc="341" dirty="0">
                <a:uFill>
                  <a:solidFill>
                    <a:srgbClr val="000000"/>
                  </a:solidFill>
                </a:uFill>
              </a:rPr>
              <a:t> </a:t>
            </a:r>
            <a:r>
              <a:rPr sz="1200" b="1" u="heavy" spc="-4" dirty="0">
                <a:uFill>
                  <a:solidFill>
                    <a:srgbClr val="000000"/>
                  </a:solidFill>
                </a:uFill>
              </a:rPr>
              <a:t>-</a:t>
            </a:r>
            <a:r>
              <a:rPr sz="1200" b="1" u="heavy" spc="4" dirty="0">
                <a:uFill>
                  <a:solidFill>
                    <a:srgbClr val="000000"/>
                  </a:solidFill>
                </a:uFill>
              </a:rPr>
              <a:t> </a:t>
            </a:r>
            <a:r>
              <a:rPr sz="1200" b="1" u="heavy" spc="-11" dirty="0">
                <a:uFill>
                  <a:solidFill>
                    <a:srgbClr val="000000"/>
                  </a:solidFill>
                </a:uFill>
              </a:rPr>
              <a:t>Nivel</a:t>
            </a:r>
            <a:r>
              <a:rPr sz="1200" b="1" u="heavy" spc="38" dirty="0">
                <a:uFill>
                  <a:solidFill>
                    <a:srgbClr val="000000"/>
                  </a:solidFill>
                </a:uFill>
              </a:rPr>
              <a:t> </a:t>
            </a:r>
            <a:r>
              <a:rPr sz="1200" b="1" u="heavy" spc="-4" dirty="0">
                <a:uFill>
                  <a:solidFill>
                    <a:srgbClr val="000000"/>
                  </a:solidFill>
                </a:uFill>
              </a:rPr>
              <a:t>de</a:t>
            </a:r>
            <a:r>
              <a:rPr sz="1200" b="1" u="heavy" spc="4" dirty="0">
                <a:uFill>
                  <a:solidFill>
                    <a:srgbClr val="000000"/>
                  </a:solidFill>
                </a:uFill>
              </a:rPr>
              <a:t> </a:t>
            </a:r>
            <a:r>
              <a:rPr sz="1200" b="1" u="heavy" spc="-4" dirty="0">
                <a:uFill>
                  <a:solidFill>
                    <a:srgbClr val="000000"/>
                  </a:solidFill>
                </a:uFill>
              </a:rPr>
              <a:t>Seguridad</a:t>
            </a:r>
            <a:r>
              <a:rPr sz="1200" b="1" u="heavy" spc="11" dirty="0">
                <a:uFill>
                  <a:solidFill>
                    <a:srgbClr val="000000"/>
                  </a:solidFill>
                </a:uFill>
              </a:rPr>
              <a:t> </a:t>
            </a:r>
            <a:r>
              <a:rPr sz="1200" b="1" u="heavy" spc="-4" dirty="0">
                <a:uFill>
                  <a:solidFill>
                    <a:srgbClr val="000000"/>
                  </a:solidFill>
                </a:uFill>
              </a:rPr>
              <a:t>de</a:t>
            </a:r>
            <a:r>
              <a:rPr sz="1200" b="1" u="heavy" dirty="0">
                <a:uFill>
                  <a:solidFill>
                    <a:srgbClr val="000000"/>
                  </a:solidFill>
                </a:uFill>
              </a:rPr>
              <a:t> </a:t>
            </a:r>
            <a:r>
              <a:rPr sz="1200" b="1" u="heavy" spc="-8" dirty="0">
                <a:uFill>
                  <a:solidFill>
                    <a:srgbClr val="000000"/>
                  </a:solidFill>
                </a:uFill>
              </a:rPr>
              <a:t>Servicios:</a:t>
            </a:r>
            <a:endParaRPr sz="1200" dirty="0"/>
          </a:p>
          <a:p>
            <a:pPr marL="238601" indent="-169545">
              <a:spcBef>
                <a:spcPts val="188"/>
              </a:spcBef>
              <a:buClr>
                <a:srgbClr val="CC0000"/>
              </a:buClr>
              <a:buChar char="•"/>
              <a:tabLst>
                <a:tab pos="238601" algn="l"/>
                <a:tab pos="239078" algn="l"/>
              </a:tabLst>
            </a:pPr>
            <a:r>
              <a:rPr sz="1050" spc="-4" dirty="0">
                <a:latin typeface="Arial MT"/>
                <a:cs typeface="Arial MT"/>
              </a:rPr>
              <a:t>Servicios</a:t>
            </a:r>
            <a:r>
              <a:rPr sz="1050" spc="-11" dirty="0">
                <a:latin typeface="Arial MT"/>
                <a:cs typeface="Arial MT"/>
              </a:rPr>
              <a:t> </a:t>
            </a:r>
            <a:r>
              <a:rPr sz="1050" dirty="0">
                <a:latin typeface="Arial MT"/>
                <a:cs typeface="Arial MT"/>
              </a:rPr>
              <a:t>asignados</a:t>
            </a:r>
            <a:r>
              <a:rPr sz="1050" spc="-34" dirty="0">
                <a:latin typeface="Arial MT"/>
                <a:cs typeface="Arial MT"/>
              </a:rPr>
              <a:t> </a:t>
            </a:r>
            <a:r>
              <a:rPr sz="1050" dirty="0">
                <a:latin typeface="Arial MT"/>
                <a:cs typeface="Arial MT"/>
              </a:rPr>
              <a:t>a</a:t>
            </a:r>
            <a:r>
              <a:rPr sz="1050" spc="-8" dirty="0">
                <a:latin typeface="Arial MT"/>
                <a:cs typeface="Arial MT"/>
              </a:rPr>
              <a:t> </a:t>
            </a:r>
            <a:r>
              <a:rPr sz="1050" dirty="0">
                <a:latin typeface="Arial MT"/>
                <a:cs typeface="Arial MT"/>
              </a:rPr>
              <a:t>usuarios</a:t>
            </a:r>
            <a:r>
              <a:rPr sz="1050" spc="-38" dirty="0">
                <a:latin typeface="Arial MT"/>
                <a:cs typeface="Arial MT"/>
              </a:rPr>
              <a:t> </a:t>
            </a:r>
            <a:r>
              <a:rPr sz="1050" dirty="0">
                <a:latin typeface="Arial MT"/>
                <a:cs typeface="Arial MT"/>
              </a:rPr>
              <a:t>finales</a:t>
            </a:r>
          </a:p>
          <a:p>
            <a:pPr marL="238601" indent="-169545">
              <a:spcBef>
                <a:spcPts val="188"/>
              </a:spcBef>
              <a:buClr>
                <a:srgbClr val="CC0000"/>
              </a:buClr>
              <a:buChar char="•"/>
              <a:tabLst>
                <a:tab pos="238601" algn="l"/>
                <a:tab pos="239078" algn="l"/>
              </a:tabLst>
            </a:pPr>
            <a:r>
              <a:rPr sz="1050" dirty="0">
                <a:latin typeface="Arial MT"/>
                <a:cs typeface="Arial MT"/>
              </a:rPr>
              <a:t>Ejemplos:</a:t>
            </a:r>
          </a:p>
          <a:p>
            <a:pPr marL="456724" lvl="1" indent="-132874">
              <a:spcBef>
                <a:spcPts val="191"/>
              </a:spcBef>
              <a:buClr>
                <a:srgbClr val="CC0000"/>
              </a:buClr>
              <a:buChar char="•"/>
              <a:tabLst>
                <a:tab pos="457200" algn="l"/>
              </a:tabLst>
            </a:pPr>
            <a:r>
              <a:rPr lang="en-US" sz="1050" spc="-8" dirty="0">
                <a:latin typeface="Arial MT"/>
                <a:cs typeface="Arial MT"/>
              </a:rPr>
              <a:t>(</a:t>
            </a:r>
            <a:r>
              <a:rPr lang="en-US" sz="1050" spc="-8" dirty="0" err="1">
                <a:latin typeface="Arial MT"/>
                <a:cs typeface="Arial MT"/>
              </a:rPr>
              <a:t>Anteriores</a:t>
            </a:r>
            <a:r>
              <a:rPr lang="en-US" sz="1050" spc="-8" dirty="0">
                <a:latin typeface="Arial MT"/>
                <a:cs typeface="Arial MT"/>
              </a:rPr>
              <a:t>) </a:t>
            </a:r>
            <a:r>
              <a:rPr sz="1050" spc="-8" dirty="0">
                <a:latin typeface="Arial MT"/>
                <a:cs typeface="Arial MT"/>
              </a:rPr>
              <a:t>F</a:t>
            </a:r>
            <a:r>
              <a:rPr sz="1050" dirty="0">
                <a:latin typeface="Arial MT"/>
                <a:cs typeface="Arial MT"/>
              </a:rPr>
              <a:t>ra</a:t>
            </a:r>
            <a:r>
              <a:rPr sz="1050" spc="-8" dirty="0">
                <a:latin typeface="Arial MT"/>
                <a:cs typeface="Arial MT"/>
              </a:rPr>
              <a:t>m</a:t>
            </a:r>
            <a:r>
              <a:rPr sz="1050" dirty="0">
                <a:latin typeface="Arial MT"/>
                <a:cs typeface="Arial MT"/>
              </a:rPr>
              <a:t>e</a:t>
            </a:r>
            <a:r>
              <a:rPr sz="1050" spc="-11" dirty="0">
                <a:latin typeface="Arial MT"/>
                <a:cs typeface="Arial MT"/>
              </a:rPr>
              <a:t> </a:t>
            </a:r>
            <a:r>
              <a:rPr sz="1050" spc="-8" dirty="0">
                <a:latin typeface="Arial MT"/>
                <a:cs typeface="Arial MT"/>
              </a:rPr>
              <a:t>R</a:t>
            </a:r>
            <a:r>
              <a:rPr sz="1050" dirty="0">
                <a:latin typeface="Arial MT"/>
                <a:cs typeface="Arial MT"/>
              </a:rPr>
              <a:t>ela</a:t>
            </a:r>
            <a:r>
              <a:rPr sz="1050" spc="-98" dirty="0">
                <a:latin typeface="Arial MT"/>
                <a:cs typeface="Arial MT"/>
              </a:rPr>
              <a:t>y</a:t>
            </a:r>
            <a:r>
              <a:rPr sz="1050" dirty="0">
                <a:latin typeface="Arial MT"/>
                <a:cs typeface="Arial MT"/>
              </a:rPr>
              <a:t>,</a:t>
            </a:r>
            <a:r>
              <a:rPr sz="1050" spc="-56" dirty="0">
                <a:latin typeface="Arial MT"/>
                <a:cs typeface="Arial MT"/>
              </a:rPr>
              <a:t> </a:t>
            </a:r>
            <a:r>
              <a:rPr sz="1050" spc="-83" dirty="0">
                <a:latin typeface="Arial MT"/>
                <a:cs typeface="Arial MT"/>
              </a:rPr>
              <a:t>A</a:t>
            </a:r>
            <a:r>
              <a:rPr sz="1050" spc="-8" dirty="0">
                <a:latin typeface="Arial MT"/>
                <a:cs typeface="Arial MT"/>
              </a:rPr>
              <a:t>TM</a:t>
            </a:r>
            <a:r>
              <a:rPr sz="1050" dirty="0">
                <a:latin typeface="Arial MT"/>
                <a:cs typeface="Arial MT"/>
              </a:rPr>
              <a:t>,</a:t>
            </a:r>
            <a:r>
              <a:rPr sz="1050" spc="-4" dirty="0">
                <a:latin typeface="Arial MT"/>
                <a:cs typeface="Arial MT"/>
              </a:rPr>
              <a:t> </a:t>
            </a:r>
            <a:r>
              <a:rPr sz="1050" dirty="0">
                <a:latin typeface="Arial MT"/>
                <a:cs typeface="Arial MT"/>
              </a:rPr>
              <a:t>IP</a:t>
            </a:r>
          </a:p>
          <a:p>
            <a:pPr marL="456724" lvl="1" indent="-132874">
              <a:spcBef>
                <a:spcPts val="188"/>
              </a:spcBef>
              <a:buClr>
                <a:srgbClr val="CC0000"/>
              </a:buClr>
              <a:buChar char="•"/>
              <a:tabLst>
                <a:tab pos="457200" algn="l"/>
              </a:tabLst>
            </a:pPr>
            <a:r>
              <a:rPr sz="1050" spc="-8" dirty="0">
                <a:latin typeface="Arial MT"/>
                <a:cs typeface="Arial MT"/>
              </a:rPr>
              <a:t>Celular,</a:t>
            </a:r>
            <a:r>
              <a:rPr sz="1050" spc="-45" dirty="0">
                <a:latin typeface="Arial MT"/>
                <a:cs typeface="Arial MT"/>
              </a:rPr>
              <a:t> </a:t>
            </a:r>
            <a:r>
              <a:rPr sz="1050" dirty="0">
                <a:latin typeface="Arial MT"/>
                <a:cs typeface="Arial MT"/>
              </a:rPr>
              <a:t>Wi-Fi,</a:t>
            </a:r>
          </a:p>
          <a:p>
            <a:pPr marL="456724" marR="352901" lvl="1" indent="-132874">
              <a:lnSpc>
                <a:spcPts val="1133"/>
              </a:lnSpc>
              <a:spcBef>
                <a:spcPts val="334"/>
              </a:spcBef>
              <a:buClr>
                <a:srgbClr val="CC0000"/>
              </a:buClr>
              <a:buChar char="•"/>
              <a:tabLst>
                <a:tab pos="457200" algn="l"/>
              </a:tabLst>
            </a:pPr>
            <a:r>
              <a:rPr sz="1050" spc="-38" dirty="0">
                <a:latin typeface="Arial MT"/>
                <a:cs typeface="Arial MT"/>
              </a:rPr>
              <a:t>VoIP, </a:t>
            </a:r>
            <a:r>
              <a:rPr sz="1050" spc="-4" dirty="0">
                <a:latin typeface="Arial MT"/>
                <a:cs typeface="Arial MT"/>
              </a:rPr>
              <a:t>QoS,</a:t>
            </a:r>
            <a:r>
              <a:rPr sz="1050" spc="-26" dirty="0">
                <a:latin typeface="Arial MT"/>
                <a:cs typeface="Arial MT"/>
              </a:rPr>
              <a:t> </a:t>
            </a:r>
            <a:r>
              <a:rPr sz="1050" dirty="0">
                <a:latin typeface="Arial MT"/>
                <a:cs typeface="Arial MT"/>
              </a:rPr>
              <a:t>mensajería</a:t>
            </a:r>
            <a:r>
              <a:rPr sz="1050" spc="-56" dirty="0">
                <a:latin typeface="Arial MT"/>
                <a:cs typeface="Arial MT"/>
              </a:rPr>
              <a:t> </a:t>
            </a:r>
            <a:r>
              <a:rPr sz="1050" dirty="0">
                <a:latin typeface="Arial MT"/>
                <a:cs typeface="Arial MT"/>
              </a:rPr>
              <a:t>instantánea, </a:t>
            </a:r>
            <a:r>
              <a:rPr sz="1050" spc="-281" dirty="0">
                <a:latin typeface="Arial MT"/>
                <a:cs typeface="Arial MT"/>
              </a:rPr>
              <a:t> </a:t>
            </a:r>
            <a:r>
              <a:rPr sz="1050" spc="-4" dirty="0">
                <a:latin typeface="Arial MT"/>
                <a:cs typeface="Arial MT"/>
              </a:rPr>
              <a:t>servicios</a:t>
            </a:r>
            <a:r>
              <a:rPr sz="1050" spc="-26" dirty="0">
                <a:latin typeface="Arial MT"/>
                <a:cs typeface="Arial MT"/>
              </a:rPr>
              <a:t> </a:t>
            </a:r>
            <a:r>
              <a:rPr sz="1050" dirty="0">
                <a:latin typeface="Arial MT"/>
                <a:cs typeface="Arial MT"/>
              </a:rPr>
              <a:t>de</a:t>
            </a:r>
            <a:r>
              <a:rPr sz="1050" spc="-4" dirty="0">
                <a:latin typeface="Arial MT"/>
                <a:cs typeface="Arial MT"/>
              </a:rPr>
              <a:t> </a:t>
            </a:r>
            <a:r>
              <a:rPr sz="1050" dirty="0">
                <a:latin typeface="Arial MT"/>
                <a:cs typeface="Arial MT"/>
              </a:rPr>
              <a:t>localización</a:t>
            </a:r>
            <a:r>
              <a:rPr sz="1050" spc="-38" dirty="0">
                <a:latin typeface="Arial MT"/>
                <a:cs typeface="Arial MT"/>
              </a:rPr>
              <a:t> </a:t>
            </a:r>
            <a:r>
              <a:rPr sz="1050" dirty="0">
                <a:latin typeface="Arial MT"/>
                <a:cs typeface="Arial MT"/>
              </a:rPr>
              <a:t>(GPS)</a:t>
            </a:r>
          </a:p>
          <a:p>
            <a:pPr marL="456724" lvl="1" indent="-132874">
              <a:spcBef>
                <a:spcPts val="176"/>
              </a:spcBef>
              <a:buClr>
                <a:srgbClr val="CC0000"/>
              </a:buClr>
              <a:buChar char="•"/>
              <a:tabLst>
                <a:tab pos="457200" algn="l"/>
              </a:tabLst>
            </a:pPr>
            <a:r>
              <a:rPr sz="1050" spc="-4" dirty="0">
                <a:latin typeface="Arial MT"/>
                <a:cs typeface="Arial MT"/>
              </a:rPr>
              <a:t>servicios</a:t>
            </a:r>
            <a:r>
              <a:rPr sz="1050" spc="-26" dirty="0">
                <a:latin typeface="Arial MT"/>
                <a:cs typeface="Arial MT"/>
              </a:rPr>
              <a:t> </a:t>
            </a:r>
            <a:r>
              <a:rPr sz="1050" dirty="0">
                <a:latin typeface="Arial MT"/>
                <a:cs typeface="Arial MT"/>
              </a:rPr>
              <a:t>de</a:t>
            </a:r>
            <a:r>
              <a:rPr sz="1050" spc="-15" dirty="0">
                <a:latin typeface="Arial MT"/>
                <a:cs typeface="Arial MT"/>
              </a:rPr>
              <a:t> </a:t>
            </a:r>
            <a:r>
              <a:rPr sz="1050" dirty="0">
                <a:latin typeface="Arial MT"/>
                <a:cs typeface="Arial MT"/>
              </a:rPr>
              <a:t>llamadas</a:t>
            </a:r>
            <a:r>
              <a:rPr sz="1050" spc="-34" dirty="0">
                <a:latin typeface="Arial MT"/>
                <a:cs typeface="Arial MT"/>
              </a:rPr>
              <a:t> </a:t>
            </a:r>
            <a:r>
              <a:rPr sz="1050" dirty="0">
                <a:latin typeface="Arial MT"/>
                <a:cs typeface="Arial MT"/>
              </a:rPr>
              <a:t>gratuitas</a:t>
            </a:r>
          </a:p>
        </p:txBody>
      </p:sp>
      <p:grpSp>
        <p:nvGrpSpPr>
          <p:cNvPr id="51" name="object 51"/>
          <p:cNvGrpSpPr/>
          <p:nvPr/>
        </p:nvGrpSpPr>
        <p:grpSpPr>
          <a:xfrm>
            <a:off x="4797028" y="1310020"/>
            <a:ext cx="3017044" cy="1669733"/>
            <a:chOff x="4872037" y="1746694"/>
            <a:chExt cx="4022725" cy="2226310"/>
          </a:xfrm>
        </p:grpSpPr>
        <p:sp>
          <p:nvSpPr>
            <p:cNvPr id="52" name="object 52"/>
            <p:cNvSpPr/>
            <p:nvPr/>
          </p:nvSpPr>
          <p:spPr>
            <a:xfrm>
              <a:off x="4876800" y="1751457"/>
              <a:ext cx="4013200" cy="2216785"/>
            </a:xfrm>
            <a:custGeom>
              <a:avLst/>
              <a:gdLst/>
              <a:ahLst/>
              <a:cxnLst/>
              <a:rect l="l" t="t" r="r" b="b"/>
              <a:pathLst>
                <a:path w="4013200" h="2216785">
                  <a:moveTo>
                    <a:pt x="4013200" y="0"/>
                  </a:moveTo>
                  <a:lnTo>
                    <a:pt x="0" y="0"/>
                  </a:lnTo>
                  <a:lnTo>
                    <a:pt x="0" y="2216658"/>
                  </a:lnTo>
                  <a:lnTo>
                    <a:pt x="4013200" y="2216658"/>
                  </a:lnTo>
                  <a:lnTo>
                    <a:pt x="4013200" y="0"/>
                  </a:lnTo>
                  <a:close/>
                </a:path>
              </a:pathLst>
            </a:custGeom>
            <a:solidFill>
              <a:srgbClr val="BAFFEC"/>
            </a:solidFill>
          </p:spPr>
          <p:txBody>
            <a:bodyPr wrap="square" lIns="0" tIns="0" rIns="0" bIns="0" rtlCol="0"/>
            <a:lstStyle/>
            <a:p>
              <a:endParaRPr sz="1050"/>
            </a:p>
          </p:txBody>
        </p:sp>
        <p:sp>
          <p:nvSpPr>
            <p:cNvPr id="53" name="object 53"/>
            <p:cNvSpPr/>
            <p:nvPr/>
          </p:nvSpPr>
          <p:spPr>
            <a:xfrm>
              <a:off x="4876800" y="1751457"/>
              <a:ext cx="4013200" cy="2216785"/>
            </a:xfrm>
            <a:custGeom>
              <a:avLst/>
              <a:gdLst/>
              <a:ahLst/>
              <a:cxnLst/>
              <a:rect l="l" t="t" r="r" b="b"/>
              <a:pathLst>
                <a:path w="4013200" h="2216785">
                  <a:moveTo>
                    <a:pt x="0" y="2216658"/>
                  </a:moveTo>
                  <a:lnTo>
                    <a:pt x="4013200" y="2216658"/>
                  </a:lnTo>
                  <a:lnTo>
                    <a:pt x="4013200" y="0"/>
                  </a:lnTo>
                  <a:lnTo>
                    <a:pt x="0" y="0"/>
                  </a:lnTo>
                  <a:lnTo>
                    <a:pt x="0" y="2216658"/>
                  </a:lnTo>
                  <a:close/>
                </a:path>
              </a:pathLst>
            </a:custGeom>
            <a:ln w="9524">
              <a:solidFill>
                <a:srgbClr val="000000"/>
              </a:solidFill>
            </a:ln>
          </p:spPr>
          <p:txBody>
            <a:bodyPr wrap="square" lIns="0" tIns="0" rIns="0" bIns="0" rtlCol="0"/>
            <a:lstStyle/>
            <a:p>
              <a:endParaRPr sz="1050"/>
            </a:p>
          </p:txBody>
        </p:sp>
      </p:grpSp>
      <p:sp>
        <p:nvSpPr>
          <p:cNvPr id="54" name="object 54"/>
          <p:cNvSpPr txBox="1"/>
          <p:nvPr/>
        </p:nvSpPr>
        <p:spPr>
          <a:xfrm>
            <a:off x="4800600" y="1313593"/>
            <a:ext cx="3009900" cy="1623842"/>
          </a:xfrm>
          <a:prstGeom prst="rect">
            <a:avLst/>
          </a:prstGeom>
        </p:spPr>
        <p:txBody>
          <a:bodyPr vert="horz" wrap="square" lIns="0" tIns="33338" rIns="0" bIns="0" rtlCol="0">
            <a:spAutoFit/>
          </a:bodyPr>
          <a:lstStyle/>
          <a:p>
            <a:pPr marL="238601" marR="1088231" indent="-169545">
              <a:lnSpc>
                <a:spcPts val="1298"/>
              </a:lnSpc>
              <a:spcBef>
                <a:spcPts val="263"/>
              </a:spcBef>
            </a:pPr>
            <a:r>
              <a:rPr sz="1200" b="1" u="heavy" spc="-4" dirty="0">
                <a:uFill>
                  <a:solidFill>
                    <a:srgbClr val="000000"/>
                  </a:solidFill>
                </a:uFill>
              </a:rPr>
              <a:t>3</a:t>
            </a:r>
            <a:r>
              <a:rPr sz="1200" b="1" u="heavy" spc="-8" dirty="0">
                <a:uFill>
                  <a:solidFill>
                    <a:srgbClr val="000000"/>
                  </a:solidFill>
                </a:uFill>
              </a:rPr>
              <a:t> </a:t>
            </a:r>
            <a:r>
              <a:rPr sz="1200" b="1" u="heavy" spc="-4" dirty="0">
                <a:uFill>
                  <a:solidFill>
                    <a:srgbClr val="000000"/>
                  </a:solidFill>
                </a:uFill>
              </a:rPr>
              <a:t>–</a:t>
            </a:r>
            <a:r>
              <a:rPr sz="1200" b="1" u="heavy" spc="4" dirty="0">
                <a:uFill>
                  <a:solidFill>
                    <a:srgbClr val="000000"/>
                  </a:solidFill>
                </a:uFill>
              </a:rPr>
              <a:t> </a:t>
            </a:r>
            <a:r>
              <a:rPr sz="1200" b="1" u="heavy" spc="-11" dirty="0">
                <a:uFill>
                  <a:solidFill>
                    <a:srgbClr val="000000"/>
                  </a:solidFill>
                </a:uFill>
              </a:rPr>
              <a:t>Nivel</a:t>
            </a:r>
            <a:r>
              <a:rPr sz="1200" b="1" u="heavy" spc="26" dirty="0">
                <a:uFill>
                  <a:solidFill>
                    <a:srgbClr val="000000"/>
                  </a:solidFill>
                </a:uFill>
              </a:rPr>
              <a:t> </a:t>
            </a:r>
            <a:r>
              <a:rPr sz="1200" b="1" u="heavy" spc="-4" dirty="0">
                <a:uFill>
                  <a:solidFill>
                    <a:srgbClr val="000000"/>
                  </a:solidFill>
                </a:uFill>
              </a:rPr>
              <a:t>de</a:t>
            </a:r>
            <a:r>
              <a:rPr sz="1200" b="1" u="heavy" dirty="0">
                <a:uFill>
                  <a:solidFill>
                    <a:srgbClr val="000000"/>
                  </a:solidFill>
                </a:uFill>
              </a:rPr>
              <a:t> </a:t>
            </a:r>
            <a:r>
              <a:rPr sz="1200" b="1" u="heavy" spc="-4" dirty="0">
                <a:uFill>
                  <a:solidFill>
                    <a:srgbClr val="000000"/>
                  </a:solidFill>
                </a:uFill>
              </a:rPr>
              <a:t>Seguridad</a:t>
            </a:r>
            <a:r>
              <a:rPr sz="1200" b="1" u="heavy" dirty="0">
                <a:uFill>
                  <a:solidFill>
                    <a:srgbClr val="000000"/>
                  </a:solidFill>
                </a:uFill>
              </a:rPr>
              <a:t> </a:t>
            </a:r>
            <a:r>
              <a:rPr sz="1200" b="1" u="heavy" spc="-4" dirty="0">
                <a:uFill>
                  <a:solidFill>
                    <a:srgbClr val="000000"/>
                  </a:solidFill>
                </a:uFill>
              </a:rPr>
              <a:t>de </a:t>
            </a:r>
            <a:r>
              <a:rPr sz="1200" b="1" spc="-323" dirty="0"/>
              <a:t> </a:t>
            </a:r>
            <a:r>
              <a:rPr sz="1200" b="1" u="heavy" spc="-8" dirty="0">
                <a:uFill>
                  <a:solidFill>
                    <a:srgbClr val="000000"/>
                  </a:solidFill>
                </a:uFill>
              </a:rPr>
              <a:t>Aplicaciones:</a:t>
            </a:r>
            <a:endParaRPr sz="1200"/>
          </a:p>
          <a:p>
            <a:pPr marL="238601" marR="162401" indent="-169545">
              <a:lnSpc>
                <a:spcPts val="1133"/>
              </a:lnSpc>
              <a:spcBef>
                <a:spcPts val="307"/>
              </a:spcBef>
              <a:buClr>
                <a:srgbClr val="CC0000"/>
              </a:buClr>
              <a:buChar char="•"/>
              <a:tabLst>
                <a:tab pos="238601" algn="l"/>
                <a:tab pos="239078" algn="l"/>
              </a:tabLst>
            </a:pPr>
            <a:r>
              <a:rPr sz="1050" dirty="0">
                <a:latin typeface="Arial MT"/>
                <a:cs typeface="Arial MT"/>
              </a:rPr>
              <a:t>Aplicaciones</a:t>
            </a:r>
            <a:r>
              <a:rPr sz="1050" spc="-45" dirty="0">
                <a:latin typeface="Arial MT"/>
                <a:cs typeface="Arial MT"/>
              </a:rPr>
              <a:t> </a:t>
            </a:r>
            <a:r>
              <a:rPr sz="1050" dirty="0">
                <a:latin typeface="Arial MT"/>
                <a:cs typeface="Arial MT"/>
              </a:rPr>
              <a:t>basadas</a:t>
            </a:r>
            <a:r>
              <a:rPr sz="1050" spc="-34" dirty="0">
                <a:latin typeface="Arial MT"/>
                <a:cs typeface="Arial MT"/>
              </a:rPr>
              <a:t> </a:t>
            </a:r>
            <a:r>
              <a:rPr sz="1050" dirty="0">
                <a:latin typeface="Arial MT"/>
                <a:cs typeface="Arial MT"/>
              </a:rPr>
              <a:t>en</a:t>
            </a:r>
            <a:r>
              <a:rPr sz="1050" spc="-11" dirty="0">
                <a:latin typeface="Arial MT"/>
                <a:cs typeface="Arial MT"/>
              </a:rPr>
              <a:t> </a:t>
            </a:r>
            <a:r>
              <a:rPr sz="1050" dirty="0">
                <a:latin typeface="Arial MT"/>
                <a:cs typeface="Arial MT"/>
              </a:rPr>
              <a:t>red</a:t>
            </a:r>
            <a:r>
              <a:rPr sz="1050" spc="-15" dirty="0">
                <a:latin typeface="Arial MT"/>
                <a:cs typeface="Arial MT"/>
              </a:rPr>
              <a:t> </a:t>
            </a:r>
            <a:r>
              <a:rPr sz="1050" dirty="0">
                <a:latin typeface="Arial MT"/>
                <a:cs typeface="Arial MT"/>
              </a:rPr>
              <a:t>usadas</a:t>
            </a:r>
            <a:r>
              <a:rPr sz="1050" spc="-30" dirty="0">
                <a:latin typeface="Arial MT"/>
                <a:cs typeface="Arial MT"/>
              </a:rPr>
              <a:t> </a:t>
            </a:r>
            <a:r>
              <a:rPr sz="1050" dirty="0">
                <a:latin typeface="Arial MT"/>
                <a:cs typeface="Arial MT"/>
              </a:rPr>
              <a:t>por</a:t>
            </a:r>
            <a:r>
              <a:rPr sz="1050" spc="-19" dirty="0">
                <a:latin typeface="Arial MT"/>
                <a:cs typeface="Arial MT"/>
              </a:rPr>
              <a:t> </a:t>
            </a:r>
            <a:r>
              <a:rPr sz="1050" dirty="0">
                <a:latin typeface="Arial MT"/>
                <a:cs typeface="Arial MT"/>
              </a:rPr>
              <a:t>los </a:t>
            </a:r>
            <a:r>
              <a:rPr sz="1050" spc="-281" dirty="0">
                <a:latin typeface="Arial MT"/>
                <a:cs typeface="Arial MT"/>
              </a:rPr>
              <a:t> </a:t>
            </a:r>
            <a:r>
              <a:rPr sz="1050" dirty="0">
                <a:latin typeface="Arial MT"/>
                <a:cs typeface="Arial MT"/>
              </a:rPr>
              <a:t>usuarios</a:t>
            </a:r>
            <a:r>
              <a:rPr sz="1050" spc="-34" dirty="0">
                <a:latin typeface="Arial MT"/>
                <a:cs typeface="Arial MT"/>
              </a:rPr>
              <a:t> </a:t>
            </a:r>
            <a:r>
              <a:rPr sz="1050" dirty="0">
                <a:latin typeface="Arial MT"/>
                <a:cs typeface="Arial MT"/>
              </a:rPr>
              <a:t>finales</a:t>
            </a:r>
            <a:endParaRPr sz="1050">
              <a:latin typeface="Arial MT"/>
              <a:cs typeface="Arial MT"/>
            </a:endParaRPr>
          </a:p>
          <a:p>
            <a:pPr marL="238601" indent="-169545">
              <a:spcBef>
                <a:spcPts val="176"/>
              </a:spcBef>
              <a:buClr>
                <a:srgbClr val="CC0000"/>
              </a:buClr>
              <a:buChar char="•"/>
              <a:tabLst>
                <a:tab pos="238601" algn="l"/>
                <a:tab pos="239078" algn="l"/>
              </a:tabLst>
            </a:pPr>
            <a:r>
              <a:rPr sz="1050" dirty="0">
                <a:latin typeface="Arial MT"/>
                <a:cs typeface="Arial MT"/>
              </a:rPr>
              <a:t>Ejemplos:</a:t>
            </a:r>
            <a:endParaRPr sz="1050">
              <a:latin typeface="Arial MT"/>
              <a:cs typeface="Arial MT"/>
            </a:endParaRPr>
          </a:p>
          <a:p>
            <a:pPr marL="457200" lvl="1" indent="-132874">
              <a:spcBef>
                <a:spcPts val="188"/>
              </a:spcBef>
              <a:buClr>
                <a:srgbClr val="CC0000"/>
              </a:buClr>
              <a:buChar char="•"/>
              <a:tabLst>
                <a:tab pos="457200" algn="l"/>
              </a:tabLst>
            </a:pPr>
            <a:r>
              <a:rPr sz="1050" spc="-4" dirty="0">
                <a:latin typeface="Arial MT"/>
                <a:cs typeface="Arial MT"/>
              </a:rPr>
              <a:t>navegación</a:t>
            </a:r>
            <a:r>
              <a:rPr sz="1050" spc="-34" dirty="0">
                <a:latin typeface="Arial MT"/>
                <a:cs typeface="Arial MT"/>
              </a:rPr>
              <a:t> </a:t>
            </a:r>
            <a:r>
              <a:rPr sz="1050" dirty="0">
                <a:latin typeface="Arial MT"/>
                <a:cs typeface="Arial MT"/>
              </a:rPr>
              <a:t>por</a:t>
            </a:r>
            <a:r>
              <a:rPr sz="1050" spc="-26" dirty="0">
                <a:latin typeface="Arial MT"/>
                <a:cs typeface="Arial MT"/>
              </a:rPr>
              <a:t> </a:t>
            </a:r>
            <a:r>
              <a:rPr sz="1050" dirty="0">
                <a:latin typeface="Arial MT"/>
                <a:cs typeface="Arial MT"/>
              </a:rPr>
              <a:t>la</a:t>
            </a:r>
            <a:r>
              <a:rPr sz="1050" spc="-15" dirty="0">
                <a:latin typeface="Arial MT"/>
                <a:cs typeface="Arial MT"/>
              </a:rPr>
              <a:t> </a:t>
            </a:r>
            <a:r>
              <a:rPr sz="1050" dirty="0">
                <a:latin typeface="Arial MT"/>
                <a:cs typeface="Arial MT"/>
              </a:rPr>
              <a:t>Web</a:t>
            </a:r>
            <a:endParaRPr sz="1050">
              <a:latin typeface="Arial MT"/>
              <a:cs typeface="Arial MT"/>
            </a:endParaRPr>
          </a:p>
          <a:p>
            <a:pPr marL="457200" lvl="1" indent="-132874">
              <a:spcBef>
                <a:spcPts val="191"/>
              </a:spcBef>
              <a:buClr>
                <a:srgbClr val="CC0000"/>
              </a:buClr>
              <a:buChar char="•"/>
              <a:tabLst>
                <a:tab pos="457200" algn="l"/>
              </a:tabLst>
            </a:pPr>
            <a:r>
              <a:rPr sz="1050" dirty="0">
                <a:latin typeface="Arial MT"/>
                <a:cs typeface="Arial MT"/>
              </a:rPr>
              <a:t>Directorio</a:t>
            </a:r>
            <a:r>
              <a:rPr sz="1050" spc="-41" dirty="0">
                <a:latin typeface="Arial MT"/>
                <a:cs typeface="Arial MT"/>
              </a:rPr>
              <a:t> </a:t>
            </a:r>
            <a:r>
              <a:rPr sz="1050" dirty="0">
                <a:latin typeface="Arial MT"/>
                <a:cs typeface="Arial MT"/>
              </a:rPr>
              <a:t>de</a:t>
            </a:r>
            <a:r>
              <a:rPr sz="1050" spc="-15" dirty="0">
                <a:latin typeface="Arial MT"/>
                <a:cs typeface="Arial MT"/>
              </a:rPr>
              <a:t> </a:t>
            </a:r>
            <a:r>
              <a:rPr sz="1050" dirty="0">
                <a:latin typeface="Arial MT"/>
                <a:cs typeface="Arial MT"/>
              </a:rPr>
              <a:t>la</a:t>
            </a:r>
            <a:r>
              <a:rPr sz="1050" spc="-15" dirty="0">
                <a:latin typeface="Arial MT"/>
                <a:cs typeface="Arial MT"/>
              </a:rPr>
              <a:t> </a:t>
            </a:r>
            <a:r>
              <a:rPr sz="1050" spc="-4" dirty="0">
                <a:latin typeface="Arial MT"/>
                <a:cs typeface="Arial MT"/>
              </a:rPr>
              <a:t>corporación</a:t>
            </a:r>
            <a:endParaRPr sz="1050">
              <a:latin typeface="Arial MT"/>
              <a:cs typeface="Arial MT"/>
            </a:endParaRPr>
          </a:p>
          <a:p>
            <a:pPr marL="457200" lvl="1" indent="-132874">
              <a:spcBef>
                <a:spcPts val="188"/>
              </a:spcBef>
              <a:buClr>
                <a:srgbClr val="CC0000"/>
              </a:buClr>
              <a:buChar char="•"/>
              <a:tabLst>
                <a:tab pos="457200" algn="l"/>
              </a:tabLst>
            </a:pPr>
            <a:r>
              <a:rPr sz="1050" spc="-4" dirty="0">
                <a:latin typeface="Arial MT"/>
                <a:cs typeface="Arial MT"/>
              </a:rPr>
              <a:t>Email</a:t>
            </a:r>
            <a:endParaRPr sz="1050">
              <a:latin typeface="Arial MT"/>
              <a:cs typeface="Arial MT"/>
            </a:endParaRPr>
          </a:p>
          <a:p>
            <a:pPr marL="457200" lvl="1" indent="-132874">
              <a:spcBef>
                <a:spcPts val="191"/>
              </a:spcBef>
              <a:buClr>
                <a:srgbClr val="CC0000"/>
              </a:buClr>
              <a:buChar char="•"/>
              <a:tabLst>
                <a:tab pos="457200" algn="l"/>
              </a:tabLst>
            </a:pPr>
            <a:r>
              <a:rPr sz="1050" spc="-4" dirty="0">
                <a:latin typeface="Arial MT"/>
                <a:cs typeface="Arial MT"/>
              </a:rPr>
              <a:t>E-commerce</a:t>
            </a:r>
            <a:endParaRPr sz="1050">
              <a:latin typeface="Arial MT"/>
              <a:cs typeface="Arial MT"/>
            </a:endParaRPr>
          </a:p>
        </p:txBody>
      </p:sp>
      <p:sp>
        <p:nvSpPr>
          <p:cNvPr id="55" name="object 55"/>
          <p:cNvSpPr txBox="1"/>
          <p:nvPr/>
        </p:nvSpPr>
        <p:spPr>
          <a:xfrm>
            <a:off x="4284535" y="1672095"/>
            <a:ext cx="465773" cy="638957"/>
          </a:xfrm>
          <a:prstGeom prst="rect">
            <a:avLst/>
          </a:prstGeom>
        </p:spPr>
        <p:txBody>
          <a:bodyPr vert="horz" wrap="square" lIns="0" tIns="9525" rIns="0" bIns="0" rtlCol="0">
            <a:spAutoFit/>
          </a:bodyPr>
          <a:lstStyle/>
          <a:p>
            <a:pPr marL="9525" marR="9525">
              <a:lnSpc>
                <a:spcPct val="133500"/>
              </a:lnSpc>
              <a:spcBef>
                <a:spcPts val="75"/>
              </a:spcBef>
            </a:pPr>
            <a:r>
              <a:rPr sz="600" b="1" spc="-4" dirty="0"/>
              <a:t>Dest</a:t>
            </a:r>
            <a:r>
              <a:rPr sz="600" b="1" dirty="0"/>
              <a:t>ru</a:t>
            </a:r>
            <a:r>
              <a:rPr sz="600" b="1" spc="-4" dirty="0"/>
              <a:t>cc</a:t>
            </a:r>
            <a:r>
              <a:rPr sz="600" b="1" dirty="0"/>
              <a:t>ión  Corrupción </a:t>
            </a:r>
            <a:r>
              <a:rPr sz="600" b="1" spc="4" dirty="0"/>
              <a:t> </a:t>
            </a:r>
            <a:r>
              <a:rPr sz="600" b="1" dirty="0"/>
              <a:t>Remoción</a:t>
            </a:r>
            <a:endParaRPr sz="600"/>
          </a:p>
          <a:p>
            <a:pPr marL="9525" marR="3810" indent="8096">
              <a:lnSpc>
                <a:spcPct val="132500"/>
              </a:lnSpc>
              <a:spcBef>
                <a:spcPts val="176"/>
              </a:spcBef>
            </a:pPr>
            <a:r>
              <a:rPr sz="600" b="1" spc="-4" dirty="0"/>
              <a:t>Revelación </a:t>
            </a:r>
            <a:r>
              <a:rPr sz="600" b="1" dirty="0"/>
              <a:t> In</a:t>
            </a:r>
            <a:r>
              <a:rPr sz="600" b="1" spc="-4" dirty="0"/>
              <a:t>te</a:t>
            </a:r>
            <a:r>
              <a:rPr sz="600" b="1" dirty="0"/>
              <a:t>rrup</a:t>
            </a:r>
            <a:r>
              <a:rPr sz="600" b="1" spc="-4" dirty="0"/>
              <a:t>c</a:t>
            </a:r>
            <a:r>
              <a:rPr sz="600" b="1" dirty="0"/>
              <a:t>ión</a:t>
            </a:r>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343" y="153776"/>
            <a:ext cx="7685314" cy="684436"/>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Ocho Medidas de seguridad frente a la amplitud de las vulnerabilidades</a:t>
            </a:r>
          </a:p>
        </p:txBody>
      </p:sp>
      <p:grpSp>
        <p:nvGrpSpPr>
          <p:cNvPr id="3" name="object 3"/>
          <p:cNvGrpSpPr/>
          <p:nvPr/>
        </p:nvGrpSpPr>
        <p:grpSpPr>
          <a:xfrm>
            <a:off x="1357313" y="889444"/>
            <a:ext cx="2356485" cy="830104"/>
            <a:chOff x="285750" y="1185925"/>
            <a:chExt cx="3141980" cy="1106805"/>
          </a:xfrm>
        </p:grpSpPr>
        <p:sp>
          <p:nvSpPr>
            <p:cNvPr id="4" name="object 4"/>
            <p:cNvSpPr/>
            <p:nvPr/>
          </p:nvSpPr>
          <p:spPr>
            <a:xfrm>
              <a:off x="292100" y="1192275"/>
              <a:ext cx="3129280" cy="1094105"/>
            </a:xfrm>
            <a:custGeom>
              <a:avLst/>
              <a:gdLst/>
              <a:ahLst/>
              <a:cxnLst/>
              <a:rect l="l" t="t" r="r" b="b"/>
              <a:pathLst>
                <a:path w="3129279" h="1094105">
                  <a:moveTo>
                    <a:pt x="2667000" y="0"/>
                  </a:moveTo>
                  <a:lnTo>
                    <a:pt x="0" y="0"/>
                  </a:lnTo>
                  <a:lnTo>
                    <a:pt x="0" y="1093724"/>
                  </a:lnTo>
                  <a:lnTo>
                    <a:pt x="2667000" y="1093724"/>
                  </a:lnTo>
                  <a:lnTo>
                    <a:pt x="2667000" y="455675"/>
                  </a:lnTo>
                  <a:lnTo>
                    <a:pt x="3128899" y="282448"/>
                  </a:lnTo>
                  <a:lnTo>
                    <a:pt x="2667000" y="182245"/>
                  </a:lnTo>
                  <a:lnTo>
                    <a:pt x="2667000" y="0"/>
                  </a:lnTo>
                  <a:close/>
                </a:path>
              </a:pathLst>
            </a:custGeom>
            <a:solidFill>
              <a:srgbClr val="FFFFD1"/>
            </a:solidFill>
          </p:spPr>
          <p:txBody>
            <a:bodyPr wrap="square" lIns="0" tIns="0" rIns="0" bIns="0" rtlCol="0"/>
            <a:lstStyle/>
            <a:p>
              <a:endParaRPr sz="1050"/>
            </a:p>
          </p:txBody>
        </p:sp>
        <p:sp>
          <p:nvSpPr>
            <p:cNvPr id="5" name="object 5"/>
            <p:cNvSpPr/>
            <p:nvPr/>
          </p:nvSpPr>
          <p:spPr>
            <a:xfrm>
              <a:off x="292100" y="1192275"/>
              <a:ext cx="3129280" cy="1094105"/>
            </a:xfrm>
            <a:custGeom>
              <a:avLst/>
              <a:gdLst/>
              <a:ahLst/>
              <a:cxnLst/>
              <a:rect l="l" t="t" r="r" b="b"/>
              <a:pathLst>
                <a:path w="3129279" h="1094105">
                  <a:moveTo>
                    <a:pt x="0" y="0"/>
                  </a:moveTo>
                  <a:lnTo>
                    <a:pt x="1555750" y="0"/>
                  </a:lnTo>
                  <a:lnTo>
                    <a:pt x="2222500" y="0"/>
                  </a:lnTo>
                  <a:lnTo>
                    <a:pt x="2667000" y="0"/>
                  </a:lnTo>
                  <a:lnTo>
                    <a:pt x="2667000" y="182245"/>
                  </a:lnTo>
                  <a:lnTo>
                    <a:pt x="3128899" y="282448"/>
                  </a:lnTo>
                  <a:lnTo>
                    <a:pt x="2667000" y="455675"/>
                  </a:lnTo>
                  <a:lnTo>
                    <a:pt x="2667000" y="1093724"/>
                  </a:lnTo>
                  <a:lnTo>
                    <a:pt x="2222500" y="1093724"/>
                  </a:lnTo>
                  <a:lnTo>
                    <a:pt x="1555750" y="1093724"/>
                  </a:lnTo>
                  <a:lnTo>
                    <a:pt x="0" y="1093724"/>
                  </a:lnTo>
                  <a:lnTo>
                    <a:pt x="0" y="455675"/>
                  </a:lnTo>
                  <a:lnTo>
                    <a:pt x="0" y="182245"/>
                  </a:lnTo>
                  <a:lnTo>
                    <a:pt x="0" y="0"/>
                  </a:lnTo>
                  <a:close/>
                </a:path>
              </a:pathLst>
            </a:custGeom>
            <a:ln w="12700">
              <a:solidFill>
                <a:srgbClr val="000000"/>
              </a:solidFill>
            </a:ln>
          </p:spPr>
          <p:txBody>
            <a:bodyPr wrap="square" lIns="0" tIns="0" rIns="0" bIns="0" rtlCol="0"/>
            <a:lstStyle/>
            <a:p>
              <a:endParaRPr sz="1050"/>
            </a:p>
          </p:txBody>
        </p:sp>
      </p:grpSp>
      <p:sp>
        <p:nvSpPr>
          <p:cNvPr id="6" name="object 6"/>
          <p:cNvSpPr txBox="1"/>
          <p:nvPr/>
        </p:nvSpPr>
        <p:spPr>
          <a:xfrm>
            <a:off x="1421283" y="914495"/>
            <a:ext cx="1866424" cy="818012"/>
          </a:xfrm>
          <a:prstGeom prst="rect">
            <a:avLst/>
          </a:prstGeom>
        </p:spPr>
        <p:txBody>
          <a:bodyPr vert="horz" wrap="square" lIns="0" tIns="10001" rIns="0" bIns="0" rtlCol="0">
            <a:spAutoFit/>
          </a:bodyPr>
          <a:lstStyle/>
          <a:p>
            <a:pPr marL="91440" marR="3810" indent="-82391">
              <a:spcBef>
                <a:spcPts val="79"/>
              </a:spcBef>
              <a:buChar char="•"/>
              <a:tabLst>
                <a:tab pos="91916" algn="l"/>
              </a:tabLst>
            </a:pPr>
            <a:r>
              <a:rPr sz="1050" dirty="0">
                <a:solidFill>
                  <a:srgbClr val="3333CC"/>
                </a:solidFill>
                <a:latin typeface="Arial MT"/>
                <a:cs typeface="Arial MT"/>
              </a:rPr>
              <a:t>Limitar</a:t>
            </a:r>
            <a:r>
              <a:rPr sz="1050" spc="-38" dirty="0">
                <a:solidFill>
                  <a:srgbClr val="3333CC"/>
                </a:solidFill>
                <a:latin typeface="Arial MT"/>
                <a:cs typeface="Arial MT"/>
              </a:rPr>
              <a:t> </a:t>
            </a:r>
            <a:r>
              <a:rPr sz="1050" dirty="0">
                <a:solidFill>
                  <a:srgbClr val="3333CC"/>
                </a:solidFill>
                <a:latin typeface="Arial MT"/>
                <a:cs typeface="Arial MT"/>
              </a:rPr>
              <a:t>y</a:t>
            </a:r>
            <a:r>
              <a:rPr sz="1050" spc="-15" dirty="0">
                <a:solidFill>
                  <a:srgbClr val="3333CC"/>
                </a:solidFill>
                <a:latin typeface="Arial MT"/>
                <a:cs typeface="Arial MT"/>
              </a:rPr>
              <a:t> </a:t>
            </a:r>
            <a:r>
              <a:rPr sz="1050" dirty="0">
                <a:solidFill>
                  <a:srgbClr val="3333CC"/>
                </a:solidFill>
                <a:latin typeface="Arial MT"/>
                <a:cs typeface="Arial MT"/>
              </a:rPr>
              <a:t>controlar</a:t>
            </a:r>
            <a:r>
              <a:rPr sz="1050" spc="-45" dirty="0">
                <a:solidFill>
                  <a:srgbClr val="3333CC"/>
                </a:solidFill>
                <a:latin typeface="Arial MT"/>
                <a:cs typeface="Arial MT"/>
              </a:rPr>
              <a:t> </a:t>
            </a:r>
            <a:r>
              <a:rPr sz="1050" dirty="0">
                <a:solidFill>
                  <a:srgbClr val="3333CC"/>
                </a:solidFill>
                <a:latin typeface="Arial MT"/>
                <a:cs typeface="Arial MT"/>
              </a:rPr>
              <a:t>el</a:t>
            </a:r>
            <a:r>
              <a:rPr sz="1050" spc="-19" dirty="0">
                <a:solidFill>
                  <a:srgbClr val="3333CC"/>
                </a:solidFill>
                <a:latin typeface="Arial MT"/>
                <a:cs typeface="Arial MT"/>
              </a:rPr>
              <a:t> </a:t>
            </a:r>
            <a:r>
              <a:rPr sz="1050" dirty="0">
                <a:solidFill>
                  <a:srgbClr val="3333CC"/>
                </a:solidFill>
                <a:latin typeface="Arial MT"/>
                <a:cs typeface="Arial MT"/>
              </a:rPr>
              <a:t>acceso</a:t>
            </a:r>
            <a:r>
              <a:rPr sz="1050" spc="-45" dirty="0">
                <a:solidFill>
                  <a:srgbClr val="3333CC"/>
                </a:solidFill>
                <a:latin typeface="Arial MT"/>
                <a:cs typeface="Arial MT"/>
              </a:rPr>
              <a:t> </a:t>
            </a:r>
            <a:r>
              <a:rPr sz="1050" dirty="0">
                <a:solidFill>
                  <a:srgbClr val="3333CC"/>
                </a:solidFill>
                <a:latin typeface="Arial MT"/>
                <a:cs typeface="Arial MT"/>
              </a:rPr>
              <a:t>a </a:t>
            </a:r>
            <a:r>
              <a:rPr sz="1050" spc="-281" dirty="0">
                <a:solidFill>
                  <a:srgbClr val="3333CC"/>
                </a:solidFill>
                <a:latin typeface="Arial MT"/>
                <a:cs typeface="Arial MT"/>
              </a:rPr>
              <a:t> </a:t>
            </a:r>
            <a:r>
              <a:rPr sz="1050" dirty="0">
                <a:solidFill>
                  <a:srgbClr val="3333CC"/>
                </a:solidFill>
                <a:latin typeface="Arial MT"/>
                <a:cs typeface="Arial MT"/>
              </a:rPr>
              <a:t>los elementos de red, </a:t>
            </a:r>
            <a:r>
              <a:rPr sz="1050" spc="4" dirty="0">
                <a:solidFill>
                  <a:srgbClr val="3333CC"/>
                </a:solidFill>
                <a:latin typeface="Arial MT"/>
                <a:cs typeface="Arial MT"/>
              </a:rPr>
              <a:t> </a:t>
            </a:r>
            <a:r>
              <a:rPr sz="1050" spc="-4" dirty="0">
                <a:solidFill>
                  <a:srgbClr val="3333CC"/>
                </a:solidFill>
                <a:latin typeface="Arial MT"/>
                <a:cs typeface="Arial MT"/>
              </a:rPr>
              <a:t>servicios</a:t>
            </a:r>
            <a:r>
              <a:rPr sz="1050" spc="-26" dirty="0">
                <a:solidFill>
                  <a:srgbClr val="3333CC"/>
                </a:solidFill>
                <a:latin typeface="Arial MT"/>
                <a:cs typeface="Arial MT"/>
              </a:rPr>
              <a:t> </a:t>
            </a:r>
            <a:r>
              <a:rPr sz="1050" dirty="0">
                <a:solidFill>
                  <a:srgbClr val="3333CC"/>
                </a:solidFill>
                <a:latin typeface="Arial MT"/>
                <a:cs typeface="Arial MT"/>
              </a:rPr>
              <a:t>y aplicaciones</a:t>
            </a:r>
            <a:endParaRPr sz="1050">
              <a:latin typeface="Arial MT"/>
              <a:cs typeface="Arial MT"/>
            </a:endParaRPr>
          </a:p>
          <a:p>
            <a:pPr marL="91440" marR="59531" indent="-82391">
              <a:buChar char="•"/>
              <a:tabLst>
                <a:tab pos="91916" algn="l"/>
              </a:tabLst>
            </a:pPr>
            <a:r>
              <a:rPr sz="1050" dirty="0">
                <a:latin typeface="Arial MT"/>
                <a:cs typeface="Arial MT"/>
              </a:rPr>
              <a:t>Eje</a:t>
            </a:r>
            <a:r>
              <a:rPr sz="1050" spc="-8" dirty="0">
                <a:latin typeface="Arial MT"/>
                <a:cs typeface="Arial MT"/>
              </a:rPr>
              <a:t>m</a:t>
            </a:r>
            <a:r>
              <a:rPr sz="1050" dirty="0">
                <a:latin typeface="Arial MT"/>
                <a:cs typeface="Arial MT"/>
              </a:rPr>
              <a:t>plos:</a:t>
            </a:r>
            <a:r>
              <a:rPr sz="1050" spc="-19" dirty="0">
                <a:latin typeface="Arial MT"/>
                <a:cs typeface="Arial MT"/>
              </a:rPr>
              <a:t> </a:t>
            </a:r>
            <a:r>
              <a:rPr sz="1050" dirty="0">
                <a:latin typeface="Arial MT"/>
                <a:cs typeface="Arial MT"/>
              </a:rPr>
              <a:t>contra</a:t>
            </a:r>
            <a:r>
              <a:rPr sz="1050" spc="-8" dirty="0">
                <a:latin typeface="Arial MT"/>
                <a:cs typeface="Arial MT"/>
              </a:rPr>
              <a:t>s</a:t>
            </a:r>
            <a:r>
              <a:rPr sz="1050" dirty="0">
                <a:latin typeface="Arial MT"/>
                <a:cs typeface="Arial MT"/>
              </a:rPr>
              <a:t>e</a:t>
            </a:r>
            <a:r>
              <a:rPr sz="1050" spc="-11" dirty="0">
                <a:latin typeface="Arial MT"/>
                <a:cs typeface="Arial MT"/>
              </a:rPr>
              <a:t>ñ</a:t>
            </a:r>
            <a:r>
              <a:rPr sz="1050" dirty="0">
                <a:latin typeface="Arial MT"/>
                <a:cs typeface="Arial MT"/>
              </a:rPr>
              <a:t>a</a:t>
            </a:r>
            <a:r>
              <a:rPr sz="1050" spc="-4" dirty="0">
                <a:latin typeface="Arial MT"/>
                <a:cs typeface="Arial MT"/>
              </a:rPr>
              <a:t>s</a:t>
            </a:r>
            <a:r>
              <a:rPr sz="1050" dirty="0">
                <a:latin typeface="Arial MT"/>
                <a:cs typeface="Arial MT"/>
              </a:rPr>
              <a:t>,</a:t>
            </a:r>
            <a:r>
              <a:rPr sz="1050" spc="-90" dirty="0">
                <a:latin typeface="Arial MT"/>
                <a:cs typeface="Arial MT"/>
              </a:rPr>
              <a:t> </a:t>
            </a:r>
            <a:r>
              <a:rPr sz="1050" dirty="0">
                <a:latin typeface="Arial MT"/>
                <a:cs typeface="Arial MT"/>
              </a:rPr>
              <a:t>A</a:t>
            </a:r>
            <a:r>
              <a:rPr sz="1050" spc="-8" dirty="0">
                <a:latin typeface="Arial MT"/>
                <a:cs typeface="Arial MT"/>
              </a:rPr>
              <a:t>C</a:t>
            </a:r>
            <a:r>
              <a:rPr sz="1050" dirty="0">
                <a:latin typeface="Arial MT"/>
                <a:cs typeface="Arial MT"/>
              </a:rPr>
              <a:t>L,  </a:t>
            </a:r>
            <a:r>
              <a:rPr sz="1050" spc="-4" dirty="0">
                <a:latin typeface="Arial MT"/>
                <a:cs typeface="Arial MT"/>
              </a:rPr>
              <a:t>firewall</a:t>
            </a:r>
            <a:endParaRPr sz="1050">
              <a:latin typeface="Arial MT"/>
              <a:cs typeface="Arial MT"/>
            </a:endParaRPr>
          </a:p>
        </p:txBody>
      </p:sp>
      <p:grpSp>
        <p:nvGrpSpPr>
          <p:cNvPr id="7" name="object 7"/>
          <p:cNvGrpSpPr/>
          <p:nvPr/>
        </p:nvGrpSpPr>
        <p:grpSpPr>
          <a:xfrm>
            <a:off x="1357313" y="1824038"/>
            <a:ext cx="2356485" cy="923925"/>
            <a:chOff x="285750" y="2432050"/>
            <a:chExt cx="3141980" cy="1231900"/>
          </a:xfrm>
        </p:grpSpPr>
        <p:sp>
          <p:nvSpPr>
            <p:cNvPr id="8" name="object 8"/>
            <p:cNvSpPr/>
            <p:nvPr/>
          </p:nvSpPr>
          <p:spPr>
            <a:xfrm>
              <a:off x="292100" y="2438400"/>
              <a:ext cx="3129280" cy="1219200"/>
            </a:xfrm>
            <a:custGeom>
              <a:avLst/>
              <a:gdLst/>
              <a:ahLst/>
              <a:cxnLst/>
              <a:rect l="l" t="t" r="r" b="b"/>
              <a:pathLst>
                <a:path w="3129279" h="1219200">
                  <a:moveTo>
                    <a:pt x="2667000" y="0"/>
                  </a:moveTo>
                  <a:lnTo>
                    <a:pt x="0" y="0"/>
                  </a:lnTo>
                  <a:lnTo>
                    <a:pt x="0" y="1219200"/>
                  </a:lnTo>
                  <a:lnTo>
                    <a:pt x="2667000" y="1219200"/>
                  </a:lnTo>
                  <a:lnTo>
                    <a:pt x="2667000" y="508000"/>
                  </a:lnTo>
                  <a:lnTo>
                    <a:pt x="3128899" y="314325"/>
                  </a:lnTo>
                  <a:lnTo>
                    <a:pt x="2667000" y="203200"/>
                  </a:lnTo>
                  <a:lnTo>
                    <a:pt x="2667000" y="0"/>
                  </a:lnTo>
                  <a:close/>
                </a:path>
              </a:pathLst>
            </a:custGeom>
            <a:solidFill>
              <a:srgbClr val="FFFFD1"/>
            </a:solidFill>
          </p:spPr>
          <p:txBody>
            <a:bodyPr wrap="square" lIns="0" tIns="0" rIns="0" bIns="0" rtlCol="0"/>
            <a:lstStyle/>
            <a:p>
              <a:endParaRPr sz="1050"/>
            </a:p>
          </p:txBody>
        </p:sp>
        <p:sp>
          <p:nvSpPr>
            <p:cNvPr id="9" name="object 9"/>
            <p:cNvSpPr/>
            <p:nvPr/>
          </p:nvSpPr>
          <p:spPr>
            <a:xfrm>
              <a:off x="292100" y="2438400"/>
              <a:ext cx="3129280" cy="1219200"/>
            </a:xfrm>
            <a:custGeom>
              <a:avLst/>
              <a:gdLst/>
              <a:ahLst/>
              <a:cxnLst/>
              <a:rect l="l" t="t" r="r" b="b"/>
              <a:pathLst>
                <a:path w="3129279" h="1219200">
                  <a:moveTo>
                    <a:pt x="0" y="0"/>
                  </a:moveTo>
                  <a:lnTo>
                    <a:pt x="1555750" y="0"/>
                  </a:lnTo>
                  <a:lnTo>
                    <a:pt x="2222500" y="0"/>
                  </a:lnTo>
                  <a:lnTo>
                    <a:pt x="2667000" y="0"/>
                  </a:lnTo>
                  <a:lnTo>
                    <a:pt x="2667000" y="203200"/>
                  </a:lnTo>
                  <a:lnTo>
                    <a:pt x="3128899" y="314325"/>
                  </a:lnTo>
                  <a:lnTo>
                    <a:pt x="2667000" y="508000"/>
                  </a:lnTo>
                  <a:lnTo>
                    <a:pt x="2667000" y="1219200"/>
                  </a:lnTo>
                  <a:lnTo>
                    <a:pt x="2222500" y="1219200"/>
                  </a:lnTo>
                  <a:lnTo>
                    <a:pt x="1555750" y="1219200"/>
                  </a:lnTo>
                  <a:lnTo>
                    <a:pt x="0" y="1219200"/>
                  </a:lnTo>
                  <a:lnTo>
                    <a:pt x="0" y="508000"/>
                  </a:lnTo>
                  <a:lnTo>
                    <a:pt x="0" y="203200"/>
                  </a:lnTo>
                  <a:lnTo>
                    <a:pt x="0" y="0"/>
                  </a:lnTo>
                  <a:close/>
                </a:path>
              </a:pathLst>
            </a:custGeom>
            <a:ln w="12700">
              <a:solidFill>
                <a:srgbClr val="000000"/>
              </a:solidFill>
            </a:ln>
          </p:spPr>
          <p:txBody>
            <a:bodyPr wrap="square" lIns="0" tIns="0" rIns="0" bIns="0" rtlCol="0"/>
            <a:lstStyle/>
            <a:p>
              <a:endParaRPr sz="1050"/>
            </a:p>
          </p:txBody>
        </p:sp>
      </p:grpSp>
      <p:sp>
        <p:nvSpPr>
          <p:cNvPr id="10" name="object 10"/>
          <p:cNvSpPr txBox="1"/>
          <p:nvPr/>
        </p:nvSpPr>
        <p:spPr>
          <a:xfrm>
            <a:off x="1421283" y="1849469"/>
            <a:ext cx="1803559" cy="818012"/>
          </a:xfrm>
          <a:prstGeom prst="rect">
            <a:avLst/>
          </a:prstGeom>
        </p:spPr>
        <p:txBody>
          <a:bodyPr vert="horz" wrap="square" lIns="0" tIns="10001" rIns="0" bIns="0" rtlCol="0">
            <a:spAutoFit/>
          </a:bodyPr>
          <a:lstStyle/>
          <a:p>
            <a:pPr marL="91440" marR="3810" indent="-82391">
              <a:spcBef>
                <a:spcPts val="79"/>
              </a:spcBef>
              <a:buChar char="•"/>
              <a:tabLst>
                <a:tab pos="91916" algn="l"/>
              </a:tabLst>
            </a:pPr>
            <a:r>
              <a:rPr sz="1050" spc="-4" dirty="0">
                <a:solidFill>
                  <a:srgbClr val="3333CC"/>
                </a:solidFill>
                <a:latin typeface="Arial MT"/>
                <a:cs typeface="Arial MT"/>
              </a:rPr>
              <a:t>Prevenir</a:t>
            </a:r>
            <a:r>
              <a:rPr sz="1050" spc="-23" dirty="0">
                <a:solidFill>
                  <a:srgbClr val="3333CC"/>
                </a:solidFill>
                <a:latin typeface="Arial MT"/>
                <a:cs typeface="Arial MT"/>
              </a:rPr>
              <a:t> </a:t>
            </a:r>
            <a:r>
              <a:rPr sz="1050" dirty="0">
                <a:solidFill>
                  <a:srgbClr val="3333CC"/>
                </a:solidFill>
                <a:latin typeface="Arial MT"/>
                <a:cs typeface="Arial MT"/>
              </a:rPr>
              <a:t>capacidad</a:t>
            </a:r>
            <a:r>
              <a:rPr sz="1050" spc="-45" dirty="0">
                <a:solidFill>
                  <a:srgbClr val="3333CC"/>
                </a:solidFill>
                <a:latin typeface="Arial MT"/>
                <a:cs typeface="Arial MT"/>
              </a:rPr>
              <a:t> </a:t>
            </a:r>
            <a:r>
              <a:rPr sz="1050" dirty="0">
                <a:solidFill>
                  <a:srgbClr val="3333CC"/>
                </a:solidFill>
                <a:latin typeface="Arial MT"/>
                <a:cs typeface="Arial MT"/>
              </a:rPr>
              <a:t>de</a:t>
            </a:r>
            <a:r>
              <a:rPr sz="1050" spc="-19" dirty="0">
                <a:solidFill>
                  <a:srgbClr val="3333CC"/>
                </a:solidFill>
                <a:latin typeface="Arial MT"/>
                <a:cs typeface="Arial MT"/>
              </a:rPr>
              <a:t> </a:t>
            </a:r>
            <a:r>
              <a:rPr sz="1050" dirty="0">
                <a:solidFill>
                  <a:srgbClr val="3333CC"/>
                </a:solidFill>
                <a:latin typeface="Arial MT"/>
                <a:cs typeface="Arial MT"/>
              </a:rPr>
              <a:t>negar </a:t>
            </a:r>
            <a:r>
              <a:rPr sz="1050" spc="-281" dirty="0">
                <a:solidFill>
                  <a:srgbClr val="3333CC"/>
                </a:solidFill>
                <a:latin typeface="Arial MT"/>
                <a:cs typeface="Arial MT"/>
              </a:rPr>
              <a:t> </a:t>
            </a:r>
            <a:r>
              <a:rPr sz="1050" dirty="0">
                <a:solidFill>
                  <a:srgbClr val="3333CC"/>
                </a:solidFill>
                <a:latin typeface="Arial MT"/>
                <a:cs typeface="Arial MT"/>
              </a:rPr>
              <a:t>que la </a:t>
            </a:r>
            <a:r>
              <a:rPr sz="1050" spc="-4" dirty="0">
                <a:solidFill>
                  <a:srgbClr val="3333CC"/>
                </a:solidFill>
                <a:latin typeface="Arial MT"/>
                <a:cs typeface="Arial MT"/>
              </a:rPr>
              <a:t>actividad </a:t>
            </a:r>
            <a:r>
              <a:rPr sz="1050" dirty="0">
                <a:solidFill>
                  <a:srgbClr val="3333CC"/>
                </a:solidFill>
                <a:latin typeface="Arial MT"/>
                <a:cs typeface="Arial MT"/>
              </a:rPr>
              <a:t>en la red se </a:t>
            </a:r>
            <a:r>
              <a:rPr sz="1050" spc="4" dirty="0">
                <a:solidFill>
                  <a:srgbClr val="3333CC"/>
                </a:solidFill>
                <a:latin typeface="Arial MT"/>
                <a:cs typeface="Arial MT"/>
              </a:rPr>
              <a:t> </a:t>
            </a:r>
            <a:r>
              <a:rPr sz="1050" dirty="0">
                <a:solidFill>
                  <a:srgbClr val="3333CC"/>
                </a:solidFill>
                <a:latin typeface="Arial MT"/>
                <a:cs typeface="Arial MT"/>
              </a:rPr>
              <a:t>produjo</a:t>
            </a:r>
            <a:endParaRPr sz="1050">
              <a:latin typeface="Arial MT"/>
              <a:cs typeface="Arial MT"/>
            </a:endParaRPr>
          </a:p>
          <a:p>
            <a:pPr marL="91440" marR="77153" indent="-82391">
              <a:buChar char="•"/>
              <a:tabLst>
                <a:tab pos="91916" algn="l"/>
              </a:tabLst>
            </a:pPr>
            <a:r>
              <a:rPr sz="1050" dirty="0">
                <a:latin typeface="Arial MT"/>
                <a:cs typeface="Arial MT"/>
              </a:rPr>
              <a:t>Ejemplos: los registros del </a:t>
            </a:r>
            <a:r>
              <a:rPr sz="1050" spc="4" dirty="0">
                <a:latin typeface="Arial MT"/>
                <a:cs typeface="Arial MT"/>
              </a:rPr>
              <a:t> </a:t>
            </a:r>
            <a:r>
              <a:rPr sz="1050" dirty="0">
                <a:latin typeface="Arial MT"/>
                <a:cs typeface="Arial MT"/>
              </a:rPr>
              <a:t>sistema,</a:t>
            </a:r>
            <a:r>
              <a:rPr sz="1050" spc="-49" dirty="0">
                <a:latin typeface="Arial MT"/>
                <a:cs typeface="Arial MT"/>
              </a:rPr>
              <a:t> </a:t>
            </a:r>
            <a:r>
              <a:rPr sz="1050" dirty="0">
                <a:latin typeface="Arial MT"/>
                <a:cs typeface="Arial MT"/>
              </a:rPr>
              <a:t>las</a:t>
            </a:r>
            <a:r>
              <a:rPr sz="1050" spc="-30" dirty="0">
                <a:latin typeface="Arial MT"/>
                <a:cs typeface="Arial MT"/>
              </a:rPr>
              <a:t> </a:t>
            </a:r>
            <a:r>
              <a:rPr sz="1050" dirty="0">
                <a:latin typeface="Arial MT"/>
                <a:cs typeface="Arial MT"/>
              </a:rPr>
              <a:t>firmas</a:t>
            </a:r>
            <a:r>
              <a:rPr sz="1050" spc="-38" dirty="0">
                <a:latin typeface="Arial MT"/>
                <a:cs typeface="Arial MT"/>
              </a:rPr>
              <a:t> </a:t>
            </a:r>
            <a:r>
              <a:rPr sz="1050" dirty="0">
                <a:latin typeface="Arial MT"/>
                <a:cs typeface="Arial MT"/>
              </a:rPr>
              <a:t>digitales</a:t>
            </a:r>
            <a:endParaRPr sz="1050">
              <a:latin typeface="Arial MT"/>
              <a:cs typeface="Arial MT"/>
            </a:endParaRPr>
          </a:p>
        </p:txBody>
      </p:sp>
      <p:grpSp>
        <p:nvGrpSpPr>
          <p:cNvPr id="11" name="object 11"/>
          <p:cNvGrpSpPr/>
          <p:nvPr/>
        </p:nvGrpSpPr>
        <p:grpSpPr>
          <a:xfrm>
            <a:off x="1357313" y="2852737"/>
            <a:ext cx="2325529" cy="913448"/>
            <a:chOff x="285750" y="3803650"/>
            <a:chExt cx="3100705" cy="1217930"/>
          </a:xfrm>
        </p:grpSpPr>
        <p:sp>
          <p:nvSpPr>
            <p:cNvPr id="12" name="object 12"/>
            <p:cNvSpPr/>
            <p:nvPr/>
          </p:nvSpPr>
          <p:spPr>
            <a:xfrm>
              <a:off x="292100" y="3810000"/>
              <a:ext cx="3088005" cy="1205230"/>
            </a:xfrm>
            <a:custGeom>
              <a:avLst/>
              <a:gdLst/>
              <a:ahLst/>
              <a:cxnLst/>
              <a:rect l="l" t="t" r="r" b="b"/>
              <a:pathLst>
                <a:path w="3088004" h="1205229">
                  <a:moveTo>
                    <a:pt x="2667000" y="0"/>
                  </a:moveTo>
                  <a:lnTo>
                    <a:pt x="0" y="0"/>
                  </a:lnTo>
                  <a:lnTo>
                    <a:pt x="0" y="1204849"/>
                  </a:lnTo>
                  <a:lnTo>
                    <a:pt x="2667000" y="1204849"/>
                  </a:lnTo>
                  <a:lnTo>
                    <a:pt x="2667000" y="502031"/>
                  </a:lnTo>
                  <a:lnTo>
                    <a:pt x="3087624" y="155575"/>
                  </a:lnTo>
                  <a:lnTo>
                    <a:pt x="2667000" y="200787"/>
                  </a:lnTo>
                  <a:lnTo>
                    <a:pt x="2667000" y="0"/>
                  </a:lnTo>
                  <a:close/>
                </a:path>
              </a:pathLst>
            </a:custGeom>
            <a:solidFill>
              <a:srgbClr val="FFFFD1"/>
            </a:solidFill>
          </p:spPr>
          <p:txBody>
            <a:bodyPr wrap="square" lIns="0" tIns="0" rIns="0" bIns="0" rtlCol="0"/>
            <a:lstStyle/>
            <a:p>
              <a:endParaRPr sz="1050"/>
            </a:p>
          </p:txBody>
        </p:sp>
        <p:sp>
          <p:nvSpPr>
            <p:cNvPr id="13" name="object 13"/>
            <p:cNvSpPr/>
            <p:nvPr/>
          </p:nvSpPr>
          <p:spPr>
            <a:xfrm>
              <a:off x="292100" y="3810000"/>
              <a:ext cx="3088005" cy="1205230"/>
            </a:xfrm>
            <a:custGeom>
              <a:avLst/>
              <a:gdLst/>
              <a:ahLst/>
              <a:cxnLst/>
              <a:rect l="l" t="t" r="r" b="b"/>
              <a:pathLst>
                <a:path w="3088004" h="1205229">
                  <a:moveTo>
                    <a:pt x="0" y="0"/>
                  </a:moveTo>
                  <a:lnTo>
                    <a:pt x="1555750" y="0"/>
                  </a:lnTo>
                  <a:lnTo>
                    <a:pt x="2222500" y="0"/>
                  </a:lnTo>
                  <a:lnTo>
                    <a:pt x="2667000" y="0"/>
                  </a:lnTo>
                  <a:lnTo>
                    <a:pt x="2667000" y="200787"/>
                  </a:lnTo>
                  <a:lnTo>
                    <a:pt x="3087624" y="155575"/>
                  </a:lnTo>
                  <a:lnTo>
                    <a:pt x="2667000" y="502031"/>
                  </a:lnTo>
                  <a:lnTo>
                    <a:pt x="2667000" y="1204849"/>
                  </a:lnTo>
                  <a:lnTo>
                    <a:pt x="2222500" y="1204849"/>
                  </a:lnTo>
                  <a:lnTo>
                    <a:pt x="1555750" y="1204849"/>
                  </a:lnTo>
                  <a:lnTo>
                    <a:pt x="0" y="1204849"/>
                  </a:lnTo>
                  <a:lnTo>
                    <a:pt x="0" y="502031"/>
                  </a:lnTo>
                  <a:lnTo>
                    <a:pt x="0" y="200787"/>
                  </a:lnTo>
                  <a:lnTo>
                    <a:pt x="0" y="0"/>
                  </a:lnTo>
                  <a:close/>
                </a:path>
              </a:pathLst>
            </a:custGeom>
            <a:ln w="12700">
              <a:solidFill>
                <a:srgbClr val="000000"/>
              </a:solidFill>
            </a:ln>
          </p:spPr>
          <p:txBody>
            <a:bodyPr wrap="square" lIns="0" tIns="0" rIns="0" bIns="0" rtlCol="0"/>
            <a:lstStyle/>
            <a:p>
              <a:endParaRPr sz="1050"/>
            </a:p>
          </p:txBody>
        </p:sp>
      </p:grpSp>
      <p:sp>
        <p:nvSpPr>
          <p:cNvPr id="14" name="object 14"/>
          <p:cNvSpPr txBox="1"/>
          <p:nvPr/>
        </p:nvSpPr>
        <p:spPr>
          <a:xfrm>
            <a:off x="1421283" y="2878360"/>
            <a:ext cx="1827371" cy="655949"/>
          </a:xfrm>
          <a:prstGeom prst="rect">
            <a:avLst/>
          </a:prstGeom>
        </p:spPr>
        <p:txBody>
          <a:bodyPr vert="horz" wrap="square" lIns="0" tIns="9525" rIns="0" bIns="0" rtlCol="0">
            <a:spAutoFit/>
          </a:bodyPr>
          <a:lstStyle/>
          <a:p>
            <a:pPr marL="91440" marR="62865" indent="-82391" algn="just">
              <a:spcBef>
                <a:spcPts val="75"/>
              </a:spcBef>
              <a:buChar char="•"/>
              <a:tabLst>
                <a:tab pos="91916" algn="l"/>
              </a:tabLst>
            </a:pPr>
            <a:r>
              <a:rPr sz="1050" dirty="0">
                <a:solidFill>
                  <a:srgbClr val="3333CC"/>
                </a:solidFill>
                <a:latin typeface="Arial MT"/>
                <a:cs typeface="Arial MT"/>
              </a:rPr>
              <a:t>Asegurar</a:t>
            </a:r>
            <a:r>
              <a:rPr sz="1050" spc="-53" dirty="0">
                <a:solidFill>
                  <a:srgbClr val="3333CC"/>
                </a:solidFill>
                <a:latin typeface="Arial MT"/>
                <a:cs typeface="Arial MT"/>
              </a:rPr>
              <a:t> </a:t>
            </a:r>
            <a:r>
              <a:rPr sz="1050" dirty="0">
                <a:solidFill>
                  <a:srgbClr val="3333CC"/>
                </a:solidFill>
                <a:latin typeface="Arial MT"/>
                <a:cs typeface="Arial MT"/>
              </a:rPr>
              <a:t>que</a:t>
            </a:r>
            <a:r>
              <a:rPr sz="1050" spc="-30" dirty="0">
                <a:solidFill>
                  <a:srgbClr val="3333CC"/>
                </a:solidFill>
                <a:latin typeface="Arial MT"/>
                <a:cs typeface="Arial MT"/>
              </a:rPr>
              <a:t> </a:t>
            </a:r>
            <a:r>
              <a:rPr sz="1050" dirty="0">
                <a:solidFill>
                  <a:srgbClr val="3333CC"/>
                </a:solidFill>
                <a:latin typeface="Arial MT"/>
                <a:cs typeface="Arial MT"/>
              </a:rPr>
              <a:t>la</a:t>
            </a:r>
            <a:r>
              <a:rPr sz="1050" spc="-23" dirty="0">
                <a:solidFill>
                  <a:srgbClr val="3333CC"/>
                </a:solidFill>
                <a:latin typeface="Arial MT"/>
                <a:cs typeface="Arial MT"/>
              </a:rPr>
              <a:t> </a:t>
            </a:r>
            <a:r>
              <a:rPr sz="1050" dirty="0">
                <a:solidFill>
                  <a:srgbClr val="3333CC"/>
                </a:solidFill>
                <a:latin typeface="Arial MT"/>
                <a:cs typeface="Arial MT"/>
              </a:rPr>
              <a:t>información </a:t>
            </a:r>
            <a:r>
              <a:rPr sz="1050" spc="-285" dirty="0">
                <a:solidFill>
                  <a:srgbClr val="3333CC"/>
                </a:solidFill>
                <a:latin typeface="Arial MT"/>
                <a:cs typeface="Arial MT"/>
              </a:rPr>
              <a:t> </a:t>
            </a:r>
            <a:r>
              <a:rPr sz="1050" dirty="0">
                <a:solidFill>
                  <a:srgbClr val="3333CC"/>
                </a:solidFill>
                <a:latin typeface="Arial MT"/>
                <a:cs typeface="Arial MT"/>
              </a:rPr>
              <a:t>sólo </a:t>
            </a:r>
            <a:r>
              <a:rPr sz="1050" spc="-4" dirty="0">
                <a:solidFill>
                  <a:srgbClr val="3333CC"/>
                </a:solidFill>
                <a:latin typeface="Arial MT"/>
                <a:cs typeface="Arial MT"/>
              </a:rPr>
              <a:t>fluye </a:t>
            </a:r>
            <a:r>
              <a:rPr sz="1050" dirty="0">
                <a:solidFill>
                  <a:srgbClr val="3333CC"/>
                </a:solidFill>
                <a:latin typeface="Arial MT"/>
                <a:cs typeface="Arial MT"/>
              </a:rPr>
              <a:t>desde la fuente al </a:t>
            </a:r>
            <a:r>
              <a:rPr sz="1050" spc="-281" dirty="0">
                <a:solidFill>
                  <a:srgbClr val="3333CC"/>
                </a:solidFill>
                <a:latin typeface="Arial MT"/>
                <a:cs typeface="Arial MT"/>
              </a:rPr>
              <a:t> </a:t>
            </a:r>
            <a:r>
              <a:rPr sz="1050" dirty="0">
                <a:solidFill>
                  <a:srgbClr val="3333CC"/>
                </a:solidFill>
                <a:latin typeface="Arial MT"/>
                <a:cs typeface="Arial MT"/>
              </a:rPr>
              <a:t>destino</a:t>
            </a:r>
            <a:endParaRPr sz="1050">
              <a:latin typeface="Arial MT"/>
              <a:cs typeface="Arial MT"/>
            </a:endParaRPr>
          </a:p>
          <a:p>
            <a:pPr marL="91440" indent="-82391">
              <a:spcBef>
                <a:spcPts val="4"/>
              </a:spcBef>
              <a:buChar char="•"/>
              <a:tabLst>
                <a:tab pos="91916" algn="l"/>
              </a:tabLst>
            </a:pPr>
            <a:r>
              <a:rPr sz="1050" dirty="0">
                <a:latin typeface="Arial MT"/>
                <a:cs typeface="Arial MT"/>
              </a:rPr>
              <a:t>Ejemplos:</a:t>
            </a:r>
            <a:r>
              <a:rPr sz="1050" spc="-38" dirty="0">
                <a:latin typeface="Arial MT"/>
                <a:cs typeface="Arial MT"/>
              </a:rPr>
              <a:t> </a:t>
            </a:r>
            <a:r>
              <a:rPr sz="1050" spc="-4" dirty="0">
                <a:latin typeface="Arial MT"/>
                <a:cs typeface="Arial MT"/>
              </a:rPr>
              <a:t>VPN,</a:t>
            </a:r>
            <a:r>
              <a:rPr sz="1050" spc="-15" dirty="0">
                <a:latin typeface="Arial MT"/>
                <a:cs typeface="Arial MT"/>
              </a:rPr>
              <a:t> </a:t>
            </a:r>
            <a:r>
              <a:rPr sz="1050" dirty="0">
                <a:latin typeface="Arial MT"/>
                <a:cs typeface="Arial MT"/>
              </a:rPr>
              <a:t>MPLS,</a:t>
            </a:r>
            <a:r>
              <a:rPr sz="1050" spc="-23" dirty="0">
                <a:latin typeface="Arial MT"/>
                <a:cs typeface="Arial MT"/>
              </a:rPr>
              <a:t> </a:t>
            </a:r>
            <a:r>
              <a:rPr sz="1050" spc="-4" dirty="0">
                <a:latin typeface="Arial MT"/>
                <a:cs typeface="Arial MT"/>
              </a:rPr>
              <a:t>L2TP</a:t>
            </a:r>
            <a:endParaRPr sz="1050">
              <a:latin typeface="Arial MT"/>
              <a:cs typeface="Arial MT"/>
            </a:endParaRPr>
          </a:p>
        </p:txBody>
      </p:sp>
      <p:grpSp>
        <p:nvGrpSpPr>
          <p:cNvPr id="15" name="object 15"/>
          <p:cNvGrpSpPr/>
          <p:nvPr/>
        </p:nvGrpSpPr>
        <p:grpSpPr>
          <a:xfrm>
            <a:off x="1357313" y="3881438"/>
            <a:ext cx="2362200" cy="981075"/>
            <a:chOff x="285750" y="5175250"/>
            <a:chExt cx="3149600" cy="1308100"/>
          </a:xfrm>
        </p:grpSpPr>
        <p:sp>
          <p:nvSpPr>
            <p:cNvPr id="16" name="object 16"/>
            <p:cNvSpPr/>
            <p:nvPr/>
          </p:nvSpPr>
          <p:spPr>
            <a:xfrm>
              <a:off x="292100" y="5181600"/>
              <a:ext cx="3136900" cy="1295400"/>
            </a:xfrm>
            <a:custGeom>
              <a:avLst/>
              <a:gdLst/>
              <a:ahLst/>
              <a:cxnLst/>
              <a:rect l="l" t="t" r="r" b="b"/>
              <a:pathLst>
                <a:path w="3136900" h="1295400">
                  <a:moveTo>
                    <a:pt x="2667000" y="0"/>
                  </a:moveTo>
                  <a:lnTo>
                    <a:pt x="0" y="0"/>
                  </a:lnTo>
                  <a:lnTo>
                    <a:pt x="0" y="1295400"/>
                  </a:lnTo>
                  <a:lnTo>
                    <a:pt x="2667000" y="1295400"/>
                  </a:lnTo>
                  <a:lnTo>
                    <a:pt x="2667000" y="539750"/>
                  </a:lnTo>
                  <a:lnTo>
                    <a:pt x="3136900" y="50673"/>
                  </a:lnTo>
                  <a:lnTo>
                    <a:pt x="2667000" y="215900"/>
                  </a:lnTo>
                  <a:lnTo>
                    <a:pt x="2667000" y="0"/>
                  </a:lnTo>
                  <a:close/>
                </a:path>
              </a:pathLst>
            </a:custGeom>
            <a:solidFill>
              <a:srgbClr val="FFFFD1"/>
            </a:solidFill>
          </p:spPr>
          <p:txBody>
            <a:bodyPr wrap="square" lIns="0" tIns="0" rIns="0" bIns="0" rtlCol="0"/>
            <a:lstStyle/>
            <a:p>
              <a:endParaRPr sz="1050"/>
            </a:p>
          </p:txBody>
        </p:sp>
        <p:sp>
          <p:nvSpPr>
            <p:cNvPr id="17" name="object 17"/>
            <p:cNvSpPr/>
            <p:nvPr/>
          </p:nvSpPr>
          <p:spPr>
            <a:xfrm>
              <a:off x="292100" y="5181600"/>
              <a:ext cx="3136900" cy="1295400"/>
            </a:xfrm>
            <a:custGeom>
              <a:avLst/>
              <a:gdLst/>
              <a:ahLst/>
              <a:cxnLst/>
              <a:rect l="l" t="t" r="r" b="b"/>
              <a:pathLst>
                <a:path w="3136900" h="1295400">
                  <a:moveTo>
                    <a:pt x="0" y="0"/>
                  </a:moveTo>
                  <a:lnTo>
                    <a:pt x="1555750" y="0"/>
                  </a:lnTo>
                  <a:lnTo>
                    <a:pt x="2222500" y="0"/>
                  </a:lnTo>
                  <a:lnTo>
                    <a:pt x="2667000" y="0"/>
                  </a:lnTo>
                  <a:lnTo>
                    <a:pt x="2667000" y="215900"/>
                  </a:lnTo>
                  <a:lnTo>
                    <a:pt x="3136900" y="50673"/>
                  </a:lnTo>
                  <a:lnTo>
                    <a:pt x="2667000" y="539750"/>
                  </a:lnTo>
                  <a:lnTo>
                    <a:pt x="2667000" y="1295400"/>
                  </a:lnTo>
                  <a:lnTo>
                    <a:pt x="2222500" y="1295400"/>
                  </a:lnTo>
                  <a:lnTo>
                    <a:pt x="1555750" y="1295400"/>
                  </a:lnTo>
                  <a:lnTo>
                    <a:pt x="0" y="1295400"/>
                  </a:lnTo>
                  <a:lnTo>
                    <a:pt x="0" y="539750"/>
                  </a:lnTo>
                  <a:lnTo>
                    <a:pt x="0" y="215900"/>
                  </a:lnTo>
                  <a:lnTo>
                    <a:pt x="0" y="0"/>
                  </a:lnTo>
                  <a:close/>
                </a:path>
              </a:pathLst>
            </a:custGeom>
            <a:ln w="12700">
              <a:solidFill>
                <a:srgbClr val="000000"/>
              </a:solidFill>
            </a:ln>
          </p:spPr>
          <p:txBody>
            <a:bodyPr wrap="square" lIns="0" tIns="0" rIns="0" bIns="0" rtlCol="0"/>
            <a:lstStyle/>
            <a:p>
              <a:endParaRPr sz="1050"/>
            </a:p>
          </p:txBody>
        </p:sp>
      </p:grpSp>
      <p:sp>
        <p:nvSpPr>
          <p:cNvPr id="18" name="object 18"/>
          <p:cNvSpPr txBox="1"/>
          <p:nvPr/>
        </p:nvSpPr>
        <p:spPr>
          <a:xfrm>
            <a:off x="1421283" y="3886201"/>
            <a:ext cx="1864519" cy="979114"/>
          </a:xfrm>
          <a:prstGeom prst="rect">
            <a:avLst/>
          </a:prstGeom>
        </p:spPr>
        <p:txBody>
          <a:bodyPr vert="horz" wrap="square" lIns="0" tIns="9525" rIns="0" bIns="0" rtlCol="0">
            <a:spAutoFit/>
          </a:bodyPr>
          <a:lstStyle/>
          <a:p>
            <a:pPr marL="91440" marR="3810" indent="-82391">
              <a:spcBef>
                <a:spcPts val="75"/>
              </a:spcBef>
              <a:buChar char="•"/>
              <a:tabLst>
                <a:tab pos="91916" algn="l"/>
              </a:tabLst>
            </a:pPr>
            <a:r>
              <a:rPr sz="1050" dirty="0">
                <a:solidFill>
                  <a:srgbClr val="3333CC"/>
                </a:solidFill>
                <a:latin typeface="Arial MT"/>
                <a:cs typeface="Arial MT"/>
              </a:rPr>
              <a:t>Asegúrese</a:t>
            </a:r>
            <a:r>
              <a:rPr sz="1050" spc="-45" dirty="0">
                <a:solidFill>
                  <a:srgbClr val="3333CC"/>
                </a:solidFill>
                <a:latin typeface="Arial MT"/>
                <a:cs typeface="Arial MT"/>
              </a:rPr>
              <a:t> </a:t>
            </a:r>
            <a:r>
              <a:rPr sz="1050" spc="-4" dirty="0">
                <a:solidFill>
                  <a:srgbClr val="3333CC"/>
                </a:solidFill>
                <a:latin typeface="Arial MT"/>
                <a:cs typeface="Arial MT"/>
              </a:rPr>
              <a:t>que</a:t>
            </a:r>
            <a:r>
              <a:rPr sz="1050" spc="-26" dirty="0">
                <a:solidFill>
                  <a:srgbClr val="3333CC"/>
                </a:solidFill>
                <a:latin typeface="Arial MT"/>
                <a:cs typeface="Arial MT"/>
              </a:rPr>
              <a:t> </a:t>
            </a:r>
            <a:r>
              <a:rPr sz="1050" dirty="0">
                <a:solidFill>
                  <a:srgbClr val="3333CC"/>
                </a:solidFill>
                <a:latin typeface="Arial MT"/>
                <a:cs typeface="Arial MT"/>
              </a:rPr>
              <a:t>los</a:t>
            </a:r>
            <a:r>
              <a:rPr sz="1050" spc="-26" dirty="0">
                <a:solidFill>
                  <a:srgbClr val="3333CC"/>
                </a:solidFill>
                <a:latin typeface="Arial MT"/>
                <a:cs typeface="Arial MT"/>
              </a:rPr>
              <a:t> </a:t>
            </a:r>
            <a:r>
              <a:rPr sz="1050" dirty="0">
                <a:solidFill>
                  <a:srgbClr val="3333CC"/>
                </a:solidFill>
                <a:latin typeface="Arial MT"/>
                <a:cs typeface="Arial MT"/>
              </a:rPr>
              <a:t>elementos </a:t>
            </a:r>
            <a:r>
              <a:rPr sz="1050" spc="-281" dirty="0">
                <a:solidFill>
                  <a:srgbClr val="3333CC"/>
                </a:solidFill>
                <a:latin typeface="Arial MT"/>
                <a:cs typeface="Arial MT"/>
              </a:rPr>
              <a:t> </a:t>
            </a:r>
            <a:r>
              <a:rPr sz="1050" dirty="0">
                <a:solidFill>
                  <a:srgbClr val="3333CC"/>
                </a:solidFill>
                <a:latin typeface="Arial MT"/>
                <a:cs typeface="Arial MT"/>
              </a:rPr>
              <a:t>de red, </a:t>
            </a:r>
            <a:r>
              <a:rPr sz="1050" spc="-4" dirty="0">
                <a:solidFill>
                  <a:srgbClr val="3333CC"/>
                </a:solidFill>
                <a:latin typeface="Arial MT"/>
                <a:cs typeface="Arial MT"/>
              </a:rPr>
              <a:t>servicios </a:t>
            </a:r>
            <a:r>
              <a:rPr sz="1050" dirty="0">
                <a:solidFill>
                  <a:srgbClr val="3333CC"/>
                </a:solidFill>
                <a:latin typeface="Arial MT"/>
                <a:cs typeface="Arial MT"/>
              </a:rPr>
              <a:t>y </a:t>
            </a:r>
            <a:r>
              <a:rPr sz="1050" spc="4" dirty="0">
                <a:solidFill>
                  <a:srgbClr val="3333CC"/>
                </a:solidFill>
                <a:latin typeface="Arial MT"/>
                <a:cs typeface="Arial MT"/>
              </a:rPr>
              <a:t> </a:t>
            </a:r>
            <a:r>
              <a:rPr sz="1050" dirty="0">
                <a:solidFill>
                  <a:srgbClr val="3333CC"/>
                </a:solidFill>
                <a:latin typeface="Arial MT"/>
                <a:cs typeface="Arial MT"/>
              </a:rPr>
              <a:t>aplicaciones</a:t>
            </a:r>
            <a:r>
              <a:rPr sz="1050" spc="-53" dirty="0">
                <a:solidFill>
                  <a:srgbClr val="3333CC"/>
                </a:solidFill>
                <a:latin typeface="Arial MT"/>
                <a:cs typeface="Arial MT"/>
              </a:rPr>
              <a:t> </a:t>
            </a:r>
            <a:r>
              <a:rPr sz="1050" dirty="0">
                <a:solidFill>
                  <a:srgbClr val="3333CC"/>
                </a:solidFill>
                <a:latin typeface="Arial MT"/>
                <a:cs typeface="Arial MT"/>
              </a:rPr>
              <a:t>sean</a:t>
            </a:r>
            <a:r>
              <a:rPr sz="1050" spc="-49" dirty="0">
                <a:solidFill>
                  <a:srgbClr val="3333CC"/>
                </a:solidFill>
                <a:latin typeface="Arial MT"/>
                <a:cs typeface="Arial MT"/>
              </a:rPr>
              <a:t> </a:t>
            </a:r>
            <a:r>
              <a:rPr sz="1050" dirty="0">
                <a:solidFill>
                  <a:srgbClr val="3333CC"/>
                </a:solidFill>
                <a:latin typeface="Arial MT"/>
                <a:cs typeface="Arial MT"/>
              </a:rPr>
              <a:t>disponibles </a:t>
            </a:r>
            <a:r>
              <a:rPr sz="1050" spc="-281" dirty="0">
                <a:solidFill>
                  <a:srgbClr val="3333CC"/>
                </a:solidFill>
                <a:latin typeface="Arial MT"/>
                <a:cs typeface="Arial MT"/>
              </a:rPr>
              <a:t> </a:t>
            </a:r>
            <a:r>
              <a:rPr sz="1050" dirty="0">
                <a:solidFill>
                  <a:srgbClr val="3333CC"/>
                </a:solidFill>
                <a:latin typeface="Arial MT"/>
                <a:cs typeface="Arial MT"/>
              </a:rPr>
              <a:t>para</a:t>
            </a:r>
            <a:r>
              <a:rPr sz="1050" spc="-23" dirty="0">
                <a:solidFill>
                  <a:srgbClr val="3333CC"/>
                </a:solidFill>
                <a:latin typeface="Arial MT"/>
                <a:cs typeface="Arial MT"/>
              </a:rPr>
              <a:t> </a:t>
            </a:r>
            <a:r>
              <a:rPr sz="1050" dirty="0">
                <a:solidFill>
                  <a:srgbClr val="3333CC"/>
                </a:solidFill>
                <a:latin typeface="Arial MT"/>
                <a:cs typeface="Arial MT"/>
              </a:rPr>
              <a:t>los</a:t>
            </a:r>
            <a:r>
              <a:rPr sz="1050" spc="-19" dirty="0">
                <a:solidFill>
                  <a:srgbClr val="3333CC"/>
                </a:solidFill>
                <a:latin typeface="Arial MT"/>
                <a:cs typeface="Arial MT"/>
              </a:rPr>
              <a:t> </a:t>
            </a:r>
            <a:r>
              <a:rPr sz="1050" dirty="0">
                <a:solidFill>
                  <a:srgbClr val="3333CC"/>
                </a:solidFill>
                <a:latin typeface="Arial MT"/>
                <a:cs typeface="Arial MT"/>
              </a:rPr>
              <a:t>usuarios</a:t>
            </a:r>
            <a:r>
              <a:rPr sz="1050" spc="-30" dirty="0">
                <a:solidFill>
                  <a:srgbClr val="3333CC"/>
                </a:solidFill>
                <a:latin typeface="Arial MT"/>
                <a:cs typeface="Arial MT"/>
              </a:rPr>
              <a:t> </a:t>
            </a:r>
            <a:r>
              <a:rPr sz="1050" dirty="0">
                <a:solidFill>
                  <a:srgbClr val="3333CC"/>
                </a:solidFill>
                <a:latin typeface="Arial MT"/>
                <a:cs typeface="Arial MT"/>
              </a:rPr>
              <a:t>legítimos</a:t>
            </a:r>
            <a:endParaRPr sz="1050" dirty="0">
              <a:latin typeface="Arial MT"/>
              <a:cs typeface="Arial MT"/>
            </a:endParaRPr>
          </a:p>
          <a:p>
            <a:pPr marL="91440" marR="59055" indent="-82391">
              <a:buChar char="•"/>
              <a:tabLst>
                <a:tab pos="91916" algn="l"/>
              </a:tabLst>
            </a:pPr>
            <a:r>
              <a:rPr sz="1050" dirty="0">
                <a:latin typeface="Arial MT"/>
                <a:cs typeface="Arial MT"/>
              </a:rPr>
              <a:t>Ejemplos: </a:t>
            </a:r>
            <a:r>
              <a:rPr sz="1050" spc="-4" dirty="0">
                <a:latin typeface="Arial MT"/>
                <a:cs typeface="Arial MT"/>
              </a:rPr>
              <a:t>IDS </a:t>
            </a:r>
            <a:r>
              <a:rPr sz="1050" dirty="0">
                <a:latin typeface="Arial MT"/>
                <a:cs typeface="Arial MT"/>
              </a:rPr>
              <a:t>/ IPS, </a:t>
            </a:r>
            <a:r>
              <a:rPr sz="1050" spc="4" dirty="0">
                <a:latin typeface="Arial MT"/>
                <a:cs typeface="Arial MT"/>
              </a:rPr>
              <a:t> </a:t>
            </a:r>
            <a:r>
              <a:rPr sz="1050" dirty="0">
                <a:latin typeface="Arial MT"/>
                <a:cs typeface="Arial MT"/>
              </a:rPr>
              <a:t>redundancia</a:t>
            </a:r>
            <a:r>
              <a:rPr sz="1050" spc="-45" dirty="0">
                <a:latin typeface="Arial MT"/>
                <a:cs typeface="Arial MT"/>
              </a:rPr>
              <a:t> </a:t>
            </a:r>
            <a:r>
              <a:rPr sz="1050" dirty="0">
                <a:latin typeface="Arial MT"/>
                <a:cs typeface="Arial MT"/>
              </a:rPr>
              <a:t>de</a:t>
            </a:r>
            <a:r>
              <a:rPr sz="1050" spc="-26" dirty="0">
                <a:latin typeface="Arial MT"/>
                <a:cs typeface="Arial MT"/>
              </a:rPr>
              <a:t> </a:t>
            </a:r>
            <a:r>
              <a:rPr sz="1050" dirty="0">
                <a:latin typeface="Arial MT"/>
                <a:cs typeface="Arial MT"/>
              </a:rPr>
              <a:t>red,</a:t>
            </a:r>
            <a:r>
              <a:rPr sz="1050" spc="-19" dirty="0">
                <a:latin typeface="Arial MT"/>
                <a:cs typeface="Arial MT"/>
              </a:rPr>
              <a:t> </a:t>
            </a:r>
            <a:r>
              <a:rPr sz="1050" dirty="0">
                <a:latin typeface="Arial MT"/>
                <a:cs typeface="Arial MT"/>
              </a:rPr>
              <a:t>BC</a:t>
            </a:r>
            <a:r>
              <a:rPr sz="1050" spc="-19" dirty="0">
                <a:latin typeface="Arial MT"/>
                <a:cs typeface="Arial MT"/>
              </a:rPr>
              <a:t> </a:t>
            </a:r>
            <a:r>
              <a:rPr sz="1050" dirty="0">
                <a:latin typeface="Arial MT"/>
                <a:cs typeface="Arial MT"/>
              </a:rPr>
              <a:t>/</a:t>
            </a:r>
            <a:r>
              <a:rPr sz="1050" spc="-15" dirty="0">
                <a:latin typeface="Arial MT"/>
                <a:cs typeface="Arial MT"/>
              </a:rPr>
              <a:t> </a:t>
            </a:r>
            <a:r>
              <a:rPr sz="1050" spc="-4" dirty="0">
                <a:latin typeface="Arial MT"/>
                <a:cs typeface="Arial MT"/>
              </a:rPr>
              <a:t>DR</a:t>
            </a:r>
            <a:endParaRPr sz="1050" dirty="0">
              <a:latin typeface="Arial MT"/>
              <a:cs typeface="Arial MT"/>
            </a:endParaRPr>
          </a:p>
        </p:txBody>
      </p:sp>
      <p:grpSp>
        <p:nvGrpSpPr>
          <p:cNvPr id="19" name="object 19"/>
          <p:cNvGrpSpPr/>
          <p:nvPr/>
        </p:nvGrpSpPr>
        <p:grpSpPr>
          <a:xfrm>
            <a:off x="5550694" y="1138238"/>
            <a:ext cx="2283619" cy="1381125"/>
            <a:chOff x="5876925" y="1517650"/>
            <a:chExt cx="3044825" cy="1841500"/>
          </a:xfrm>
        </p:grpSpPr>
        <p:sp>
          <p:nvSpPr>
            <p:cNvPr id="20" name="object 20"/>
            <p:cNvSpPr/>
            <p:nvPr/>
          </p:nvSpPr>
          <p:spPr>
            <a:xfrm>
              <a:off x="5883275" y="1524000"/>
              <a:ext cx="3032125" cy="1143000"/>
            </a:xfrm>
            <a:custGeom>
              <a:avLst/>
              <a:gdLst/>
              <a:ahLst/>
              <a:cxnLst/>
              <a:rect l="l" t="t" r="r" b="b"/>
              <a:pathLst>
                <a:path w="3032125" h="1143000">
                  <a:moveTo>
                    <a:pt x="3032125" y="0"/>
                  </a:moveTo>
                  <a:lnTo>
                    <a:pt x="365125" y="0"/>
                  </a:lnTo>
                  <a:lnTo>
                    <a:pt x="365125" y="666750"/>
                  </a:lnTo>
                  <a:lnTo>
                    <a:pt x="0" y="688594"/>
                  </a:lnTo>
                  <a:lnTo>
                    <a:pt x="365125" y="952500"/>
                  </a:lnTo>
                  <a:lnTo>
                    <a:pt x="365125" y="1143000"/>
                  </a:lnTo>
                  <a:lnTo>
                    <a:pt x="3032125" y="1143000"/>
                  </a:lnTo>
                  <a:lnTo>
                    <a:pt x="3032125" y="0"/>
                  </a:lnTo>
                  <a:close/>
                </a:path>
              </a:pathLst>
            </a:custGeom>
            <a:solidFill>
              <a:srgbClr val="FFFFD1"/>
            </a:solidFill>
          </p:spPr>
          <p:txBody>
            <a:bodyPr wrap="square" lIns="0" tIns="0" rIns="0" bIns="0" rtlCol="0"/>
            <a:lstStyle/>
            <a:p>
              <a:endParaRPr sz="1050"/>
            </a:p>
          </p:txBody>
        </p:sp>
        <p:sp>
          <p:nvSpPr>
            <p:cNvPr id="21" name="object 21"/>
            <p:cNvSpPr/>
            <p:nvPr/>
          </p:nvSpPr>
          <p:spPr>
            <a:xfrm>
              <a:off x="5883275" y="1524000"/>
              <a:ext cx="3032125" cy="1143000"/>
            </a:xfrm>
            <a:custGeom>
              <a:avLst/>
              <a:gdLst/>
              <a:ahLst/>
              <a:cxnLst/>
              <a:rect l="l" t="t" r="r" b="b"/>
              <a:pathLst>
                <a:path w="3032125" h="1143000">
                  <a:moveTo>
                    <a:pt x="365125" y="0"/>
                  </a:moveTo>
                  <a:lnTo>
                    <a:pt x="809625" y="0"/>
                  </a:lnTo>
                  <a:lnTo>
                    <a:pt x="1476375" y="0"/>
                  </a:lnTo>
                  <a:lnTo>
                    <a:pt x="3032125" y="0"/>
                  </a:lnTo>
                  <a:lnTo>
                    <a:pt x="3032125" y="666750"/>
                  </a:lnTo>
                  <a:lnTo>
                    <a:pt x="3032125" y="952500"/>
                  </a:lnTo>
                  <a:lnTo>
                    <a:pt x="3032125" y="1143000"/>
                  </a:lnTo>
                  <a:lnTo>
                    <a:pt x="1476375" y="1143000"/>
                  </a:lnTo>
                  <a:lnTo>
                    <a:pt x="809625" y="1143000"/>
                  </a:lnTo>
                  <a:lnTo>
                    <a:pt x="365125" y="1143000"/>
                  </a:lnTo>
                  <a:lnTo>
                    <a:pt x="365125" y="952500"/>
                  </a:lnTo>
                  <a:lnTo>
                    <a:pt x="0" y="688594"/>
                  </a:lnTo>
                  <a:lnTo>
                    <a:pt x="365125" y="666750"/>
                  </a:lnTo>
                  <a:lnTo>
                    <a:pt x="365125" y="0"/>
                  </a:lnTo>
                  <a:close/>
                </a:path>
              </a:pathLst>
            </a:custGeom>
            <a:ln w="12700">
              <a:solidFill>
                <a:srgbClr val="000000"/>
              </a:solidFill>
            </a:ln>
          </p:spPr>
          <p:txBody>
            <a:bodyPr wrap="square" lIns="0" tIns="0" rIns="0" bIns="0" rtlCol="0"/>
            <a:lstStyle/>
            <a:p>
              <a:endParaRPr sz="1050"/>
            </a:p>
          </p:txBody>
        </p:sp>
        <p:sp>
          <p:nvSpPr>
            <p:cNvPr id="22" name="object 22"/>
            <p:cNvSpPr/>
            <p:nvPr/>
          </p:nvSpPr>
          <p:spPr>
            <a:xfrm>
              <a:off x="5907151" y="2667000"/>
              <a:ext cx="3008630" cy="685800"/>
            </a:xfrm>
            <a:custGeom>
              <a:avLst/>
              <a:gdLst/>
              <a:ahLst/>
              <a:cxnLst/>
              <a:rect l="l" t="t" r="r" b="b"/>
              <a:pathLst>
                <a:path w="3008629" h="685800">
                  <a:moveTo>
                    <a:pt x="3008249" y="0"/>
                  </a:moveTo>
                  <a:lnTo>
                    <a:pt x="341249" y="0"/>
                  </a:lnTo>
                  <a:lnTo>
                    <a:pt x="341249" y="400050"/>
                  </a:lnTo>
                  <a:lnTo>
                    <a:pt x="0" y="611124"/>
                  </a:lnTo>
                  <a:lnTo>
                    <a:pt x="341249" y="571500"/>
                  </a:lnTo>
                  <a:lnTo>
                    <a:pt x="341249" y="685800"/>
                  </a:lnTo>
                  <a:lnTo>
                    <a:pt x="3008249" y="685800"/>
                  </a:lnTo>
                  <a:lnTo>
                    <a:pt x="3008249" y="0"/>
                  </a:lnTo>
                  <a:close/>
                </a:path>
              </a:pathLst>
            </a:custGeom>
            <a:solidFill>
              <a:srgbClr val="FFFFD1"/>
            </a:solidFill>
          </p:spPr>
          <p:txBody>
            <a:bodyPr wrap="square" lIns="0" tIns="0" rIns="0" bIns="0" rtlCol="0"/>
            <a:lstStyle/>
            <a:p>
              <a:endParaRPr sz="1050"/>
            </a:p>
          </p:txBody>
        </p:sp>
        <p:sp>
          <p:nvSpPr>
            <p:cNvPr id="23" name="object 23"/>
            <p:cNvSpPr/>
            <p:nvPr/>
          </p:nvSpPr>
          <p:spPr>
            <a:xfrm>
              <a:off x="5907151" y="2667000"/>
              <a:ext cx="3008630" cy="685800"/>
            </a:xfrm>
            <a:custGeom>
              <a:avLst/>
              <a:gdLst/>
              <a:ahLst/>
              <a:cxnLst/>
              <a:rect l="l" t="t" r="r" b="b"/>
              <a:pathLst>
                <a:path w="3008629" h="685800">
                  <a:moveTo>
                    <a:pt x="341249" y="0"/>
                  </a:moveTo>
                  <a:lnTo>
                    <a:pt x="785749" y="0"/>
                  </a:lnTo>
                  <a:lnTo>
                    <a:pt x="1452499" y="0"/>
                  </a:lnTo>
                  <a:lnTo>
                    <a:pt x="3008249" y="0"/>
                  </a:lnTo>
                  <a:lnTo>
                    <a:pt x="3008249" y="400050"/>
                  </a:lnTo>
                  <a:lnTo>
                    <a:pt x="3008249" y="571500"/>
                  </a:lnTo>
                  <a:lnTo>
                    <a:pt x="3008249" y="685800"/>
                  </a:lnTo>
                  <a:lnTo>
                    <a:pt x="1452499" y="685800"/>
                  </a:lnTo>
                  <a:lnTo>
                    <a:pt x="785749" y="685800"/>
                  </a:lnTo>
                  <a:lnTo>
                    <a:pt x="341249" y="685800"/>
                  </a:lnTo>
                  <a:lnTo>
                    <a:pt x="341249" y="571500"/>
                  </a:lnTo>
                  <a:lnTo>
                    <a:pt x="0" y="611124"/>
                  </a:lnTo>
                  <a:lnTo>
                    <a:pt x="341249" y="400050"/>
                  </a:lnTo>
                  <a:lnTo>
                    <a:pt x="341249" y="0"/>
                  </a:lnTo>
                  <a:close/>
                </a:path>
              </a:pathLst>
            </a:custGeom>
            <a:ln w="12700">
              <a:solidFill>
                <a:srgbClr val="000000"/>
              </a:solidFill>
            </a:ln>
          </p:spPr>
          <p:txBody>
            <a:bodyPr wrap="square" lIns="0" tIns="0" rIns="0" bIns="0" rtlCol="0"/>
            <a:lstStyle/>
            <a:p>
              <a:endParaRPr sz="1050"/>
            </a:p>
          </p:txBody>
        </p:sp>
      </p:grpSp>
      <p:sp>
        <p:nvSpPr>
          <p:cNvPr id="24" name="object 24"/>
          <p:cNvSpPr txBox="1"/>
          <p:nvPr/>
        </p:nvSpPr>
        <p:spPr>
          <a:xfrm>
            <a:off x="5889307" y="1163383"/>
            <a:ext cx="1840706" cy="1366880"/>
          </a:xfrm>
          <a:prstGeom prst="rect">
            <a:avLst/>
          </a:prstGeom>
        </p:spPr>
        <p:txBody>
          <a:bodyPr vert="horz" wrap="square" lIns="0" tIns="10001" rIns="0" bIns="0" rtlCol="0">
            <a:spAutoFit/>
          </a:bodyPr>
          <a:lstStyle/>
          <a:p>
            <a:pPr marL="91440" marR="345757" indent="-82391">
              <a:spcBef>
                <a:spcPts val="79"/>
              </a:spcBef>
              <a:buChar char="•"/>
              <a:tabLst>
                <a:tab pos="91916" algn="l"/>
              </a:tabLst>
            </a:pPr>
            <a:r>
              <a:rPr sz="1050" dirty="0">
                <a:solidFill>
                  <a:srgbClr val="3333CC"/>
                </a:solidFill>
                <a:latin typeface="Arial MT"/>
                <a:cs typeface="Arial MT"/>
              </a:rPr>
              <a:t>Proporcionar</a:t>
            </a:r>
            <a:r>
              <a:rPr sz="1050" spc="-60" dirty="0">
                <a:solidFill>
                  <a:srgbClr val="3333CC"/>
                </a:solidFill>
                <a:latin typeface="Arial MT"/>
                <a:cs typeface="Arial MT"/>
              </a:rPr>
              <a:t> </a:t>
            </a:r>
            <a:r>
              <a:rPr sz="1050" dirty="0">
                <a:solidFill>
                  <a:srgbClr val="3333CC"/>
                </a:solidFill>
                <a:latin typeface="Arial MT"/>
                <a:cs typeface="Arial MT"/>
              </a:rPr>
              <a:t>prueba</a:t>
            </a:r>
            <a:r>
              <a:rPr sz="1050" spc="-49" dirty="0">
                <a:solidFill>
                  <a:srgbClr val="3333CC"/>
                </a:solidFill>
                <a:latin typeface="Arial MT"/>
                <a:cs typeface="Arial MT"/>
              </a:rPr>
              <a:t> </a:t>
            </a:r>
            <a:r>
              <a:rPr sz="1050" spc="-4" dirty="0">
                <a:solidFill>
                  <a:srgbClr val="3333CC"/>
                </a:solidFill>
                <a:latin typeface="Arial MT"/>
                <a:cs typeface="Arial MT"/>
              </a:rPr>
              <a:t>de </a:t>
            </a:r>
            <a:r>
              <a:rPr sz="1050" spc="-281" dirty="0">
                <a:solidFill>
                  <a:srgbClr val="3333CC"/>
                </a:solidFill>
                <a:latin typeface="Arial MT"/>
                <a:cs typeface="Arial MT"/>
              </a:rPr>
              <a:t> </a:t>
            </a:r>
            <a:r>
              <a:rPr sz="1050" dirty="0">
                <a:solidFill>
                  <a:srgbClr val="3333CC"/>
                </a:solidFill>
                <a:latin typeface="Arial MT"/>
                <a:cs typeface="Arial MT"/>
              </a:rPr>
              <a:t>identidad</a:t>
            </a:r>
            <a:endParaRPr sz="1050" dirty="0">
              <a:latin typeface="Arial MT"/>
              <a:cs typeface="Arial MT"/>
            </a:endParaRPr>
          </a:p>
          <a:p>
            <a:pPr marL="91440" marR="3810" indent="-82391">
              <a:buChar char="•"/>
              <a:tabLst>
                <a:tab pos="91916" algn="l"/>
              </a:tabLst>
            </a:pPr>
            <a:r>
              <a:rPr sz="1050" spc="-4" dirty="0" err="1">
                <a:latin typeface="Arial MT"/>
                <a:cs typeface="Arial MT"/>
              </a:rPr>
              <a:t>E</a:t>
            </a:r>
            <a:r>
              <a:rPr lang="en-US" sz="1050" spc="-4" dirty="0" err="1">
                <a:latin typeface="Arial MT"/>
                <a:cs typeface="Arial MT"/>
              </a:rPr>
              <a:t>jemplo</a:t>
            </a:r>
            <a:r>
              <a:rPr sz="1050" spc="-4" dirty="0" err="1">
                <a:latin typeface="Arial MT"/>
                <a:cs typeface="Arial MT"/>
              </a:rPr>
              <a:t>s</a:t>
            </a:r>
            <a:r>
              <a:rPr sz="1050" spc="-4" dirty="0">
                <a:latin typeface="Arial MT"/>
                <a:cs typeface="Arial MT"/>
              </a:rPr>
              <a:t>:</a:t>
            </a:r>
            <a:r>
              <a:rPr sz="1050" dirty="0">
                <a:latin typeface="Arial MT"/>
                <a:cs typeface="Arial MT"/>
              </a:rPr>
              <a:t> secreto </a:t>
            </a:r>
            <a:r>
              <a:rPr sz="1050" spc="4" dirty="0">
                <a:latin typeface="Arial MT"/>
                <a:cs typeface="Arial MT"/>
              </a:rPr>
              <a:t> </a:t>
            </a:r>
            <a:r>
              <a:rPr sz="1050" spc="-4" dirty="0">
                <a:latin typeface="Arial MT"/>
                <a:cs typeface="Arial MT"/>
              </a:rPr>
              <a:t>compartido,</a:t>
            </a:r>
            <a:r>
              <a:rPr sz="1050" spc="-38" dirty="0">
                <a:latin typeface="Arial MT"/>
                <a:cs typeface="Arial MT"/>
              </a:rPr>
              <a:t> </a:t>
            </a:r>
            <a:r>
              <a:rPr sz="1050" dirty="0">
                <a:latin typeface="Arial MT"/>
                <a:cs typeface="Arial MT"/>
              </a:rPr>
              <a:t>PKI,</a:t>
            </a:r>
            <a:r>
              <a:rPr sz="1050" spc="-23" dirty="0">
                <a:latin typeface="Arial MT"/>
                <a:cs typeface="Arial MT"/>
              </a:rPr>
              <a:t> </a:t>
            </a:r>
            <a:r>
              <a:rPr sz="1050" dirty="0">
                <a:latin typeface="Arial MT"/>
                <a:cs typeface="Arial MT"/>
              </a:rPr>
              <a:t>firma</a:t>
            </a:r>
            <a:r>
              <a:rPr sz="1050" spc="-30" dirty="0">
                <a:latin typeface="Arial MT"/>
                <a:cs typeface="Arial MT"/>
              </a:rPr>
              <a:t> </a:t>
            </a:r>
            <a:r>
              <a:rPr sz="1050" dirty="0">
                <a:latin typeface="Arial MT"/>
                <a:cs typeface="Arial MT"/>
              </a:rPr>
              <a:t>digital, </a:t>
            </a:r>
            <a:r>
              <a:rPr sz="1050" spc="-278" dirty="0">
                <a:latin typeface="Arial MT"/>
                <a:cs typeface="Arial MT"/>
              </a:rPr>
              <a:t> </a:t>
            </a:r>
            <a:r>
              <a:rPr sz="1050" spc="-4" dirty="0">
                <a:latin typeface="Arial MT"/>
                <a:cs typeface="Arial MT"/>
              </a:rPr>
              <a:t>certificate</a:t>
            </a:r>
            <a:r>
              <a:rPr sz="1050" spc="-38" dirty="0">
                <a:latin typeface="Arial MT"/>
                <a:cs typeface="Arial MT"/>
              </a:rPr>
              <a:t> </a:t>
            </a:r>
            <a:r>
              <a:rPr sz="1050" dirty="0">
                <a:latin typeface="Arial MT"/>
                <a:cs typeface="Arial MT"/>
              </a:rPr>
              <a:t>digital</a:t>
            </a:r>
          </a:p>
          <a:p>
            <a:pPr marL="91440" marR="33338" indent="-82391">
              <a:spcBef>
                <a:spcPts val="450"/>
              </a:spcBef>
              <a:buChar char="•"/>
              <a:tabLst>
                <a:tab pos="91916" algn="l"/>
              </a:tabLst>
            </a:pPr>
            <a:r>
              <a:rPr sz="1050" dirty="0">
                <a:solidFill>
                  <a:srgbClr val="3333CC"/>
                </a:solidFill>
                <a:latin typeface="Arial MT"/>
                <a:cs typeface="Arial MT"/>
              </a:rPr>
              <a:t>Asegurese de la </a:t>
            </a:r>
            <a:r>
              <a:rPr sz="1050" spc="4" dirty="0">
                <a:solidFill>
                  <a:srgbClr val="3333CC"/>
                </a:solidFill>
                <a:latin typeface="Arial MT"/>
                <a:cs typeface="Arial MT"/>
              </a:rPr>
              <a:t> </a:t>
            </a:r>
            <a:r>
              <a:rPr sz="1050" dirty="0">
                <a:solidFill>
                  <a:srgbClr val="3333CC"/>
                </a:solidFill>
                <a:latin typeface="Arial MT"/>
                <a:cs typeface="Arial MT"/>
              </a:rPr>
              <a:t>confidencialidad</a:t>
            </a:r>
            <a:r>
              <a:rPr sz="1050" spc="-49" dirty="0">
                <a:solidFill>
                  <a:srgbClr val="3333CC"/>
                </a:solidFill>
                <a:latin typeface="Arial MT"/>
                <a:cs typeface="Arial MT"/>
              </a:rPr>
              <a:t> </a:t>
            </a:r>
            <a:r>
              <a:rPr sz="1050" dirty="0">
                <a:solidFill>
                  <a:srgbClr val="3333CC"/>
                </a:solidFill>
                <a:latin typeface="Arial MT"/>
                <a:cs typeface="Arial MT"/>
              </a:rPr>
              <a:t>de</a:t>
            </a:r>
            <a:r>
              <a:rPr sz="1050" spc="-38" dirty="0">
                <a:solidFill>
                  <a:srgbClr val="3333CC"/>
                </a:solidFill>
                <a:latin typeface="Arial MT"/>
                <a:cs typeface="Arial MT"/>
              </a:rPr>
              <a:t> </a:t>
            </a:r>
            <a:r>
              <a:rPr sz="1050" dirty="0">
                <a:solidFill>
                  <a:srgbClr val="3333CC"/>
                </a:solidFill>
                <a:latin typeface="Arial MT"/>
                <a:cs typeface="Arial MT"/>
              </a:rPr>
              <a:t>los</a:t>
            </a:r>
            <a:r>
              <a:rPr sz="1050" spc="-30" dirty="0">
                <a:solidFill>
                  <a:srgbClr val="3333CC"/>
                </a:solidFill>
                <a:latin typeface="Arial MT"/>
                <a:cs typeface="Arial MT"/>
              </a:rPr>
              <a:t> </a:t>
            </a:r>
            <a:r>
              <a:rPr sz="1050" dirty="0">
                <a:solidFill>
                  <a:srgbClr val="3333CC"/>
                </a:solidFill>
                <a:latin typeface="Arial MT"/>
                <a:cs typeface="Arial MT"/>
              </a:rPr>
              <a:t>datos</a:t>
            </a:r>
            <a:endParaRPr sz="1050" dirty="0">
              <a:latin typeface="Arial MT"/>
              <a:cs typeface="Arial MT"/>
            </a:endParaRPr>
          </a:p>
          <a:p>
            <a:pPr marL="91440" indent="-82391">
              <a:buChar char="•"/>
              <a:tabLst>
                <a:tab pos="91916" algn="l"/>
              </a:tabLst>
            </a:pPr>
            <a:r>
              <a:rPr lang="en-US" sz="1050" spc="-4" dirty="0" err="1">
                <a:latin typeface="Arial MT"/>
                <a:cs typeface="Arial MT"/>
              </a:rPr>
              <a:t>Ejemplo</a:t>
            </a:r>
            <a:r>
              <a:rPr sz="1050" spc="-4" dirty="0">
                <a:latin typeface="Arial MT"/>
                <a:cs typeface="Arial MT"/>
              </a:rPr>
              <a:t>:</a:t>
            </a:r>
            <a:r>
              <a:rPr sz="1050" spc="259" dirty="0">
                <a:latin typeface="Arial MT"/>
                <a:cs typeface="Arial MT"/>
              </a:rPr>
              <a:t> </a:t>
            </a:r>
            <a:r>
              <a:rPr sz="1050" dirty="0">
                <a:latin typeface="Arial MT"/>
                <a:cs typeface="Arial MT"/>
              </a:rPr>
              <a:t>Cifrado</a:t>
            </a:r>
          </a:p>
        </p:txBody>
      </p:sp>
      <p:grpSp>
        <p:nvGrpSpPr>
          <p:cNvPr id="25" name="object 25"/>
          <p:cNvGrpSpPr/>
          <p:nvPr/>
        </p:nvGrpSpPr>
        <p:grpSpPr>
          <a:xfrm>
            <a:off x="5559505" y="2581275"/>
            <a:ext cx="2265998" cy="1009650"/>
            <a:chOff x="5888101" y="3613150"/>
            <a:chExt cx="3021330" cy="1346200"/>
          </a:xfrm>
        </p:grpSpPr>
        <p:sp>
          <p:nvSpPr>
            <p:cNvPr id="26" name="object 26"/>
            <p:cNvSpPr/>
            <p:nvPr/>
          </p:nvSpPr>
          <p:spPr>
            <a:xfrm>
              <a:off x="5894451" y="3619500"/>
              <a:ext cx="3008630" cy="1333500"/>
            </a:xfrm>
            <a:custGeom>
              <a:avLst/>
              <a:gdLst/>
              <a:ahLst/>
              <a:cxnLst/>
              <a:rect l="l" t="t" r="r" b="b"/>
              <a:pathLst>
                <a:path w="3008629" h="1333500">
                  <a:moveTo>
                    <a:pt x="3008249" y="0"/>
                  </a:moveTo>
                  <a:lnTo>
                    <a:pt x="341249" y="0"/>
                  </a:lnTo>
                  <a:lnTo>
                    <a:pt x="341249" y="777875"/>
                  </a:lnTo>
                  <a:lnTo>
                    <a:pt x="0" y="1125601"/>
                  </a:lnTo>
                  <a:lnTo>
                    <a:pt x="341249" y="1111250"/>
                  </a:lnTo>
                  <a:lnTo>
                    <a:pt x="341249" y="1333500"/>
                  </a:lnTo>
                  <a:lnTo>
                    <a:pt x="3008249" y="1333500"/>
                  </a:lnTo>
                  <a:lnTo>
                    <a:pt x="3008249" y="0"/>
                  </a:lnTo>
                  <a:close/>
                </a:path>
              </a:pathLst>
            </a:custGeom>
            <a:solidFill>
              <a:srgbClr val="FFFFD1"/>
            </a:solidFill>
          </p:spPr>
          <p:txBody>
            <a:bodyPr wrap="square" lIns="0" tIns="0" rIns="0" bIns="0" rtlCol="0"/>
            <a:lstStyle/>
            <a:p>
              <a:endParaRPr sz="1050"/>
            </a:p>
          </p:txBody>
        </p:sp>
        <p:sp>
          <p:nvSpPr>
            <p:cNvPr id="27" name="object 27"/>
            <p:cNvSpPr/>
            <p:nvPr/>
          </p:nvSpPr>
          <p:spPr>
            <a:xfrm>
              <a:off x="5894451" y="3619500"/>
              <a:ext cx="3008630" cy="1333500"/>
            </a:xfrm>
            <a:custGeom>
              <a:avLst/>
              <a:gdLst/>
              <a:ahLst/>
              <a:cxnLst/>
              <a:rect l="l" t="t" r="r" b="b"/>
              <a:pathLst>
                <a:path w="3008629" h="1333500">
                  <a:moveTo>
                    <a:pt x="341249" y="0"/>
                  </a:moveTo>
                  <a:lnTo>
                    <a:pt x="785749" y="0"/>
                  </a:lnTo>
                  <a:lnTo>
                    <a:pt x="1452499" y="0"/>
                  </a:lnTo>
                  <a:lnTo>
                    <a:pt x="3008249" y="0"/>
                  </a:lnTo>
                  <a:lnTo>
                    <a:pt x="3008249" y="777875"/>
                  </a:lnTo>
                  <a:lnTo>
                    <a:pt x="3008249" y="1111250"/>
                  </a:lnTo>
                  <a:lnTo>
                    <a:pt x="3008249" y="1333500"/>
                  </a:lnTo>
                  <a:lnTo>
                    <a:pt x="1452499" y="1333500"/>
                  </a:lnTo>
                  <a:lnTo>
                    <a:pt x="785749" y="1333500"/>
                  </a:lnTo>
                  <a:lnTo>
                    <a:pt x="341249" y="1333500"/>
                  </a:lnTo>
                  <a:lnTo>
                    <a:pt x="341249" y="1111250"/>
                  </a:lnTo>
                  <a:lnTo>
                    <a:pt x="0" y="1125601"/>
                  </a:lnTo>
                  <a:lnTo>
                    <a:pt x="341249" y="777875"/>
                  </a:lnTo>
                  <a:lnTo>
                    <a:pt x="341249" y="0"/>
                  </a:lnTo>
                  <a:close/>
                </a:path>
              </a:pathLst>
            </a:custGeom>
            <a:ln w="12700">
              <a:solidFill>
                <a:srgbClr val="000000"/>
              </a:solidFill>
            </a:ln>
          </p:spPr>
          <p:txBody>
            <a:bodyPr wrap="square" lIns="0" tIns="0" rIns="0" bIns="0" rtlCol="0"/>
            <a:lstStyle/>
            <a:p>
              <a:endParaRPr sz="1050"/>
            </a:p>
          </p:txBody>
        </p:sp>
      </p:grpSp>
      <p:sp>
        <p:nvSpPr>
          <p:cNvPr id="28" name="object 28"/>
          <p:cNvSpPr txBox="1"/>
          <p:nvPr/>
        </p:nvSpPr>
        <p:spPr>
          <a:xfrm>
            <a:off x="5889307" y="2664308"/>
            <a:ext cx="1780223" cy="817531"/>
          </a:xfrm>
          <a:prstGeom prst="rect">
            <a:avLst/>
          </a:prstGeom>
        </p:spPr>
        <p:txBody>
          <a:bodyPr vert="horz" wrap="square" lIns="0" tIns="9525" rIns="0" bIns="0" rtlCol="0">
            <a:spAutoFit/>
          </a:bodyPr>
          <a:lstStyle/>
          <a:p>
            <a:pPr marL="91440" marR="3810" indent="-82391">
              <a:spcBef>
                <a:spcPts val="75"/>
              </a:spcBef>
              <a:buChar char="•"/>
              <a:tabLst>
                <a:tab pos="91916" algn="l"/>
              </a:tabLst>
            </a:pPr>
            <a:r>
              <a:rPr sz="1050" dirty="0">
                <a:solidFill>
                  <a:srgbClr val="3333CC"/>
                </a:solidFill>
                <a:latin typeface="Arial MT"/>
                <a:cs typeface="Arial MT"/>
              </a:rPr>
              <a:t>Asegurarse </a:t>
            </a:r>
            <a:r>
              <a:rPr sz="1050" spc="-4" dirty="0">
                <a:solidFill>
                  <a:srgbClr val="3333CC"/>
                </a:solidFill>
                <a:latin typeface="Arial MT"/>
                <a:cs typeface="Arial MT"/>
              </a:rPr>
              <a:t>que </a:t>
            </a:r>
            <a:r>
              <a:rPr sz="1050" dirty="0">
                <a:solidFill>
                  <a:srgbClr val="3333CC"/>
                </a:solidFill>
                <a:latin typeface="Arial MT"/>
                <a:cs typeface="Arial MT"/>
              </a:rPr>
              <a:t>el dato se </a:t>
            </a:r>
            <a:r>
              <a:rPr sz="1050" spc="4" dirty="0">
                <a:solidFill>
                  <a:srgbClr val="3333CC"/>
                </a:solidFill>
                <a:latin typeface="Arial MT"/>
                <a:cs typeface="Arial MT"/>
              </a:rPr>
              <a:t> </a:t>
            </a:r>
            <a:r>
              <a:rPr sz="1050" dirty="0">
                <a:solidFill>
                  <a:srgbClr val="3333CC"/>
                </a:solidFill>
                <a:latin typeface="Arial MT"/>
                <a:cs typeface="Arial MT"/>
              </a:rPr>
              <a:t>recibe </a:t>
            </a:r>
            <a:r>
              <a:rPr sz="1050" spc="-4" dirty="0">
                <a:solidFill>
                  <a:srgbClr val="3333CC"/>
                </a:solidFill>
                <a:latin typeface="Arial MT"/>
                <a:cs typeface="Arial MT"/>
              </a:rPr>
              <a:t>como </a:t>
            </a:r>
            <a:r>
              <a:rPr sz="1050" dirty="0">
                <a:solidFill>
                  <a:srgbClr val="3333CC"/>
                </a:solidFill>
                <a:latin typeface="Arial MT"/>
                <a:cs typeface="Arial MT"/>
              </a:rPr>
              <a:t>se </a:t>
            </a:r>
            <a:r>
              <a:rPr sz="1050" spc="-4" dirty="0">
                <a:solidFill>
                  <a:srgbClr val="3333CC"/>
                </a:solidFill>
                <a:latin typeface="Arial MT"/>
                <a:cs typeface="Arial MT"/>
              </a:rPr>
              <a:t>envió </a:t>
            </a:r>
            <a:r>
              <a:rPr sz="1050" dirty="0">
                <a:solidFill>
                  <a:srgbClr val="3333CC"/>
                </a:solidFill>
                <a:latin typeface="Arial MT"/>
                <a:cs typeface="Arial MT"/>
              </a:rPr>
              <a:t>y se </a:t>
            </a:r>
            <a:r>
              <a:rPr sz="1050" spc="4" dirty="0">
                <a:solidFill>
                  <a:srgbClr val="3333CC"/>
                </a:solidFill>
                <a:latin typeface="Arial MT"/>
                <a:cs typeface="Arial MT"/>
              </a:rPr>
              <a:t> </a:t>
            </a:r>
            <a:r>
              <a:rPr sz="1050" dirty="0">
                <a:solidFill>
                  <a:srgbClr val="3333CC"/>
                </a:solidFill>
                <a:latin typeface="Arial MT"/>
                <a:cs typeface="Arial MT"/>
              </a:rPr>
              <a:t>recupero</a:t>
            </a:r>
            <a:r>
              <a:rPr sz="1050" spc="-49" dirty="0">
                <a:solidFill>
                  <a:srgbClr val="3333CC"/>
                </a:solidFill>
                <a:latin typeface="Arial MT"/>
                <a:cs typeface="Arial MT"/>
              </a:rPr>
              <a:t> </a:t>
            </a:r>
            <a:r>
              <a:rPr sz="1050" spc="-4" dirty="0">
                <a:solidFill>
                  <a:srgbClr val="3333CC"/>
                </a:solidFill>
                <a:latin typeface="Arial MT"/>
                <a:cs typeface="Arial MT"/>
              </a:rPr>
              <a:t>como</a:t>
            </a:r>
            <a:r>
              <a:rPr sz="1050" spc="-38" dirty="0">
                <a:solidFill>
                  <a:srgbClr val="3333CC"/>
                </a:solidFill>
                <a:latin typeface="Arial MT"/>
                <a:cs typeface="Arial MT"/>
              </a:rPr>
              <a:t> </a:t>
            </a:r>
            <a:r>
              <a:rPr sz="1050" dirty="0">
                <a:solidFill>
                  <a:srgbClr val="3333CC"/>
                </a:solidFill>
                <a:latin typeface="Arial MT"/>
                <a:cs typeface="Arial MT"/>
              </a:rPr>
              <a:t>se</a:t>
            </a:r>
            <a:r>
              <a:rPr sz="1050" spc="-26" dirty="0">
                <a:solidFill>
                  <a:srgbClr val="3333CC"/>
                </a:solidFill>
                <a:latin typeface="Arial MT"/>
                <a:cs typeface="Arial MT"/>
              </a:rPr>
              <a:t> </a:t>
            </a:r>
            <a:r>
              <a:rPr sz="1050" dirty="0">
                <a:solidFill>
                  <a:srgbClr val="3333CC"/>
                </a:solidFill>
                <a:latin typeface="Arial MT"/>
                <a:cs typeface="Arial MT"/>
              </a:rPr>
              <a:t>almacenó</a:t>
            </a:r>
            <a:endParaRPr sz="1050" dirty="0">
              <a:latin typeface="Arial MT"/>
              <a:cs typeface="Arial MT"/>
            </a:endParaRPr>
          </a:p>
          <a:p>
            <a:pPr marL="91440" marR="267653" indent="-82391">
              <a:spcBef>
                <a:spcPts val="4"/>
              </a:spcBef>
              <a:buChar char="•"/>
              <a:tabLst>
                <a:tab pos="91916" algn="l"/>
              </a:tabLst>
            </a:pPr>
            <a:r>
              <a:rPr sz="1050" spc="-4" dirty="0" err="1">
                <a:latin typeface="Arial MT"/>
                <a:cs typeface="Arial MT"/>
              </a:rPr>
              <a:t>E</a:t>
            </a:r>
            <a:r>
              <a:rPr lang="en-US" sz="1050" spc="-4" dirty="0" err="1">
                <a:latin typeface="Arial MT"/>
                <a:cs typeface="Arial MT"/>
              </a:rPr>
              <a:t>jemplos</a:t>
            </a:r>
            <a:r>
              <a:rPr sz="1050" spc="-4" dirty="0">
                <a:latin typeface="Arial MT"/>
                <a:cs typeface="Arial MT"/>
              </a:rPr>
              <a:t>:</a:t>
            </a:r>
            <a:r>
              <a:rPr sz="1050" spc="259" dirty="0">
                <a:latin typeface="Arial MT"/>
                <a:cs typeface="Arial MT"/>
              </a:rPr>
              <a:t> </a:t>
            </a:r>
            <a:r>
              <a:rPr sz="1050" spc="-4" dirty="0">
                <a:latin typeface="Arial MT"/>
                <a:cs typeface="Arial MT"/>
              </a:rPr>
              <a:t>MD5,</a:t>
            </a:r>
            <a:r>
              <a:rPr sz="1050" spc="-19" dirty="0">
                <a:latin typeface="Arial MT"/>
                <a:cs typeface="Arial MT"/>
              </a:rPr>
              <a:t> </a:t>
            </a:r>
            <a:r>
              <a:rPr sz="1050" dirty="0">
                <a:latin typeface="Arial MT"/>
                <a:cs typeface="Arial MT"/>
              </a:rPr>
              <a:t>firmas </a:t>
            </a:r>
            <a:r>
              <a:rPr sz="1050" spc="-281" dirty="0">
                <a:latin typeface="Arial MT"/>
                <a:cs typeface="Arial MT"/>
              </a:rPr>
              <a:t> </a:t>
            </a:r>
            <a:r>
              <a:rPr sz="1050" dirty="0">
                <a:latin typeface="Arial MT"/>
                <a:cs typeface="Arial MT"/>
              </a:rPr>
              <a:t>digitales,</a:t>
            </a:r>
            <a:r>
              <a:rPr sz="1050" spc="-34" dirty="0">
                <a:latin typeface="Arial MT"/>
                <a:cs typeface="Arial MT"/>
              </a:rPr>
              <a:t> </a:t>
            </a:r>
            <a:r>
              <a:rPr sz="1050" spc="-4" dirty="0">
                <a:latin typeface="Arial MT"/>
                <a:cs typeface="Arial MT"/>
              </a:rPr>
              <a:t>anti-virus</a:t>
            </a:r>
            <a:endParaRPr sz="1050" dirty="0">
              <a:latin typeface="Arial MT"/>
              <a:cs typeface="Arial MT"/>
            </a:endParaRPr>
          </a:p>
        </p:txBody>
      </p:sp>
      <p:grpSp>
        <p:nvGrpSpPr>
          <p:cNvPr id="29" name="object 29"/>
          <p:cNvGrpSpPr/>
          <p:nvPr/>
        </p:nvGrpSpPr>
        <p:grpSpPr>
          <a:xfrm>
            <a:off x="5548313" y="3938587"/>
            <a:ext cx="2343150" cy="690563"/>
            <a:chOff x="5873750" y="5251450"/>
            <a:chExt cx="3124200" cy="920750"/>
          </a:xfrm>
        </p:grpSpPr>
        <p:sp>
          <p:nvSpPr>
            <p:cNvPr id="30" name="object 30"/>
            <p:cNvSpPr/>
            <p:nvPr/>
          </p:nvSpPr>
          <p:spPr>
            <a:xfrm>
              <a:off x="5880100" y="5257800"/>
              <a:ext cx="3111500" cy="908050"/>
            </a:xfrm>
            <a:custGeom>
              <a:avLst/>
              <a:gdLst/>
              <a:ahLst/>
              <a:cxnLst/>
              <a:rect l="l" t="t" r="r" b="b"/>
              <a:pathLst>
                <a:path w="3111500" h="908050">
                  <a:moveTo>
                    <a:pt x="3111500" y="0"/>
                  </a:moveTo>
                  <a:lnTo>
                    <a:pt x="444500" y="0"/>
                  </a:lnTo>
                  <a:lnTo>
                    <a:pt x="444500" y="151256"/>
                  </a:lnTo>
                  <a:lnTo>
                    <a:pt x="0" y="450011"/>
                  </a:lnTo>
                  <a:lnTo>
                    <a:pt x="444500" y="378129"/>
                  </a:lnTo>
                  <a:lnTo>
                    <a:pt x="444500" y="907503"/>
                  </a:lnTo>
                  <a:lnTo>
                    <a:pt x="3111500" y="907503"/>
                  </a:lnTo>
                  <a:lnTo>
                    <a:pt x="3111500" y="0"/>
                  </a:lnTo>
                  <a:close/>
                </a:path>
              </a:pathLst>
            </a:custGeom>
            <a:solidFill>
              <a:srgbClr val="FFFFD1"/>
            </a:solidFill>
          </p:spPr>
          <p:txBody>
            <a:bodyPr wrap="square" lIns="0" tIns="0" rIns="0" bIns="0" rtlCol="0"/>
            <a:lstStyle/>
            <a:p>
              <a:endParaRPr sz="1050"/>
            </a:p>
          </p:txBody>
        </p:sp>
        <p:sp>
          <p:nvSpPr>
            <p:cNvPr id="31" name="object 31"/>
            <p:cNvSpPr/>
            <p:nvPr/>
          </p:nvSpPr>
          <p:spPr>
            <a:xfrm>
              <a:off x="5880100" y="5257800"/>
              <a:ext cx="3111500" cy="908050"/>
            </a:xfrm>
            <a:custGeom>
              <a:avLst/>
              <a:gdLst/>
              <a:ahLst/>
              <a:cxnLst/>
              <a:rect l="l" t="t" r="r" b="b"/>
              <a:pathLst>
                <a:path w="3111500" h="908050">
                  <a:moveTo>
                    <a:pt x="444500" y="0"/>
                  </a:moveTo>
                  <a:lnTo>
                    <a:pt x="889000" y="0"/>
                  </a:lnTo>
                  <a:lnTo>
                    <a:pt x="1555750" y="0"/>
                  </a:lnTo>
                  <a:lnTo>
                    <a:pt x="3111500" y="0"/>
                  </a:lnTo>
                  <a:lnTo>
                    <a:pt x="3111500" y="151256"/>
                  </a:lnTo>
                  <a:lnTo>
                    <a:pt x="3111500" y="378129"/>
                  </a:lnTo>
                  <a:lnTo>
                    <a:pt x="3111500" y="907503"/>
                  </a:lnTo>
                  <a:lnTo>
                    <a:pt x="1555750" y="907503"/>
                  </a:lnTo>
                  <a:lnTo>
                    <a:pt x="889000" y="907503"/>
                  </a:lnTo>
                  <a:lnTo>
                    <a:pt x="444500" y="907503"/>
                  </a:lnTo>
                  <a:lnTo>
                    <a:pt x="444500" y="378129"/>
                  </a:lnTo>
                  <a:lnTo>
                    <a:pt x="0" y="450011"/>
                  </a:lnTo>
                  <a:lnTo>
                    <a:pt x="444500" y="151256"/>
                  </a:lnTo>
                  <a:lnTo>
                    <a:pt x="444500" y="0"/>
                  </a:lnTo>
                  <a:close/>
                </a:path>
              </a:pathLst>
            </a:custGeom>
            <a:ln w="12699">
              <a:solidFill>
                <a:srgbClr val="000000"/>
              </a:solidFill>
            </a:ln>
          </p:spPr>
          <p:txBody>
            <a:bodyPr wrap="square" lIns="0" tIns="0" rIns="0" bIns="0" rtlCol="0"/>
            <a:lstStyle/>
            <a:p>
              <a:endParaRPr sz="1050"/>
            </a:p>
          </p:txBody>
        </p:sp>
      </p:grpSp>
      <p:sp>
        <p:nvSpPr>
          <p:cNvPr id="32" name="object 32"/>
          <p:cNvSpPr txBox="1"/>
          <p:nvPr/>
        </p:nvSpPr>
        <p:spPr>
          <a:xfrm>
            <a:off x="5946457" y="3964496"/>
            <a:ext cx="1771174" cy="655949"/>
          </a:xfrm>
          <a:prstGeom prst="rect">
            <a:avLst/>
          </a:prstGeom>
        </p:spPr>
        <p:txBody>
          <a:bodyPr vert="horz" wrap="square" lIns="0" tIns="9525" rIns="0" bIns="0" rtlCol="0">
            <a:spAutoFit/>
          </a:bodyPr>
          <a:lstStyle/>
          <a:p>
            <a:pPr marL="91440" marR="3810" indent="-82391">
              <a:spcBef>
                <a:spcPts val="75"/>
              </a:spcBef>
              <a:buChar char="•"/>
              <a:tabLst>
                <a:tab pos="91916" algn="l"/>
              </a:tabLst>
            </a:pPr>
            <a:r>
              <a:rPr sz="1050" dirty="0">
                <a:solidFill>
                  <a:srgbClr val="3333CC"/>
                </a:solidFill>
                <a:latin typeface="Arial MT"/>
                <a:cs typeface="Arial MT"/>
              </a:rPr>
              <a:t>Garantizar</a:t>
            </a:r>
            <a:r>
              <a:rPr sz="1050" spc="-41" dirty="0">
                <a:solidFill>
                  <a:srgbClr val="3333CC"/>
                </a:solidFill>
                <a:latin typeface="Arial MT"/>
                <a:cs typeface="Arial MT"/>
              </a:rPr>
              <a:t> </a:t>
            </a:r>
            <a:r>
              <a:rPr sz="1050" dirty="0">
                <a:solidFill>
                  <a:srgbClr val="3333CC"/>
                </a:solidFill>
                <a:latin typeface="Arial MT"/>
                <a:cs typeface="Arial MT"/>
              </a:rPr>
              <a:t>la</a:t>
            </a:r>
            <a:r>
              <a:rPr sz="1050" spc="-15" dirty="0">
                <a:solidFill>
                  <a:srgbClr val="3333CC"/>
                </a:solidFill>
                <a:latin typeface="Arial MT"/>
                <a:cs typeface="Arial MT"/>
              </a:rPr>
              <a:t> </a:t>
            </a:r>
            <a:r>
              <a:rPr sz="1050" spc="-4" dirty="0">
                <a:solidFill>
                  <a:srgbClr val="3333CC"/>
                </a:solidFill>
                <a:latin typeface="Arial MT"/>
                <a:cs typeface="Arial MT"/>
              </a:rPr>
              <a:t>identificación</a:t>
            </a:r>
            <a:r>
              <a:rPr sz="1050" spc="-41" dirty="0">
                <a:solidFill>
                  <a:srgbClr val="3333CC"/>
                </a:solidFill>
                <a:latin typeface="Arial MT"/>
                <a:cs typeface="Arial MT"/>
              </a:rPr>
              <a:t> </a:t>
            </a:r>
            <a:r>
              <a:rPr sz="1050" dirty="0">
                <a:solidFill>
                  <a:srgbClr val="3333CC"/>
                </a:solidFill>
                <a:latin typeface="Arial MT"/>
                <a:cs typeface="Arial MT"/>
              </a:rPr>
              <a:t>y </a:t>
            </a:r>
            <a:r>
              <a:rPr sz="1050" spc="-281" dirty="0">
                <a:solidFill>
                  <a:srgbClr val="3333CC"/>
                </a:solidFill>
                <a:latin typeface="Arial MT"/>
                <a:cs typeface="Arial MT"/>
              </a:rPr>
              <a:t> </a:t>
            </a:r>
            <a:r>
              <a:rPr sz="1050" dirty="0">
                <a:solidFill>
                  <a:srgbClr val="3333CC"/>
                </a:solidFill>
                <a:latin typeface="Arial MT"/>
                <a:cs typeface="Arial MT"/>
              </a:rPr>
              <a:t>uso de la red se mantiene </a:t>
            </a:r>
            <a:r>
              <a:rPr sz="1050" spc="4" dirty="0">
                <a:solidFill>
                  <a:srgbClr val="3333CC"/>
                </a:solidFill>
                <a:latin typeface="Arial MT"/>
                <a:cs typeface="Arial MT"/>
              </a:rPr>
              <a:t> </a:t>
            </a:r>
            <a:r>
              <a:rPr sz="1050" spc="-4" dirty="0">
                <a:solidFill>
                  <a:srgbClr val="3333CC"/>
                </a:solidFill>
                <a:latin typeface="Arial MT"/>
                <a:cs typeface="Arial MT"/>
              </a:rPr>
              <a:t>como</a:t>
            </a:r>
            <a:r>
              <a:rPr sz="1050" spc="-19" dirty="0">
                <a:solidFill>
                  <a:srgbClr val="3333CC"/>
                </a:solidFill>
                <a:latin typeface="Arial MT"/>
                <a:cs typeface="Arial MT"/>
              </a:rPr>
              <a:t> </a:t>
            </a:r>
            <a:r>
              <a:rPr sz="1050" spc="-4" dirty="0">
                <a:solidFill>
                  <a:srgbClr val="3333CC"/>
                </a:solidFill>
                <a:latin typeface="Arial MT"/>
                <a:cs typeface="Arial MT"/>
              </a:rPr>
              <a:t>privado</a:t>
            </a:r>
            <a:endParaRPr sz="1050">
              <a:latin typeface="Arial MT"/>
              <a:cs typeface="Arial MT"/>
            </a:endParaRPr>
          </a:p>
          <a:p>
            <a:pPr marL="91440" indent="-82391">
              <a:buChar char="•"/>
              <a:tabLst>
                <a:tab pos="91916" algn="l"/>
              </a:tabLst>
            </a:pPr>
            <a:r>
              <a:rPr sz="1050" dirty="0">
                <a:latin typeface="Arial MT"/>
                <a:cs typeface="Arial MT"/>
              </a:rPr>
              <a:t>Eje</a:t>
            </a:r>
            <a:r>
              <a:rPr sz="1050" spc="-8" dirty="0">
                <a:latin typeface="Arial MT"/>
                <a:cs typeface="Arial MT"/>
              </a:rPr>
              <a:t>m</a:t>
            </a:r>
            <a:r>
              <a:rPr sz="1050" dirty="0">
                <a:latin typeface="Arial MT"/>
                <a:cs typeface="Arial MT"/>
              </a:rPr>
              <a:t>plos: </a:t>
            </a:r>
            <a:r>
              <a:rPr sz="1050" spc="-15" dirty="0">
                <a:latin typeface="Arial MT"/>
                <a:cs typeface="Arial MT"/>
              </a:rPr>
              <a:t> </a:t>
            </a:r>
            <a:r>
              <a:rPr sz="1050" spc="-8" dirty="0">
                <a:latin typeface="Arial MT"/>
                <a:cs typeface="Arial MT"/>
              </a:rPr>
              <a:t>N</a:t>
            </a:r>
            <a:r>
              <a:rPr sz="1050" spc="-83" dirty="0">
                <a:latin typeface="Arial MT"/>
                <a:cs typeface="Arial MT"/>
              </a:rPr>
              <a:t>A</a:t>
            </a:r>
            <a:r>
              <a:rPr sz="1050" spc="-124" dirty="0">
                <a:latin typeface="Arial MT"/>
                <a:cs typeface="Arial MT"/>
              </a:rPr>
              <a:t>T</a:t>
            </a:r>
            <a:r>
              <a:rPr sz="1050" dirty="0">
                <a:latin typeface="Arial MT"/>
                <a:cs typeface="Arial MT"/>
              </a:rPr>
              <a:t>,</a:t>
            </a:r>
            <a:r>
              <a:rPr sz="1050" spc="-11" dirty="0">
                <a:latin typeface="Arial MT"/>
                <a:cs typeface="Arial MT"/>
              </a:rPr>
              <a:t> </a:t>
            </a:r>
            <a:r>
              <a:rPr sz="1050" dirty="0">
                <a:latin typeface="Arial MT"/>
                <a:cs typeface="Arial MT"/>
              </a:rPr>
              <a:t>cifrado</a:t>
            </a:r>
            <a:endParaRPr sz="1050">
              <a:latin typeface="Arial MT"/>
              <a:cs typeface="Arial MT"/>
            </a:endParaRPr>
          </a:p>
        </p:txBody>
      </p:sp>
      <p:grpSp>
        <p:nvGrpSpPr>
          <p:cNvPr id="33" name="object 33"/>
          <p:cNvGrpSpPr/>
          <p:nvPr/>
        </p:nvGrpSpPr>
        <p:grpSpPr>
          <a:xfrm>
            <a:off x="1930479" y="4886461"/>
            <a:ext cx="5283041" cy="222409"/>
            <a:chOff x="1114425" y="6514919"/>
            <a:chExt cx="7044055" cy="296545"/>
          </a:xfrm>
        </p:grpSpPr>
        <p:sp>
          <p:nvSpPr>
            <p:cNvPr id="34" name="object 34"/>
            <p:cNvSpPr/>
            <p:nvPr/>
          </p:nvSpPr>
          <p:spPr>
            <a:xfrm>
              <a:off x="1119187" y="6519681"/>
              <a:ext cx="7034530" cy="287020"/>
            </a:xfrm>
            <a:custGeom>
              <a:avLst/>
              <a:gdLst/>
              <a:ahLst/>
              <a:cxnLst/>
              <a:rect l="l" t="t" r="r" b="b"/>
              <a:pathLst>
                <a:path w="7034530" h="287020">
                  <a:moveTo>
                    <a:pt x="7034276" y="0"/>
                  </a:moveTo>
                  <a:lnTo>
                    <a:pt x="0" y="0"/>
                  </a:lnTo>
                  <a:lnTo>
                    <a:pt x="0" y="286880"/>
                  </a:lnTo>
                  <a:lnTo>
                    <a:pt x="7034276" y="286880"/>
                  </a:lnTo>
                  <a:lnTo>
                    <a:pt x="7034276" y="0"/>
                  </a:lnTo>
                  <a:close/>
                </a:path>
              </a:pathLst>
            </a:custGeom>
            <a:solidFill>
              <a:srgbClr val="FFFF48"/>
            </a:solidFill>
          </p:spPr>
          <p:txBody>
            <a:bodyPr wrap="square" lIns="0" tIns="0" rIns="0" bIns="0" rtlCol="0"/>
            <a:lstStyle/>
            <a:p>
              <a:endParaRPr sz="1050"/>
            </a:p>
          </p:txBody>
        </p:sp>
        <p:sp>
          <p:nvSpPr>
            <p:cNvPr id="35" name="object 35"/>
            <p:cNvSpPr/>
            <p:nvPr/>
          </p:nvSpPr>
          <p:spPr>
            <a:xfrm>
              <a:off x="1119187" y="6519681"/>
              <a:ext cx="7034530" cy="287020"/>
            </a:xfrm>
            <a:custGeom>
              <a:avLst/>
              <a:gdLst/>
              <a:ahLst/>
              <a:cxnLst/>
              <a:rect l="l" t="t" r="r" b="b"/>
              <a:pathLst>
                <a:path w="7034530" h="287020">
                  <a:moveTo>
                    <a:pt x="0" y="286880"/>
                  </a:moveTo>
                  <a:lnTo>
                    <a:pt x="7034276" y="286880"/>
                  </a:lnTo>
                  <a:lnTo>
                    <a:pt x="7034276" y="0"/>
                  </a:lnTo>
                  <a:lnTo>
                    <a:pt x="0" y="0"/>
                  </a:lnTo>
                  <a:lnTo>
                    <a:pt x="0" y="286880"/>
                  </a:lnTo>
                  <a:close/>
                </a:path>
              </a:pathLst>
            </a:custGeom>
            <a:ln w="9524">
              <a:solidFill>
                <a:srgbClr val="000000"/>
              </a:solidFill>
            </a:ln>
          </p:spPr>
          <p:txBody>
            <a:bodyPr wrap="square" lIns="0" tIns="0" rIns="0" bIns="0" rtlCol="0"/>
            <a:lstStyle/>
            <a:p>
              <a:endParaRPr sz="1050"/>
            </a:p>
          </p:txBody>
        </p:sp>
      </p:grpSp>
      <p:sp>
        <p:nvSpPr>
          <p:cNvPr id="36" name="object 36"/>
          <p:cNvSpPr txBox="1"/>
          <p:nvPr/>
        </p:nvSpPr>
        <p:spPr>
          <a:xfrm>
            <a:off x="2110976" y="4907950"/>
            <a:ext cx="4922044" cy="171201"/>
          </a:xfrm>
          <a:prstGeom prst="rect">
            <a:avLst/>
          </a:prstGeom>
        </p:spPr>
        <p:txBody>
          <a:bodyPr vert="horz" wrap="square" lIns="0" tIns="9525" rIns="0" bIns="0" rtlCol="0">
            <a:spAutoFit/>
          </a:bodyPr>
          <a:lstStyle/>
          <a:p>
            <a:pPr marL="9525" algn="ctr">
              <a:spcBef>
                <a:spcPts val="75"/>
              </a:spcBef>
            </a:pPr>
            <a:r>
              <a:rPr sz="1050" b="1" dirty="0" err="1">
                <a:solidFill>
                  <a:srgbClr val="003399"/>
                </a:solidFill>
              </a:rPr>
              <a:t>Ocho</a:t>
            </a:r>
            <a:r>
              <a:rPr sz="1050" b="1" spc="-15" dirty="0">
                <a:solidFill>
                  <a:srgbClr val="003399"/>
                </a:solidFill>
              </a:rPr>
              <a:t> </a:t>
            </a:r>
            <a:r>
              <a:rPr lang="en-US" sz="1050" b="1" spc="-4" dirty="0" err="1">
                <a:solidFill>
                  <a:srgbClr val="003399"/>
                </a:solidFill>
              </a:rPr>
              <a:t>d</a:t>
            </a:r>
            <a:r>
              <a:rPr sz="1050" b="1" spc="-4" dirty="0" err="1">
                <a:solidFill>
                  <a:srgbClr val="003399"/>
                </a:solidFill>
              </a:rPr>
              <a:t>imensiones</a:t>
            </a:r>
            <a:r>
              <a:rPr sz="1050" b="1" spc="-26" dirty="0">
                <a:solidFill>
                  <a:srgbClr val="003399"/>
                </a:solidFill>
              </a:rPr>
              <a:t> </a:t>
            </a:r>
            <a:r>
              <a:rPr sz="1050" b="1" spc="-4" dirty="0">
                <a:solidFill>
                  <a:srgbClr val="003399"/>
                </a:solidFill>
              </a:rPr>
              <a:t>aplicables</a:t>
            </a:r>
            <a:r>
              <a:rPr sz="1050" b="1" spc="-15" dirty="0">
                <a:solidFill>
                  <a:srgbClr val="003399"/>
                </a:solidFill>
              </a:rPr>
              <a:t> </a:t>
            </a:r>
            <a:r>
              <a:rPr sz="1050" b="1" dirty="0">
                <a:solidFill>
                  <a:srgbClr val="003399"/>
                </a:solidFill>
              </a:rPr>
              <a:t>a </a:t>
            </a:r>
            <a:r>
              <a:rPr sz="1050" b="1" spc="-4" dirty="0">
                <a:solidFill>
                  <a:srgbClr val="003399"/>
                </a:solidFill>
              </a:rPr>
              <a:t>cada</a:t>
            </a:r>
            <a:r>
              <a:rPr sz="1050" b="1" spc="-8" dirty="0">
                <a:solidFill>
                  <a:srgbClr val="003399"/>
                </a:solidFill>
              </a:rPr>
              <a:t> </a:t>
            </a:r>
            <a:r>
              <a:rPr sz="1050" b="1" spc="-4" dirty="0">
                <a:solidFill>
                  <a:srgbClr val="003399"/>
                </a:solidFill>
              </a:rPr>
              <a:t>perspectiva</a:t>
            </a:r>
            <a:r>
              <a:rPr sz="1050" b="1" spc="-23" dirty="0">
                <a:solidFill>
                  <a:srgbClr val="003399"/>
                </a:solidFill>
              </a:rPr>
              <a:t> </a:t>
            </a:r>
            <a:r>
              <a:rPr sz="1050" b="1" spc="-4" dirty="0">
                <a:solidFill>
                  <a:srgbClr val="003399"/>
                </a:solidFill>
              </a:rPr>
              <a:t>de</a:t>
            </a:r>
            <a:r>
              <a:rPr sz="1050" b="1" dirty="0">
                <a:solidFill>
                  <a:srgbClr val="003399"/>
                </a:solidFill>
              </a:rPr>
              <a:t> </a:t>
            </a:r>
            <a:r>
              <a:rPr sz="1050" b="1" spc="-4" dirty="0" err="1">
                <a:solidFill>
                  <a:srgbClr val="003399"/>
                </a:solidFill>
              </a:rPr>
              <a:t>seguridad</a:t>
            </a:r>
            <a:endParaRPr sz="1050" dirty="0"/>
          </a:p>
        </p:txBody>
      </p:sp>
      <p:grpSp>
        <p:nvGrpSpPr>
          <p:cNvPr id="37" name="object 37"/>
          <p:cNvGrpSpPr/>
          <p:nvPr/>
        </p:nvGrpSpPr>
        <p:grpSpPr>
          <a:xfrm>
            <a:off x="3701653" y="967978"/>
            <a:ext cx="1835944" cy="292894"/>
            <a:chOff x="3411537" y="1290637"/>
            <a:chExt cx="2447925" cy="390525"/>
          </a:xfrm>
        </p:grpSpPr>
        <p:sp>
          <p:nvSpPr>
            <p:cNvPr id="38" name="object 38"/>
            <p:cNvSpPr/>
            <p:nvPr/>
          </p:nvSpPr>
          <p:spPr>
            <a:xfrm>
              <a:off x="3416300" y="12954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39" name="object 39"/>
            <p:cNvSpPr/>
            <p:nvPr/>
          </p:nvSpPr>
          <p:spPr>
            <a:xfrm>
              <a:off x="3416300" y="12954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40" name="object 40"/>
          <p:cNvSpPr txBox="1"/>
          <p:nvPr/>
        </p:nvSpPr>
        <p:spPr>
          <a:xfrm>
            <a:off x="4053364" y="1010221"/>
            <a:ext cx="1133951" cy="193803"/>
          </a:xfrm>
          <a:prstGeom prst="rect">
            <a:avLst/>
          </a:prstGeom>
        </p:spPr>
        <p:txBody>
          <a:bodyPr vert="horz" wrap="square" lIns="0" tIns="9049" rIns="0" bIns="0" rtlCol="0">
            <a:spAutoFit/>
          </a:bodyPr>
          <a:lstStyle/>
          <a:p>
            <a:pPr marL="9525">
              <a:spcBef>
                <a:spcPts val="71"/>
              </a:spcBef>
            </a:pPr>
            <a:r>
              <a:rPr sz="1200" b="1" spc="-4" dirty="0"/>
              <a:t>Control</a:t>
            </a:r>
            <a:r>
              <a:rPr sz="1200" b="1" spc="-71" dirty="0"/>
              <a:t> </a:t>
            </a:r>
            <a:r>
              <a:rPr sz="1200" b="1" spc="-11" dirty="0"/>
              <a:t>Acceso</a:t>
            </a:r>
            <a:endParaRPr sz="1200"/>
          </a:p>
        </p:txBody>
      </p:sp>
      <p:grpSp>
        <p:nvGrpSpPr>
          <p:cNvPr id="41" name="object 41"/>
          <p:cNvGrpSpPr/>
          <p:nvPr/>
        </p:nvGrpSpPr>
        <p:grpSpPr>
          <a:xfrm>
            <a:off x="3701653" y="1425178"/>
            <a:ext cx="1835944" cy="292894"/>
            <a:chOff x="3411537" y="1900237"/>
            <a:chExt cx="2447925" cy="390525"/>
          </a:xfrm>
        </p:grpSpPr>
        <p:sp>
          <p:nvSpPr>
            <p:cNvPr id="42" name="object 42"/>
            <p:cNvSpPr/>
            <p:nvPr/>
          </p:nvSpPr>
          <p:spPr>
            <a:xfrm>
              <a:off x="3416300" y="19050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43" name="object 43"/>
            <p:cNvSpPr/>
            <p:nvPr/>
          </p:nvSpPr>
          <p:spPr>
            <a:xfrm>
              <a:off x="3416300" y="19050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44" name="object 44"/>
          <p:cNvSpPr txBox="1"/>
          <p:nvPr/>
        </p:nvSpPr>
        <p:spPr>
          <a:xfrm>
            <a:off x="4109370" y="1467479"/>
            <a:ext cx="1020604" cy="193803"/>
          </a:xfrm>
          <a:prstGeom prst="rect">
            <a:avLst/>
          </a:prstGeom>
        </p:spPr>
        <p:txBody>
          <a:bodyPr vert="horz" wrap="square" lIns="0" tIns="9049" rIns="0" bIns="0" rtlCol="0">
            <a:spAutoFit/>
          </a:bodyPr>
          <a:lstStyle/>
          <a:p>
            <a:pPr marL="9525">
              <a:spcBef>
                <a:spcPts val="71"/>
              </a:spcBef>
            </a:pPr>
            <a:r>
              <a:rPr sz="1200" b="1" spc="-8" dirty="0"/>
              <a:t>Autenticación</a:t>
            </a:r>
            <a:endParaRPr sz="1200"/>
          </a:p>
        </p:txBody>
      </p:sp>
      <p:grpSp>
        <p:nvGrpSpPr>
          <p:cNvPr id="45" name="object 45"/>
          <p:cNvGrpSpPr/>
          <p:nvPr/>
        </p:nvGrpSpPr>
        <p:grpSpPr>
          <a:xfrm>
            <a:off x="3701653" y="1882378"/>
            <a:ext cx="1835944" cy="292894"/>
            <a:chOff x="3411537" y="2509837"/>
            <a:chExt cx="2447925" cy="390525"/>
          </a:xfrm>
        </p:grpSpPr>
        <p:sp>
          <p:nvSpPr>
            <p:cNvPr id="46" name="object 46"/>
            <p:cNvSpPr/>
            <p:nvPr/>
          </p:nvSpPr>
          <p:spPr>
            <a:xfrm>
              <a:off x="3416300" y="25146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47" name="object 47"/>
            <p:cNvSpPr/>
            <p:nvPr/>
          </p:nvSpPr>
          <p:spPr>
            <a:xfrm>
              <a:off x="3416300" y="25146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48" name="object 48"/>
          <p:cNvSpPr txBox="1"/>
          <p:nvPr/>
        </p:nvSpPr>
        <p:spPr>
          <a:xfrm>
            <a:off x="4183666" y="1924907"/>
            <a:ext cx="872490" cy="193803"/>
          </a:xfrm>
          <a:prstGeom prst="rect">
            <a:avLst/>
          </a:prstGeom>
        </p:spPr>
        <p:txBody>
          <a:bodyPr vert="horz" wrap="square" lIns="0" tIns="9049" rIns="0" bIns="0" rtlCol="0">
            <a:spAutoFit/>
          </a:bodyPr>
          <a:lstStyle/>
          <a:p>
            <a:pPr marL="9525">
              <a:spcBef>
                <a:spcPts val="71"/>
              </a:spcBef>
            </a:pPr>
            <a:r>
              <a:rPr sz="1200" b="1" spc="-4" dirty="0"/>
              <a:t>No</a:t>
            </a:r>
            <a:r>
              <a:rPr sz="1200" b="1" spc="-49" dirty="0"/>
              <a:t> </a:t>
            </a:r>
            <a:r>
              <a:rPr sz="1200" b="1" spc="-4" dirty="0"/>
              <a:t>Repudio</a:t>
            </a:r>
            <a:endParaRPr sz="1200"/>
          </a:p>
        </p:txBody>
      </p:sp>
      <p:grpSp>
        <p:nvGrpSpPr>
          <p:cNvPr id="49" name="object 49"/>
          <p:cNvGrpSpPr/>
          <p:nvPr/>
        </p:nvGrpSpPr>
        <p:grpSpPr>
          <a:xfrm>
            <a:off x="3701653" y="2339578"/>
            <a:ext cx="1835944" cy="292894"/>
            <a:chOff x="3411537" y="3119437"/>
            <a:chExt cx="2447925" cy="390525"/>
          </a:xfrm>
        </p:grpSpPr>
        <p:sp>
          <p:nvSpPr>
            <p:cNvPr id="50" name="object 50"/>
            <p:cNvSpPr/>
            <p:nvPr/>
          </p:nvSpPr>
          <p:spPr>
            <a:xfrm>
              <a:off x="3416300" y="31242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51" name="object 51"/>
            <p:cNvSpPr/>
            <p:nvPr/>
          </p:nvSpPr>
          <p:spPr>
            <a:xfrm>
              <a:off x="3416300" y="31242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52" name="object 52"/>
          <p:cNvSpPr txBox="1"/>
          <p:nvPr/>
        </p:nvSpPr>
        <p:spPr>
          <a:xfrm>
            <a:off x="3765138" y="2382107"/>
            <a:ext cx="1711166" cy="193803"/>
          </a:xfrm>
          <a:prstGeom prst="rect">
            <a:avLst/>
          </a:prstGeom>
        </p:spPr>
        <p:txBody>
          <a:bodyPr vert="horz" wrap="square" lIns="0" tIns="9049" rIns="0" bIns="0" rtlCol="0">
            <a:spAutoFit/>
          </a:bodyPr>
          <a:lstStyle/>
          <a:p>
            <a:pPr marL="9525">
              <a:spcBef>
                <a:spcPts val="71"/>
              </a:spcBef>
            </a:pPr>
            <a:r>
              <a:rPr sz="1200" b="1" spc="-4" dirty="0"/>
              <a:t>Confidencialidad</a:t>
            </a:r>
            <a:r>
              <a:rPr sz="1200" b="1" spc="-11" dirty="0"/>
              <a:t> </a:t>
            </a:r>
            <a:r>
              <a:rPr sz="1200" b="1" spc="-4" dirty="0"/>
              <a:t>Datos</a:t>
            </a:r>
            <a:endParaRPr sz="1200"/>
          </a:p>
        </p:txBody>
      </p:sp>
      <p:grpSp>
        <p:nvGrpSpPr>
          <p:cNvPr id="53" name="object 53"/>
          <p:cNvGrpSpPr/>
          <p:nvPr/>
        </p:nvGrpSpPr>
        <p:grpSpPr>
          <a:xfrm>
            <a:off x="3701653" y="2796778"/>
            <a:ext cx="1835944" cy="292894"/>
            <a:chOff x="3411537" y="3729037"/>
            <a:chExt cx="2447925" cy="390525"/>
          </a:xfrm>
        </p:grpSpPr>
        <p:sp>
          <p:nvSpPr>
            <p:cNvPr id="54" name="object 54"/>
            <p:cNvSpPr/>
            <p:nvPr/>
          </p:nvSpPr>
          <p:spPr>
            <a:xfrm>
              <a:off x="3416300" y="37338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55" name="object 55"/>
            <p:cNvSpPr/>
            <p:nvPr/>
          </p:nvSpPr>
          <p:spPr>
            <a:xfrm>
              <a:off x="3416300" y="37338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56" name="object 56"/>
          <p:cNvSpPr txBox="1"/>
          <p:nvPr/>
        </p:nvSpPr>
        <p:spPr>
          <a:xfrm>
            <a:off x="3750278" y="2845213"/>
            <a:ext cx="1741170" cy="182742"/>
          </a:xfrm>
          <a:prstGeom prst="rect">
            <a:avLst/>
          </a:prstGeom>
        </p:spPr>
        <p:txBody>
          <a:bodyPr vert="horz" wrap="square" lIns="0" tIns="9525" rIns="0" bIns="0" rtlCol="0">
            <a:spAutoFit/>
          </a:bodyPr>
          <a:lstStyle/>
          <a:p>
            <a:pPr marL="9525">
              <a:spcBef>
                <a:spcPts val="75"/>
              </a:spcBef>
            </a:pPr>
            <a:r>
              <a:rPr sz="1125" b="1" spc="-4" dirty="0"/>
              <a:t>Seguridad</a:t>
            </a:r>
            <a:r>
              <a:rPr sz="1125" b="1" spc="-26" dirty="0"/>
              <a:t> </a:t>
            </a:r>
            <a:r>
              <a:rPr sz="1125" b="1" spc="-4" dirty="0"/>
              <a:t>Comunicación</a:t>
            </a:r>
            <a:endParaRPr sz="1125"/>
          </a:p>
        </p:txBody>
      </p:sp>
      <p:grpSp>
        <p:nvGrpSpPr>
          <p:cNvPr id="57" name="object 57"/>
          <p:cNvGrpSpPr/>
          <p:nvPr/>
        </p:nvGrpSpPr>
        <p:grpSpPr>
          <a:xfrm>
            <a:off x="3701653" y="3253978"/>
            <a:ext cx="1835944" cy="292894"/>
            <a:chOff x="3411537" y="4338637"/>
            <a:chExt cx="2447925" cy="390525"/>
          </a:xfrm>
        </p:grpSpPr>
        <p:sp>
          <p:nvSpPr>
            <p:cNvPr id="58" name="object 58"/>
            <p:cNvSpPr/>
            <p:nvPr/>
          </p:nvSpPr>
          <p:spPr>
            <a:xfrm>
              <a:off x="3416300" y="43434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59" name="object 59"/>
            <p:cNvSpPr/>
            <p:nvPr/>
          </p:nvSpPr>
          <p:spPr>
            <a:xfrm>
              <a:off x="3416300" y="43434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60" name="object 60"/>
          <p:cNvSpPr txBox="1"/>
          <p:nvPr/>
        </p:nvSpPr>
        <p:spPr>
          <a:xfrm>
            <a:off x="4009929" y="3296698"/>
            <a:ext cx="1220629" cy="193803"/>
          </a:xfrm>
          <a:prstGeom prst="rect">
            <a:avLst/>
          </a:prstGeom>
        </p:spPr>
        <p:txBody>
          <a:bodyPr vert="horz" wrap="square" lIns="0" tIns="9049" rIns="0" bIns="0" rtlCol="0">
            <a:spAutoFit/>
          </a:bodyPr>
          <a:lstStyle/>
          <a:p>
            <a:pPr marL="9525">
              <a:spcBef>
                <a:spcPts val="71"/>
              </a:spcBef>
            </a:pPr>
            <a:r>
              <a:rPr sz="1200" b="1" spc="-4" dirty="0"/>
              <a:t>Integridad</a:t>
            </a:r>
            <a:r>
              <a:rPr sz="1200" b="1" spc="-26" dirty="0"/>
              <a:t> </a:t>
            </a:r>
            <a:r>
              <a:rPr sz="1200" b="1" spc="-4" dirty="0"/>
              <a:t>Datos</a:t>
            </a:r>
            <a:endParaRPr sz="1200"/>
          </a:p>
        </p:txBody>
      </p:sp>
      <p:grpSp>
        <p:nvGrpSpPr>
          <p:cNvPr id="61" name="object 61"/>
          <p:cNvGrpSpPr/>
          <p:nvPr/>
        </p:nvGrpSpPr>
        <p:grpSpPr>
          <a:xfrm>
            <a:off x="3701653" y="3711178"/>
            <a:ext cx="1835944" cy="292894"/>
            <a:chOff x="3411537" y="4948237"/>
            <a:chExt cx="2447925" cy="390525"/>
          </a:xfrm>
        </p:grpSpPr>
        <p:sp>
          <p:nvSpPr>
            <p:cNvPr id="62" name="object 62"/>
            <p:cNvSpPr/>
            <p:nvPr/>
          </p:nvSpPr>
          <p:spPr>
            <a:xfrm>
              <a:off x="3416300" y="49530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63" name="object 63"/>
            <p:cNvSpPr/>
            <p:nvPr/>
          </p:nvSpPr>
          <p:spPr>
            <a:xfrm>
              <a:off x="3416300" y="49530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64" name="object 64"/>
          <p:cNvSpPr txBox="1"/>
          <p:nvPr/>
        </p:nvSpPr>
        <p:spPr>
          <a:xfrm>
            <a:off x="4087654" y="3753955"/>
            <a:ext cx="1065371" cy="193803"/>
          </a:xfrm>
          <a:prstGeom prst="rect">
            <a:avLst/>
          </a:prstGeom>
        </p:spPr>
        <p:txBody>
          <a:bodyPr vert="horz" wrap="square" lIns="0" tIns="9049" rIns="0" bIns="0" rtlCol="0">
            <a:spAutoFit/>
          </a:bodyPr>
          <a:lstStyle/>
          <a:p>
            <a:pPr marL="9525">
              <a:spcBef>
                <a:spcPts val="71"/>
              </a:spcBef>
            </a:pPr>
            <a:r>
              <a:rPr sz="1200" b="1" spc="-4" dirty="0"/>
              <a:t>Dis</a:t>
            </a:r>
            <a:r>
              <a:rPr sz="1200" b="1" spc="-11" dirty="0"/>
              <a:t>p</a:t>
            </a:r>
            <a:r>
              <a:rPr sz="1200" b="1" spc="-4" dirty="0"/>
              <a:t>o</a:t>
            </a:r>
            <a:r>
              <a:rPr sz="1200" b="1" spc="-11" dirty="0"/>
              <a:t>n</a:t>
            </a:r>
            <a:r>
              <a:rPr sz="1200" b="1" spc="-4" dirty="0"/>
              <a:t>i</a:t>
            </a:r>
            <a:r>
              <a:rPr sz="1200" b="1" spc="-8" dirty="0"/>
              <a:t>b</a:t>
            </a:r>
            <a:r>
              <a:rPr sz="1200" b="1" spc="-4" dirty="0"/>
              <a:t>ili</a:t>
            </a:r>
            <a:r>
              <a:rPr sz="1200" b="1" spc="-11" dirty="0"/>
              <a:t>d</a:t>
            </a:r>
            <a:r>
              <a:rPr sz="1200" b="1" spc="-4" dirty="0"/>
              <a:t>ad</a:t>
            </a:r>
            <a:endParaRPr sz="1200"/>
          </a:p>
        </p:txBody>
      </p:sp>
      <p:grpSp>
        <p:nvGrpSpPr>
          <p:cNvPr id="65" name="object 65"/>
          <p:cNvGrpSpPr/>
          <p:nvPr/>
        </p:nvGrpSpPr>
        <p:grpSpPr>
          <a:xfrm>
            <a:off x="3701653" y="4168378"/>
            <a:ext cx="1835944" cy="292894"/>
            <a:chOff x="3411537" y="5557837"/>
            <a:chExt cx="2447925" cy="390525"/>
          </a:xfrm>
        </p:grpSpPr>
        <p:sp>
          <p:nvSpPr>
            <p:cNvPr id="66" name="object 66"/>
            <p:cNvSpPr/>
            <p:nvPr/>
          </p:nvSpPr>
          <p:spPr>
            <a:xfrm>
              <a:off x="3416300" y="5562600"/>
              <a:ext cx="2438400" cy="381000"/>
            </a:xfrm>
            <a:custGeom>
              <a:avLst/>
              <a:gdLst/>
              <a:ahLst/>
              <a:cxnLst/>
              <a:rect l="l" t="t" r="r" b="b"/>
              <a:pathLst>
                <a:path w="2438400" h="381000">
                  <a:moveTo>
                    <a:pt x="2046097" y="0"/>
                  </a:moveTo>
                  <a:lnTo>
                    <a:pt x="392302" y="0"/>
                  </a:lnTo>
                  <a:lnTo>
                    <a:pt x="328669" y="2493"/>
                  </a:lnTo>
                  <a:lnTo>
                    <a:pt x="268305" y="9712"/>
                  </a:lnTo>
                  <a:lnTo>
                    <a:pt x="212017" y="21263"/>
                  </a:lnTo>
                  <a:lnTo>
                    <a:pt x="160614" y="36756"/>
                  </a:lnTo>
                  <a:lnTo>
                    <a:pt x="114903" y="55797"/>
                  </a:lnTo>
                  <a:lnTo>
                    <a:pt x="75691" y="77994"/>
                  </a:lnTo>
                  <a:lnTo>
                    <a:pt x="43788" y="102955"/>
                  </a:lnTo>
                  <a:lnTo>
                    <a:pt x="5134" y="159600"/>
                  </a:lnTo>
                  <a:lnTo>
                    <a:pt x="0" y="190500"/>
                  </a:lnTo>
                  <a:lnTo>
                    <a:pt x="5134" y="221399"/>
                  </a:lnTo>
                  <a:lnTo>
                    <a:pt x="43788" y="278044"/>
                  </a:lnTo>
                  <a:lnTo>
                    <a:pt x="75692" y="303005"/>
                  </a:lnTo>
                  <a:lnTo>
                    <a:pt x="114903" y="325202"/>
                  </a:lnTo>
                  <a:lnTo>
                    <a:pt x="160614" y="344243"/>
                  </a:lnTo>
                  <a:lnTo>
                    <a:pt x="212017" y="359736"/>
                  </a:lnTo>
                  <a:lnTo>
                    <a:pt x="268305" y="371287"/>
                  </a:lnTo>
                  <a:lnTo>
                    <a:pt x="328669" y="378506"/>
                  </a:lnTo>
                  <a:lnTo>
                    <a:pt x="392302" y="381000"/>
                  </a:lnTo>
                  <a:lnTo>
                    <a:pt x="2046097" y="381000"/>
                  </a:lnTo>
                  <a:lnTo>
                    <a:pt x="2109730" y="378506"/>
                  </a:lnTo>
                  <a:lnTo>
                    <a:pt x="2170094" y="371287"/>
                  </a:lnTo>
                  <a:lnTo>
                    <a:pt x="2226382" y="359736"/>
                  </a:lnTo>
                  <a:lnTo>
                    <a:pt x="2277785" y="344243"/>
                  </a:lnTo>
                  <a:lnTo>
                    <a:pt x="2323496" y="325202"/>
                  </a:lnTo>
                  <a:lnTo>
                    <a:pt x="2362708" y="303005"/>
                  </a:lnTo>
                  <a:lnTo>
                    <a:pt x="2394611" y="278044"/>
                  </a:lnTo>
                  <a:lnTo>
                    <a:pt x="2433265" y="221399"/>
                  </a:lnTo>
                  <a:lnTo>
                    <a:pt x="2438400" y="190500"/>
                  </a:lnTo>
                  <a:lnTo>
                    <a:pt x="2433265" y="159600"/>
                  </a:lnTo>
                  <a:lnTo>
                    <a:pt x="2394611" y="102955"/>
                  </a:lnTo>
                  <a:lnTo>
                    <a:pt x="2362707" y="77994"/>
                  </a:lnTo>
                  <a:lnTo>
                    <a:pt x="2323496" y="55797"/>
                  </a:lnTo>
                  <a:lnTo>
                    <a:pt x="2277785" y="36756"/>
                  </a:lnTo>
                  <a:lnTo>
                    <a:pt x="2226382" y="21263"/>
                  </a:lnTo>
                  <a:lnTo>
                    <a:pt x="2170094" y="9712"/>
                  </a:lnTo>
                  <a:lnTo>
                    <a:pt x="2109730" y="2493"/>
                  </a:lnTo>
                  <a:lnTo>
                    <a:pt x="2046097" y="0"/>
                  </a:lnTo>
                  <a:close/>
                </a:path>
              </a:pathLst>
            </a:custGeom>
            <a:solidFill>
              <a:srgbClr val="CCCCFF"/>
            </a:solidFill>
          </p:spPr>
          <p:txBody>
            <a:bodyPr wrap="square" lIns="0" tIns="0" rIns="0" bIns="0" rtlCol="0"/>
            <a:lstStyle/>
            <a:p>
              <a:endParaRPr sz="1050"/>
            </a:p>
          </p:txBody>
        </p:sp>
        <p:sp>
          <p:nvSpPr>
            <p:cNvPr id="67" name="object 67"/>
            <p:cNvSpPr/>
            <p:nvPr/>
          </p:nvSpPr>
          <p:spPr>
            <a:xfrm>
              <a:off x="3416300" y="5562600"/>
              <a:ext cx="2438400" cy="381000"/>
            </a:xfrm>
            <a:custGeom>
              <a:avLst/>
              <a:gdLst/>
              <a:ahLst/>
              <a:cxnLst/>
              <a:rect l="l" t="t" r="r" b="b"/>
              <a:pathLst>
                <a:path w="2438400" h="381000">
                  <a:moveTo>
                    <a:pt x="392302" y="0"/>
                  </a:moveTo>
                  <a:lnTo>
                    <a:pt x="2046097" y="0"/>
                  </a:lnTo>
                  <a:lnTo>
                    <a:pt x="2109730" y="2493"/>
                  </a:lnTo>
                  <a:lnTo>
                    <a:pt x="2170094" y="9712"/>
                  </a:lnTo>
                  <a:lnTo>
                    <a:pt x="2226382" y="21263"/>
                  </a:lnTo>
                  <a:lnTo>
                    <a:pt x="2277785" y="36756"/>
                  </a:lnTo>
                  <a:lnTo>
                    <a:pt x="2323496" y="55797"/>
                  </a:lnTo>
                  <a:lnTo>
                    <a:pt x="2362707" y="77994"/>
                  </a:lnTo>
                  <a:lnTo>
                    <a:pt x="2394611" y="102955"/>
                  </a:lnTo>
                  <a:lnTo>
                    <a:pt x="2433265" y="159600"/>
                  </a:lnTo>
                  <a:lnTo>
                    <a:pt x="2438400" y="190500"/>
                  </a:lnTo>
                  <a:lnTo>
                    <a:pt x="2433265" y="221399"/>
                  </a:lnTo>
                  <a:lnTo>
                    <a:pt x="2394611" y="278044"/>
                  </a:lnTo>
                  <a:lnTo>
                    <a:pt x="2362708" y="303005"/>
                  </a:lnTo>
                  <a:lnTo>
                    <a:pt x="2323496" y="325202"/>
                  </a:lnTo>
                  <a:lnTo>
                    <a:pt x="2277785" y="344243"/>
                  </a:lnTo>
                  <a:lnTo>
                    <a:pt x="2226382" y="359736"/>
                  </a:lnTo>
                  <a:lnTo>
                    <a:pt x="2170094" y="371287"/>
                  </a:lnTo>
                  <a:lnTo>
                    <a:pt x="2109730" y="378506"/>
                  </a:lnTo>
                  <a:lnTo>
                    <a:pt x="2046097" y="381000"/>
                  </a:lnTo>
                  <a:lnTo>
                    <a:pt x="392302" y="381000"/>
                  </a:lnTo>
                  <a:lnTo>
                    <a:pt x="328669" y="378506"/>
                  </a:lnTo>
                  <a:lnTo>
                    <a:pt x="268305" y="371287"/>
                  </a:lnTo>
                  <a:lnTo>
                    <a:pt x="212017" y="359736"/>
                  </a:lnTo>
                  <a:lnTo>
                    <a:pt x="160614" y="344243"/>
                  </a:lnTo>
                  <a:lnTo>
                    <a:pt x="114903" y="325202"/>
                  </a:lnTo>
                  <a:lnTo>
                    <a:pt x="75692" y="303005"/>
                  </a:lnTo>
                  <a:lnTo>
                    <a:pt x="43788" y="278044"/>
                  </a:lnTo>
                  <a:lnTo>
                    <a:pt x="5134" y="221399"/>
                  </a:lnTo>
                  <a:lnTo>
                    <a:pt x="0" y="190500"/>
                  </a:lnTo>
                  <a:lnTo>
                    <a:pt x="5134" y="159600"/>
                  </a:lnTo>
                  <a:lnTo>
                    <a:pt x="43788" y="102955"/>
                  </a:lnTo>
                  <a:lnTo>
                    <a:pt x="75691" y="77994"/>
                  </a:lnTo>
                  <a:lnTo>
                    <a:pt x="114903" y="55797"/>
                  </a:lnTo>
                  <a:lnTo>
                    <a:pt x="160614" y="36756"/>
                  </a:lnTo>
                  <a:lnTo>
                    <a:pt x="212017" y="21263"/>
                  </a:lnTo>
                  <a:lnTo>
                    <a:pt x="268305" y="9712"/>
                  </a:lnTo>
                  <a:lnTo>
                    <a:pt x="328669" y="2493"/>
                  </a:lnTo>
                  <a:lnTo>
                    <a:pt x="392302" y="0"/>
                  </a:lnTo>
                  <a:close/>
                </a:path>
              </a:pathLst>
            </a:custGeom>
            <a:ln w="9525">
              <a:solidFill>
                <a:srgbClr val="000000"/>
              </a:solidFill>
            </a:ln>
          </p:spPr>
          <p:txBody>
            <a:bodyPr wrap="square" lIns="0" tIns="0" rIns="0" bIns="0" rtlCol="0"/>
            <a:lstStyle/>
            <a:p>
              <a:endParaRPr sz="1050"/>
            </a:p>
          </p:txBody>
        </p:sp>
      </p:grpSp>
      <p:sp>
        <p:nvSpPr>
          <p:cNvPr id="68" name="object 68"/>
          <p:cNvSpPr txBox="1"/>
          <p:nvPr/>
        </p:nvSpPr>
        <p:spPr>
          <a:xfrm>
            <a:off x="4227100" y="4211346"/>
            <a:ext cx="785336" cy="193803"/>
          </a:xfrm>
          <a:prstGeom prst="rect">
            <a:avLst/>
          </a:prstGeom>
        </p:spPr>
        <p:txBody>
          <a:bodyPr vert="horz" wrap="square" lIns="0" tIns="9049" rIns="0" bIns="0" rtlCol="0">
            <a:spAutoFit/>
          </a:bodyPr>
          <a:lstStyle/>
          <a:p>
            <a:pPr marL="9525">
              <a:spcBef>
                <a:spcPts val="71"/>
              </a:spcBef>
            </a:pPr>
            <a:r>
              <a:rPr sz="1200" b="1" spc="-8" dirty="0"/>
              <a:t>Privacidad</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9518" y="271454"/>
            <a:ext cx="5324951" cy="316914"/>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Alinear la Estrategia de Seguridad</a:t>
            </a:r>
          </a:p>
        </p:txBody>
      </p:sp>
      <p:grpSp>
        <p:nvGrpSpPr>
          <p:cNvPr id="3" name="object 3"/>
          <p:cNvGrpSpPr/>
          <p:nvPr/>
        </p:nvGrpSpPr>
        <p:grpSpPr>
          <a:xfrm>
            <a:off x="1739503" y="1084564"/>
            <a:ext cx="5590223" cy="3679031"/>
            <a:chOff x="795337" y="1446085"/>
            <a:chExt cx="7453630" cy="4905375"/>
          </a:xfrm>
        </p:grpSpPr>
        <p:pic>
          <p:nvPicPr>
            <p:cNvPr id="4" name="object 4"/>
            <p:cNvPicPr/>
            <p:nvPr/>
          </p:nvPicPr>
          <p:blipFill>
            <a:blip r:embed="rId2" cstate="print"/>
            <a:stretch>
              <a:fillRect/>
            </a:stretch>
          </p:blipFill>
          <p:spPr>
            <a:xfrm>
              <a:off x="795337" y="1446085"/>
              <a:ext cx="7453249" cy="954087"/>
            </a:xfrm>
            <a:prstGeom prst="rect">
              <a:avLst/>
            </a:prstGeom>
          </p:spPr>
        </p:pic>
        <p:pic>
          <p:nvPicPr>
            <p:cNvPr id="5" name="object 5"/>
            <p:cNvPicPr/>
            <p:nvPr/>
          </p:nvPicPr>
          <p:blipFill>
            <a:blip r:embed="rId3" cstate="print"/>
            <a:stretch>
              <a:fillRect/>
            </a:stretch>
          </p:blipFill>
          <p:spPr>
            <a:xfrm>
              <a:off x="4419600" y="3231908"/>
              <a:ext cx="3748024" cy="3119501"/>
            </a:xfrm>
            <a:prstGeom prst="rect">
              <a:avLst/>
            </a:prstGeom>
          </p:spPr>
        </p:pic>
        <p:pic>
          <p:nvPicPr>
            <p:cNvPr id="6" name="object 6"/>
            <p:cNvPicPr/>
            <p:nvPr/>
          </p:nvPicPr>
          <p:blipFill>
            <a:blip r:embed="rId4" cstate="print"/>
            <a:stretch>
              <a:fillRect/>
            </a:stretch>
          </p:blipFill>
          <p:spPr>
            <a:xfrm>
              <a:off x="2667000" y="2379535"/>
              <a:ext cx="1905000" cy="909637"/>
            </a:xfrm>
            <a:prstGeom prst="rect">
              <a:avLst/>
            </a:prstGeom>
          </p:spPr>
        </p:pic>
        <p:pic>
          <p:nvPicPr>
            <p:cNvPr id="7" name="object 7"/>
            <p:cNvPicPr/>
            <p:nvPr/>
          </p:nvPicPr>
          <p:blipFill>
            <a:blip r:embed="rId5" cstate="print"/>
            <a:stretch>
              <a:fillRect/>
            </a:stretch>
          </p:blipFill>
          <p:spPr>
            <a:xfrm>
              <a:off x="4505325" y="2379472"/>
              <a:ext cx="1824101" cy="914400"/>
            </a:xfrm>
            <a:prstGeom prst="rect">
              <a:avLst/>
            </a:prstGeom>
          </p:spPr>
        </p:pic>
        <p:pic>
          <p:nvPicPr>
            <p:cNvPr id="8" name="object 8"/>
            <p:cNvPicPr/>
            <p:nvPr/>
          </p:nvPicPr>
          <p:blipFill>
            <a:blip r:embed="rId5" cstate="print"/>
            <a:stretch>
              <a:fillRect/>
            </a:stretch>
          </p:blipFill>
          <p:spPr>
            <a:xfrm>
              <a:off x="895350" y="2379472"/>
              <a:ext cx="1824101" cy="914400"/>
            </a:xfrm>
            <a:prstGeom prst="rect">
              <a:avLst/>
            </a:prstGeom>
          </p:spPr>
        </p:pic>
      </p:grpSp>
      <p:sp>
        <p:nvSpPr>
          <p:cNvPr id="9" name="object 9"/>
          <p:cNvSpPr txBox="1"/>
          <p:nvPr/>
        </p:nvSpPr>
        <p:spPr>
          <a:xfrm>
            <a:off x="3314319" y="1304887"/>
            <a:ext cx="2586990" cy="425116"/>
          </a:xfrm>
          <a:prstGeom prst="rect">
            <a:avLst/>
          </a:prstGeom>
        </p:spPr>
        <p:txBody>
          <a:bodyPr vert="horz" wrap="square" lIns="0" tIns="9525" rIns="0" bIns="0" rtlCol="0">
            <a:spAutoFit/>
          </a:bodyPr>
          <a:lstStyle/>
          <a:p>
            <a:pPr algn="ctr">
              <a:spcBef>
                <a:spcPts val="75"/>
              </a:spcBef>
            </a:pPr>
            <a:r>
              <a:rPr sz="1350" b="1" spc="-4" dirty="0">
                <a:latin typeface="Trebuchet MS"/>
                <a:cs typeface="Trebuchet MS"/>
              </a:rPr>
              <a:t>SEGURIDAD</a:t>
            </a:r>
            <a:r>
              <a:rPr sz="1350" b="1" spc="-19" dirty="0">
                <a:latin typeface="Trebuchet MS"/>
                <a:cs typeface="Trebuchet MS"/>
              </a:rPr>
              <a:t> </a:t>
            </a:r>
            <a:r>
              <a:rPr sz="1350" b="1" spc="-4" dirty="0">
                <a:latin typeface="Trebuchet MS"/>
                <a:cs typeface="Trebuchet MS"/>
              </a:rPr>
              <a:t>DE</a:t>
            </a:r>
            <a:r>
              <a:rPr sz="1350" b="1" spc="-11" dirty="0">
                <a:latin typeface="Trebuchet MS"/>
                <a:cs typeface="Trebuchet MS"/>
              </a:rPr>
              <a:t> </a:t>
            </a:r>
            <a:r>
              <a:rPr sz="1350" b="1" dirty="0">
                <a:latin typeface="Trebuchet MS"/>
                <a:cs typeface="Trebuchet MS"/>
              </a:rPr>
              <a:t>LA</a:t>
            </a:r>
            <a:r>
              <a:rPr sz="1350" b="1" spc="-86" dirty="0">
                <a:latin typeface="Trebuchet MS"/>
                <a:cs typeface="Trebuchet MS"/>
              </a:rPr>
              <a:t> </a:t>
            </a:r>
            <a:r>
              <a:rPr sz="1350" b="1" spc="-4" dirty="0">
                <a:latin typeface="Trebuchet MS"/>
                <a:cs typeface="Trebuchet MS"/>
              </a:rPr>
              <a:t>INFORMACION</a:t>
            </a:r>
            <a:endParaRPr sz="1350">
              <a:latin typeface="Trebuchet MS"/>
              <a:cs typeface="Trebuchet MS"/>
            </a:endParaRPr>
          </a:p>
          <a:p>
            <a:pPr marL="476" algn="ctr"/>
            <a:r>
              <a:rPr sz="1350" b="1" dirty="0">
                <a:latin typeface="Trebuchet MS"/>
                <a:cs typeface="Trebuchet MS"/>
              </a:rPr>
              <a:t>SGSI</a:t>
            </a:r>
            <a:endParaRPr sz="1350">
              <a:latin typeface="Trebuchet MS"/>
              <a:cs typeface="Trebuchet MS"/>
            </a:endParaRPr>
          </a:p>
        </p:txBody>
      </p:sp>
      <p:pic>
        <p:nvPicPr>
          <p:cNvPr id="10" name="object 10"/>
          <p:cNvPicPr/>
          <p:nvPr/>
        </p:nvPicPr>
        <p:blipFill>
          <a:blip r:embed="rId6" cstate="print"/>
          <a:stretch>
            <a:fillRect/>
          </a:stretch>
        </p:blipFill>
        <p:spPr>
          <a:xfrm>
            <a:off x="5843588" y="1777461"/>
            <a:ext cx="1428750" cy="692944"/>
          </a:xfrm>
          <a:prstGeom prst="rect">
            <a:avLst/>
          </a:prstGeom>
        </p:spPr>
      </p:pic>
      <p:sp>
        <p:nvSpPr>
          <p:cNvPr id="11" name="object 11"/>
          <p:cNvSpPr txBox="1"/>
          <p:nvPr/>
        </p:nvSpPr>
        <p:spPr>
          <a:xfrm>
            <a:off x="1893570" y="1990916"/>
            <a:ext cx="3822859" cy="193803"/>
          </a:xfrm>
          <a:prstGeom prst="rect">
            <a:avLst/>
          </a:prstGeom>
        </p:spPr>
        <p:txBody>
          <a:bodyPr vert="horz" wrap="square" lIns="0" tIns="9049" rIns="0" bIns="0" rtlCol="0">
            <a:spAutoFit/>
          </a:bodyPr>
          <a:lstStyle/>
          <a:p>
            <a:pPr marL="9525">
              <a:spcBef>
                <a:spcPts val="71"/>
              </a:spcBef>
              <a:tabLst>
                <a:tab pos="1601153" algn="l"/>
                <a:tab pos="2814161" algn="l"/>
              </a:tabLst>
            </a:pPr>
            <a:r>
              <a:rPr sz="1800" b="1" spc="-5" baseline="1736" dirty="0">
                <a:latin typeface="Trebuchet MS"/>
                <a:cs typeface="Trebuchet MS"/>
              </a:rPr>
              <a:t>C</a:t>
            </a:r>
            <a:r>
              <a:rPr sz="1800" b="1" spc="-17" baseline="1736" dirty="0">
                <a:latin typeface="Trebuchet MS"/>
                <a:cs typeface="Trebuchet MS"/>
              </a:rPr>
              <a:t>o</a:t>
            </a:r>
            <a:r>
              <a:rPr sz="1800" b="1" spc="-5" baseline="1736" dirty="0">
                <a:latin typeface="Trebuchet MS"/>
                <a:cs typeface="Trebuchet MS"/>
              </a:rPr>
              <a:t>nfid</a:t>
            </a:r>
            <a:r>
              <a:rPr sz="1800" b="1" spc="-17" baseline="1736" dirty="0">
                <a:latin typeface="Trebuchet MS"/>
                <a:cs typeface="Trebuchet MS"/>
              </a:rPr>
              <a:t>e</a:t>
            </a:r>
            <a:r>
              <a:rPr sz="1800" b="1" spc="-5" baseline="1736" dirty="0">
                <a:latin typeface="Trebuchet MS"/>
                <a:cs typeface="Trebuchet MS"/>
              </a:rPr>
              <a:t>ncial</a:t>
            </a:r>
            <a:r>
              <a:rPr sz="1800" b="1" baseline="1736" dirty="0">
                <a:latin typeface="Trebuchet MS"/>
                <a:cs typeface="Trebuchet MS"/>
              </a:rPr>
              <a:t>i</a:t>
            </a:r>
            <a:r>
              <a:rPr sz="1800" b="1" spc="-5" baseline="1736" dirty="0">
                <a:latin typeface="Trebuchet MS"/>
                <a:cs typeface="Trebuchet MS"/>
              </a:rPr>
              <a:t>dad</a:t>
            </a:r>
            <a:r>
              <a:rPr sz="1800" b="1" baseline="1736" dirty="0">
                <a:latin typeface="Trebuchet MS"/>
                <a:cs typeface="Trebuchet MS"/>
              </a:rPr>
              <a:t>	</a:t>
            </a:r>
            <a:r>
              <a:rPr sz="1200" b="1" spc="-8" dirty="0">
                <a:latin typeface="Trebuchet MS"/>
                <a:cs typeface="Trebuchet MS"/>
              </a:rPr>
              <a:t>I</a:t>
            </a:r>
            <a:r>
              <a:rPr sz="1200" b="1" spc="-4" dirty="0">
                <a:latin typeface="Trebuchet MS"/>
                <a:cs typeface="Trebuchet MS"/>
              </a:rPr>
              <a:t>n</a:t>
            </a:r>
            <a:r>
              <a:rPr sz="1200" b="1" spc="-8" dirty="0">
                <a:latin typeface="Trebuchet MS"/>
                <a:cs typeface="Trebuchet MS"/>
              </a:rPr>
              <a:t>tegr</a:t>
            </a:r>
            <a:r>
              <a:rPr sz="1200" b="1" dirty="0">
                <a:latin typeface="Trebuchet MS"/>
                <a:cs typeface="Trebuchet MS"/>
              </a:rPr>
              <a:t>i</a:t>
            </a:r>
            <a:r>
              <a:rPr sz="1200" b="1" spc="-4" dirty="0">
                <a:latin typeface="Trebuchet MS"/>
                <a:cs typeface="Trebuchet MS"/>
              </a:rPr>
              <a:t>dad</a:t>
            </a:r>
            <a:r>
              <a:rPr sz="1200" b="1" dirty="0">
                <a:latin typeface="Trebuchet MS"/>
                <a:cs typeface="Trebuchet MS"/>
              </a:rPr>
              <a:t>	</a:t>
            </a:r>
            <a:r>
              <a:rPr sz="1800" b="1" spc="-17" baseline="3472" dirty="0">
                <a:latin typeface="Trebuchet MS"/>
                <a:cs typeface="Trebuchet MS"/>
              </a:rPr>
              <a:t>D</a:t>
            </a:r>
            <a:r>
              <a:rPr sz="1800" b="1" spc="-11" baseline="3472" dirty="0">
                <a:latin typeface="Trebuchet MS"/>
                <a:cs typeface="Trebuchet MS"/>
              </a:rPr>
              <a:t>is</a:t>
            </a:r>
            <a:r>
              <a:rPr sz="1800" b="1" spc="-17" baseline="3472" dirty="0">
                <a:latin typeface="Trebuchet MS"/>
                <a:cs typeface="Trebuchet MS"/>
              </a:rPr>
              <a:t>p</a:t>
            </a:r>
            <a:r>
              <a:rPr sz="1800" b="1" spc="-5" baseline="3472" dirty="0">
                <a:latin typeface="Trebuchet MS"/>
                <a:cs typeface="Trebuchet MS"/>
              </a:rPr>
              <a:t>on</a:t>
            </a:r>
            <a:r>
              <a:rPr sz="1800" b="1" baseline="3472" dirty="0">
                <a:latin typeface="Trebuchet MS"/>
                <a:cs typeface="Trebuchet MS"/>
              </a:rPr>
              <a:t>i</a:t>
            </a:r>
            <a:r>
              <a:rPr sz="1800" b="1" spc="-11" baseline="3472" dirty="0">
                <a:latin typeface="Trebuchet MS"/>
                <a:cs typeface="Trebuchet MS"/>
              </a:rPr>
              <a:t>bil</a:t>
            </a:r>
            <a:r>
              <a:rPr sz="1800" b="1" spc="-5" baseline="3472" dirty="0">
                <a:latin typeface="Trebuchet MS"/>
                <a:cs typeface="Trebuchet MS"/>
              </a:rPr>
              <a:t>idad</a:t>
            </a:r>
            <a:endParaRPr sz="1800" baseline="3472">
              <a:latin typeface="Trebuchet MS"/>
              <a:cs typeface="Trebuchet MS"/>
            </a:endParaRPr>
          </a:p>
        </p:txBody>
      </p:sp>
      <p:sp>
        <p:nvSpPr>
          <p:cNvPr id="12" name="object 12"/>
          <p:cNvSpPr txBox="1"/>
          <p:nvPr/>
        </p:nvSpPr>
        <p:spPr>
          <a:xfrm>
            <a:off x="6047232" y="2001678"/>
            <a:ext cx="929640" cy="193803"/>
          </a:xfrm>
          <a:prstGeom prst="rect">
            <a:avLst/>
          </a:prstGeom>
        </p:spPr>
        <p:txBody>
          <a:bodyPr vert="horz" wrap="square" lIns="0" tIns="9049" rIns="0" bIns="0" rtlCol="0">
            <a:spAutoFit/>
          </a:bodyPr>
          <a:lstStyle/>
          <a:p>
            <a:pPr marL="9525">
              <a:spcBef>
                <a:spcPts val="71"/>
              </a:spcBef>
            </a:pPr>
            <a:r>
              <a:rPr sz="1200" b="1" spc="-4" dirty="0">
                <a:latin typeface="Trebuchet MS"/>
                <a:cs typeface="Trebuchet MS"/>
              </a:rPr>
              <a:t>Autenticidad</a:t>
            </a:r>
            <a:endParaRPr sz="1200">
              <a:latin typeface="Trebuchet MS"/>
              <a:cs typeface="Trebuchet MS"/>
            </a:endParaRPr>
          </a:p>
        </p:txBody>
      </p:sp>
      <p:sp>
        <p:nvSpPr>
          <p:cNvPr id="13" name="object 13"/>
          <p:cNvSpPr txBox="1"/>
          <p:nvPr/>
        </p:nvSpPr>
        <p:spPr>
          <a:xfrm>
            <a:off x="5253323" y="2541174"/>
            <a:ext cx="1392554" cy="217367"/>
          </a:xfrm>
          <a:prstGeom prst="rect">
            <a:avLst/>
          </a:prstGeom>
        </p:spPr>
        <p:txBody>
          <a:bodyPr vert="horz" wrap="square" lIns="0" tIns="9525" rIns="0" bIns="0" rtlCol="0">
            <a:spAutoFit/>
          </a:bodyPr>
          <a:lstStyle/>
          <a:p>
            <a:pPr marL="9525">
              <a:spcBef>
                <a:spcPts val="75"/>
              </a:spcBef>
            </a:pPr>
            <a:r>
              <a:rPr sz="1350" spc="-11" dirty="0">
                <a:latin typeface="Trebuchet MS"/>
                <a:cs typeface="Trebuchet MS"/>
              </a:rPr>
              <a:t>Política</a:t>
            </a:r>
            <a:r>
              <a:rPr sz="1350" spc="-64" dirty="0">
                <a:latin typeface="Trebuchet MS"/>
                <a:cs typeface="Trebuchet MS"/>
              </a:rPr>
              <a:t> </a:t>
            </a:r>
            <a:r>
              <a:rPr sz="1350" dirty="0">
                <a:latin typeface="Trebuchet MS"/>
                <a:cs typeface="Trebuchet MS"/>
              </a:rPr>
              <a:t>Seguridad</a:t>
            </a:r>
            <a:endParaRPr sz="1350">
              <a:latin typeface="Trebuchet MS"/>
              <a:cs typeface="Trebuchet MS"/>
            </a:endParaRPr>
          </a:p>
        </p:txBody>
      </p:sp>
      <p:pic>
        <p:nvPicPr>
          <p:cNvPr id="14" name="object 14"/>
          <p:cNvPicPr/>
          <p:nvPr/>
        </p:nvPicPr>
        <p:blipFill>
          <a:blip r:embed="rId7" cstate="print"/>
          <a:stretch>
            <a:fillRect/>
          </a:stretch>
        </p:blipFill>
        <p:spPr>
          <a:xfrm>
            <a:off x="1775221" y="2448972"/>
            <a:ext cx="2803922" cy="2271722"/>
          </a:xfrm>
          <a:prstGeom prst="rect">
            <a:avLst/>
          </a:prstGeom>
        </p:spPr>
      </p:pic>
      <p:sp>
        <p:nvSpPr>
          <p:cNvPr id="15" name="object 15"/>
          <p:cNvSpPr txBox="1"/>
          <p:nvPr/>
        </p:nvSpPr>
        <p:spPr>
          <a:xfrm>
            <a:off x="2816924" y="2694813"/>
            <a:ext cx="681514" cy="217367"/>
          </a:xfrm>
          <a:prstGeom prst="rect">
            <a:avLst/>
          </a:prstGeom>
        </p:spPr>
        <p:txBody>
          <a:bodyPr vert="horz" wrap="square" lIns="0" tIns="9525" rIns="0" bIns="0" rtlCol="0">
            <a:spAutoFit/>
          </a:bodyPr>
          <a:lstStyle/>
          <a:p>
            <a:pPr marL="9525">
              <a:spcBef>
                <a:spcPts val="75"/>
              </a:spcBef>
            </a:pPr>
            <a:r>
              <a:rPr sz="1350" spc="-64" dirty="0">
                <a:latin typeface="Trebuchet MS"/>
                <a:cs typeface="Trebuchet MS"/>
              </a:rPr>
              <a:t>P</a:t>
            </a:r>
            <a:r>
              <a:rPr sz="1350" spc="-4" dirty="0">
                <a:latin typeface="Trebuchet MS"/>
                <a:cs typeface="Trebuchet MS"/>
              </a:rPr>
              <a:t>ersonas</a:t>
            </a:r>
            <a:endParaRPr sz="1350">
              <a:latin typeface="Trebuchet MS"/>
              <a:cs typeface="Trebuchet MS"/>
            </a:endParaRPr>
          </a:p>
        </p:txBody>
      </p:sp>
      <p:sp>
        <p:nvSpPr>
          <p:cNvPr id="16" name="object 16"/>
          <p:cNvSpPr txBox="1"/>
          <p:nvPr/>
        </p:nvSpPr>
        <p:spPr>
          <a:xfrm>
            <a:off x="2795397" y="3427286"/>
            <a:ext cx="673894" cy="217367"/>
          </a:xfrm>
          <a:prstGeom prst="rect">
            <a:avLst/>
          </a:prstGeom>
        </p:spPr>
        <p:txBody>
          <a:bodyPr vert="horz" wrap="square" lIns="0" tIns="9525" rIns="0" bIns="0" rtlCol="0">
            <a:spAutoFit/>
          </a:bodyPr>
          <a:lstStyle/>
          <a:p>
            <a:pPr marL="9525">
              <a:spcBef>
                <a:spcPts val="75"/>
              </a:spcBef>
            </a:pPr>
            <a:r>
              <a:rPr sz="1350" spc="-15" dirty="0">
                <a:latin typeface="Trebuchet MS"/>
                <a:cs typeface="Trebuchet MS"/>
              </a:rPr>
              <a:t>Procesos</a:t>
            </a:r>
            <a:endParaRPr sz="1350">
              <a:latin typeface="Trebuchet MS"/>
              <a:cs typeface="Trebuchet MS"/>
            </a:endParaRPr>
          </a:p>
        </p:txBody>
      </p:sp>
      <p:sp>
        <p:nvSpPr>
          <p:cNvPr id="17" name="object 17"/>
          <p:cNvSpPr txBox="1"/>
          <p:nvPr/>
        </p:nvSpPr>
        <p:spPr>
          <a:xfrm>
            <a:off x="2698909" y="4216832"/>
            <a:ext cx="827246" cy="217367"/>
          </a:xfrm>
          <a:prstGeom prst="rect">
            <a:avLst/>
          </a:prstGeom>
        </p:spPr>
        <p:txBody>
          <a:bodyPr vert="horz" wrap="square" lIns="0" tIns="9525" rIns="0" bIns="0" rtlCol="0">
            <a:spAutoFit/>
          </a:bodyPr>
          <a:lstStyle/>
          <a:p>
            <a:pPr marL="9525">
              <a:spcBef>
                <a:spcPts val="75"/>
              </a:spcBef>
            </a:pPr>
            <a:r>
              <a:rPr sz="1350" spc="-23" dirty="0">
                <a:latin typeface="Trebuchet MS"/>
                <a:cs typeface="Trebuchet MS"/>
              </a:rPr>
              <a:t>Tecnología</a:t>
            </a:r>
            <a:endParaRPr sz="1350">
              <a:latin typeface="Trebuchet MS"/>
              <a:cs typeface="Trebuchet MS"/>
            </a:endParaRPr>
          </a:p>
        </p:txBody>
      </p:sp>
      <p:grpSp>
        <p:nvGrpSpPr>
          <p:cNvPr id="18" name="object 18"/>
          <p:cNvGrpSpPr/>
          <p:nvPr/>
        </p:nvGrpSpPr>
        <p:grpSpPr>
          <a:xfrm>
            <a:off x="1743075" y="2777632"/>
            <a:ext cx="5590223" cy="2332673"/>
            <a:chOff x="800100" y="3703510"/>
            <a:chExt cx="7453630" cy="3110230"/>
          </a:xfrm>
        </p:grpSpPr>
        <p:pic>
          <p:nvPicPr>
            <p:cNvPr id="19" name="object 19"/>
            <p:cNvPicPr/>
            <p:nvPr/>
          </p:nvPicPr>
          <p:blipFill>
            <a:blip r:embed="rId2" cstate="print"/>
            <a:stretch>
              <a:fillRect/>
            </a:stretch>
          </p:blipFill>
          <p:spPr>
            <a:xfrm>
              <a:off x="800100" y="6294262"/>
              <a:ext cx="7453249" cy="519112"/>
            </a:xfrm>
            <a:prstGeom prst="rect">
              <a:avLst/>
            </a:prstGeom>
          </p:spPr>
        </p:pic>
        <p:sp>
          <p:nvSpPr>
            <p:cNvPr id="20" name="object 20"/>
            <p:cNvSpPr/>
            <p:nvPr/>
          </p:nvSpPr>
          <p:spPr>
            <a:xfrm>
              <a:off x="4638675" y="3708272"/>
              <a:ext cx="3362325" cy="624205"/>
            </a:xfrm>
            <a:custGeom>
              <a:avLst/>
              <a:gdLst/>
              <a:ahLst/>
              <a:cxnLst/>
              <a:rect l="l" t="t" r="r" b="b"/>
              <a:pathLst>
                <a:path w="3362325" h="624204">
                  <a:moveTo>
                    <a:pt x="9525" y="0"/>
                  </a:moveTo>
                  <a:lnTo>
                    <a:pt x="3362325" y="0"/>
                  </a:lnTo>
                </a:path>
                <a:path w="3362325" h="624204">
                  <a:moveTo>
                    <a:pt x="0" y="623824"/>
                  </a:moveTo>
                  <a:lnTo>
                    <a:pt x="3352800" y="623824"/>
                  </a:lnTo>
                </a:path>
              </a:pathLst>
            </a:custGeom>
            <a:ln w="9525">
              <a:solidFill>
                <a:srgbClr val="000000"/>
              </a:solidFill>
            </a:ln>
          </p:spPr>
          <p:txBody>
            <a:bodyPr wrap="square" lIns="0" tIns="0" rIns="0" bIns="0" rtlCol="0"/>
            <a:lstStyle/>
            <a:p>
              <a:endParaRPr sz="1050"/>
            </a:p>
          </p:txBody>
        </p:sp>
      </p:grpSp>
      <p:sp>
        <p:nvSpPr>
          <p:cNvPr id="21" name="object 21"/>
          <p:cNvSpPr txBox="1"/>
          <p:nvPr/>
        </p:nvSpPr>
        <p:spPr>
          <a:xfrm>
            <a:off x="4616101" y="2757846"/>
            <a:ext cx="2533650" cy="477214"/>
          </a:xfrm>
          <a:prstGeom prst="rect">
            <a:avLst/>
          </a:prstGeom>
        </p:spPr>
        <p:txBody>
          <a:bodyPr vert="horz" wrap="square" lIns="0" tIns="35719" rIns="0" bIns="0" rtlCol="0">
            <a:spAutoFit/>
          </a:bodyPr>
          <a:lstStyle/>
          <a:p>
            <a:pPr algn="ctr">
              <a:spcBef>
                <a:spcPts val="281"/>
              </a:spcBef>
              <a:tabLst>
                <a:tab pos="343853" algn="l"/>
                <a:tab pos="2514124" algn="l"/>
              </a:tabLst>
            </a:pPr>
            <a:r>
              <a:rPr sz="1350" u="sng" dirty="0">
                <a:uFill>
                  <a:solidFill>
                    <a:srgbClr val="000000"/>
                  </a:solidFill>
                </a:uFill>
                <a:latin typeface="Trebuchet MS"/>
                <a:cs typeface="Trebuchet MS"/>
              </a:rPr>
              <a:t> 	Cumplimiento</a:t>
            </a:r>
            <a:r>
              <a:rPr sz="1350" u="sng" spc="-49" dirty="0">
                <a:uFill>
                  <a:solidFill>
                    <a:srgbClr val="000000"/>
                  </a:solidFill>
                </a:uFill>
                <a:latin typeface="Trebuchet MS"/>
                <a:cs typeface="Trebuchet MS"/>
              </a:rPr>
              <a:t> </a:t>
            </a:r>
            <a:r>
              <a:rPr sz="1350" u="sng" spc="-8" dirty="0">
                <a:uFill>
                  <a:solidFill>
                    <a:srgbClr val="000000"/>
                  </a:solidFill>
                </a:uFill>
                <a:latin typeface="Trebuchet MS"/>
                <a:cs typeface="Trebuchet MS"/>
              </a:rPr>
              <a:t>Regulatorio	</a:t>
            </a:r>
            <a:endParaRPr sz="1350">
              <a:latin typeface="Trebuchet MS"/>
              <a:cs typeface="Trebuchet MS"/>
            </a:endParaRPr>
          </a:p>
          <a:p>
            <a:pPr marR="8573" algn="ctr">
              <a:spcBef>
                <a:spcPts val="210"/>
              </a:spcBef>
            </a:pPr>
            <a:r>
              <a:rPr sz="1350" spc="-4" dirty="0">
                <a:latin typeface="Trebuchet MS"/>
                <a:cs typeface="Trebuchet MS"/>
              </a:rPr>
              <a:t>Concientizar</a:t>
            </a:r>
            <a:r>
              <a:rPr sz="1350" spc="-19" dirty="0">
                <a:latin typeface="Trebuchet MS"/>
                <a:cs typeface="Trebuchet MS"/>
              </a:rPr>
              <a:t> </a:t>
            </a:r>
            <a:r>
              <a:rPr sz="1350" spc="-4" dirty="0">
                <a:latin typeface="Trebuchet MS"/>
                <a:cs typeface="Trebuchet MS"/>
              </a:rPr>
              <a:t>los</a:t>
            </a:r>
            <a:r>
              <a:rPr sz="1350" spc="-30" dirty="0">
                <a:latin typeface="Trebuchet MS"/>
                <a:cs typeface="Trebuchet MS"/>
              </a:rPr>
              <a:t> </a:t>
            </a:r>
            <a:r>
              <a:rPr sz="1350" spc="-4" dirty="0">
                <a:latin typeface="Trebuchet MS"/>
                <a:cs typeface="Trebuchet MS"/>
              </a:rPr>
              <a:t>Usuarios</a:t>
            </a:r>
            <a:endParaRPr sz="1350">
              <a:latin typeface="Trebuchet MS"/>
              <a:cs typeface="Trebuchet MS"/>
            </a:endParaRPr>
          </a:p>
        </p:txBody>
      </p:sp>
      <p:sp>
        <p:nvSpPr>
          <p:cNvPr id="22" name="object 22"/>
          <p:cNvSpPr txBox="1"/>
          <p:nvPr/>
        </p:nvSpPr>
        <p:spPr>
          <a:xfrm>
            <a:off x="4605338" y="3211259"/>
            <a:ext cx="2537459" cy="703783"/>
          </a:xfrm>
          <a:prstGeom prst="rect">
            <a:avLst/>
          </a:prstGeom>
        </p:spPr>
        <p:txBody>
          <a:bodyPr vert="horz" wrap="square" lIns="0" tIns="46673" rIns="0" bIns="0" rtlCol="0">
            <a:spAutoFit/>
          </a:bodyPr>
          <a:lstStyle/>
          <a:p>
            <a:pPr marL="12859">
              <a:spcBef>
                <a:spcPts val="368"/>
              </a:spcBef>
              <a:tabLst>
                <a:tab pos="646271" algn="l"/>
                <a:tab pos="2527459" algn="l"/>
              </a:tabLst>
            </a:pPr>
            <a:r>
              <a:rPr sz="1350" u="sng" dirty="0">
                <a:uFill>
                  <a:solidFill>
                    <a:srgbClr val="000000"/>
                  </a:solidFill>
                </a:uFill>
                <a:latin typeface="Trebuchet MS"/>
                <a:cs typeface="Trebuchet MS"/>
              </a:rPr>
              <a:t> 	</a:t>
            </a:r>
            <a:r>
              <a:rPr sz="1350" u="sng" spc="-4" dirty="0">
                <a:uFill>
                  <a:solidFill>
                    <a:srgbClr val="000000"/>
                  </a:solidFill>
                </a:uFill>
                <a:latin typeface="Trebuchet MS"/>
                <a:cs typeface="Trebuchet MS"/>
              </a:rPr>
              <a:t>Con</a:t>
            </a:r>
            <a:r>
              <a:rPr sz="1350" u="sng" spc="-8" dirty="0">
                <a:uFill>
                  <a:solidFill>
                    <a:srgbClr val="000000"/>
                  </a:solidFill>
                </a:uFill>
                <a:latin typeface="Trebuchet MS"/>
                <a:cs typeface="Trebuchet MS"/>
              </a:rPr>
              <a:t>t</a:t>
            </a:r>
            <a:r>
              <a:rPr sz="1350" u="sng" dirty="0">
                <a:uFill>
                  <a:solidFill>
                    <a:srgbClr val="000000"/>
                  </a:solidFill>
                </a:uFill>
                <a:latin typeface="Trebuchet MS"/>
                <a:cs typeface="Trebuchet MS"/>
              </a:rPr>
              <a:t>r</a:t>
            </a:r>
            <a:r>
              <a:rPr sz="1350" u="sng" spc="-11" dirty="0">
                <a:uFill>
                  <a:solidFill>
                    <a:srgbClr val="000000"/>
                  </a:solidFill>
                </a:uFill>
                <a:latin typeface="Trebuchet MS"/>
                <a:cs typeface="Trebuchet MS"/>
              </a:rPr>
              <a:t>o</a:t>
            </a:r>
            <a:r>
              <a:rPr sz="1350" u="sng" dirty="0">
                <a:uFill>
                  <a:solidFill>
                    <a:srgbClr val="000000"/>
                  </a:solidFill>
                </a:uFill>
                <a:latin typeface="Trebuchet MS"/>
                <a:cs typeface="Trebuchet MS"/>
              </a:rPr>
              <a:t>l</a:t>
            </a:r>
            <a:r>
              <a:rPr sz="1350" u="sng" spc="-75" dirty="0">
                <a:uFill>
                  <a:solidFill>
                    <a:srgbClr val="000000"/>
                  </a:solidFill>
                </a:uFill>
                <a:latin typeface="Trebuchet MS"/>
                <a:cs typeface="Trebuchet MS"/>
              </a:rPr>
              <a:t> </a:t>
            </a:r>
            <a:r>
              <a:rPr sz="1350" u="sng" spc="-8" dirty="0">
                <a:uFill>
                  <a:solidFill>
                    <a:srgbClr val="000000"/>
                  </a:solidFill>
                </a:uFill>
                <a:latin typeface="Trebuchet MS"/>
                <a:cs typeface="Trebuchet MS"/>
              </a:rPr>
              <a:t>A</a:t>
            </a:r>
            <a:r>
              <a:rPr sz="1350" u="sng" spc="-4" dirty="0">
                <a:uFill>
                  <a:solidFill>
                    <a:srgbClr val="000000"/>
                  </a:solidFill>
                </a:uFill>
                <a:latin typeface="Trebuchet MS"/>
                <a:cs typeface="Trebuchet MS"/>
              </a:rPr>
              <a:t>c</a:t>
            </a:r>
            <a:r>
              <a:rPr sz="1350" u="sng" spc="-8" dirty="0">
                <a:uFill>
                  <a:solidFill>
                    <a:srgbClr val="000000"/>
                  </a:solidFill>
                </a:uFill>
                <a:latin typeface="Trebuchet MS"/>
                <a:cs typeface="Trebuchet MS"/>
              </a:rPr>
              <a:t>c</a:t>
            </a:r>
            <a:r>
              <a:rPr sz="1350" u="sng" spc="-4" dirty="0">
                <a:uFill>
                  <a:solidFill>
                    <a:srgbClr val="000000"/>
                  </a:solidFill>
                </a:uFill>
                <a:latin typeface="Trebuchet MS"/>
                <a:cs typeface="Trebuchet MS"/>
              </a:rPr>
              <a:t>e</a:t>
            </a:r>
            <a:r>
              <a:rPr sz="1350" u="sng" dirty="0">
                <a:uFill>
                  <a:solidFill>
                    <a:srgbClr val="000000"/>
                  </a:solidFill>
                </a:uFill>
                <a:latin typeface="Trebuchet MS"/>
                <a:cs typeface="Trebuchet MS"/>
              </a:rPr>
              <a:t>so	</a:t>
            </a:r>
            <a:endParaRPr sz="1350">
              <a:latin typeface="Trebuchet MS"/>
              <a:cs typeface="Trebuchet MS"/>
            </a:endParaRPr>
          </a:p>
          <a:p>
            <a:pPr marL="603885" marR="7144" indent="-594836">
              <a:lnSpc>
                <a:spcPct val="109400"/>
              </a:lnSpc>
              <a:spcBef>
                <a:spcPts val="139"/>
              </a:spcBef>
              <a:tabLst>
                <a:tab pos="674846" algn="l"/>
                <a:tab pos="2523649" algn="l"/>
              </a:tabLst>
            </a:pPr>
            <a:r>
              <a:rPr sz="1350" u="sng" dirty="0">
                <a:uFill>
                  <a:solidFill>
                    <a:srgbClr val="000000"/>
                  </a:solidFill>
                </a:uFill>
                <a:latin typeface="Trebuchet MS"/>
                <a:cs typeface="Trebuchet MS"/>
              </a:rPr>
              <a:t> 		</a:t>
            </a:r>
            <a:r>
              <a:rPr sz="1350" u="sng" spc="-4" dirty="0">
                <a:uFill>
                  <a:solidFill>
                    <a:srgbClr val="000000"/>
                  </a:solidFill>
                </a:uFill>
                <a:latin typeface="Trebuchet MS"/>
                <a:cs typeface="Trebuchet MS"/>
              </a:rPr>
              <a:t>Auditorias</a:t>
            </a:r>
            <a:r>
              <a:rPr sz="1350" u="sng" spc="-64" dirty="0">
                <a:uFill>
                  <a:solidFill>
                    <a:srgbClr val="000000"/>
                  </a:solidFill>
                </a:uFill>
                <a:latin typeface="Trebuchet MS"/>
                <a:cs typeface="Trebuchet MS"/>
              </a:rPr>
              <a:t> </a:t>
            </a:r>
            <a:r>
              <a:rPr sz="1350" u="sng" dirty="0">
                <a:uFill>
                  <a:solidFill>
                    <a:srgbClr val="000000"/>
                  </a:solidFill>
                </a:uFill>
                <a:latin typeface="Trebuchet MS"/>
                <a:cs typeface="Trebuchet MS"/>
              </a:rPr>
              <a:t>Seguridad 	</a:t>
            </a:r>
            <a:r>
              <a:rPr sz="1350" dirty="0">
                <a:latin typeface="Trebuchet MS"/>
                <a:cs typeface="Trebuchet MS"/>
              </a:rPr>
              <a:t> </a:t>
            </a:r>
            <a:r>
              <a:rPr sz="1350" spc="-11" dirty="0">
                <a:latin typeface="Trebuchet MS"/>
                <a:cs typeface="Trebuchet MS"/>
              </a:rPr>
              <a:t>Respuesta</a:t>
            </a:r>
            <a:r>
              <a:rPr sz="1350" spc="-8" dirty="0">
                <a:latin typeface="Trebuchet MS"/>
                <a:cs typeface="Trebuchet MS"/>
              </a:rPr>
              <a:t> </a:t>
            </a:r>
            <a:r>
              <a:rPr sz="1350" spc="-4" dirty="0">
                <a:latin typeface="Trebuchet MS"/>
                <a:cs typeface="Trebuchet MS"/>
              </a:rPr>
              <a:t>Incidentes</a:t>
            </a:r>
            <a:endParaRPr sz="1350">
              <a:latin typeface="Trebuchet MS"/>
              <a:cs typeface="Trebuchet MS"/>
            </a:endParaRPr>
          </a:p>
        </p:txBody>
      </p:sp>
      <p:sp>
        <p:nvSpPr>
          <p:cNvPr id="23" name="object 23"/>
          <p:cNvSpPr/>
          <p:nvPr/>
        </p:nvSpPr>
        <p:spPr>
          <a:xfrm>
            <a:off x="4625626" y="3956304"/>
            <a:ext cx="2521744" cy="221456"/>
          </a:xfrm>
          <a:custGeom>
            <a:avLst/>
            <a:gdLst/>
            <a:ahLst/>
            <a:cxnLst/>
            <a:rect l="l" t="t" r="r" b="b"/>
            <a:pathLst>
              <a:path w="3362325" h="295275">
                <a:moveTo>
                  <a:pt x="0" y="0"/>
                </a:moveTo>
                <a:lnTo>
                  <a:pt x="3352800" y="0"/>
                </a:lnTo>
              </a:path>
              <a:path w="3362325" h="295275">
                <a:moveTo>
                  <a:pt x="9525" y="295274"/>
                </a:moveTo>
                <a:lnTo>
                  <a:pt x="3362325" y="295274"/>
                </a:lnTo>
              </a:path>
            </a:pathLst>
          </a:custGeom>
          <a:ln w="9525">
            <a:solidFill>
              <a:srgbClr val="000000"/>
            </a:solidFill>
          </a:ln>
        </p:spPr>
        <p:txBody>
          <a:bodyPr wrap="square" lIns="0" tIns="0" rIns="0" bIns="0" rtlCol="0"/>
          <a:lstStyle/>
          <a:p>
            <a:endParaRPr sz="1050"/>
          </a:p>
        </p:txBody>
      </p:sp>
      <p:sp>
        <p:nvSpPr>
          <p:cNvPr id="24" name="object 24"/>
          <p:cNvSpPr txBox="1"/>
          <p:nvPr/>
        </p:nvSpPr>
        <p:spPr>
          <a:xfrm>
            <a:off x="5178362" y="3942969"/>
            <a:ext cx="934879" cy="217367"/>
          </a:xfrm>
          <a:prstGeom prst="rect">
            <a:avLst/>
          </a:prstGeom>
        </p:spPr>
        <p:txBody>
          <a:bodyPr vert="horz" wrap="square" lIns="0" tIns="9525" rIns="0" bIns="0" rtlCol="0">
            <a:spAutoFit/>
          </a:bodyPr>
          <a:lstStyle/>
          <a:p>
            <a:pPr marL="9525">
              <a:spcBef>
                <a:spcPts val="75"/>
              </a:spcBef>
            </a:pPr>
            <a:r>
              <a:rPr sz="1350" spc="-4" dirty="0">
                <a:latin typeface="Trebuchet MS"/>
                <a:cs typeface="Trebuchet MS"/>
              </a:rPr>
              <a:t>Cifrado,</a:t>
            </a:r>
            <a:r>
              <a:rPr sz="1350" spc="-49" dirty="0">
                <a:latin typeface="Trebuchet MS"/>
                <a:cs typeface="Trebuchet MS"/>
              </a:rPr>
              <a:t> </a:t>
            </a:r>
            <a:r>
              <a:rPr sz="1350" dirty="0">
                <a:latin typeface="Trebuchet MS"/>
                <a:cs typeface="Trebuchet MS"/>
              </a:rPr>
              <a:t>PKI</a:t>
            </a:r>
            <a:endParaRPr sz="1350">
              <a:latin typeface="Trebuchet MS"/>
              <a:cs typeface="Trebuchet MS"/>
            </a:endParaRPr>
          </a:p>
        </p:txBody>
      </p:sp>
      <p:sp>
        <p:nvSpPr>
          <p:cNvPr id="25" name="object 25"/>
          <p:cNvSpPr txBox="1"/>
          <p:nvPr/>
        </p:nvSpPr>
        <p:spPr>
          <a:xfrm>
            <a:off x="4630388" y="4161739"/>
            <a:ext cx="2533650" cy="452881"/>
          </a:xfrm>
          <a:prstGeom prst="rect">
            <a:avLst/>
          </a:prstGeom>
        </p:spPr>
        <p:txBody>
          <a:bodyPr vert="horz" wrap="square" lIns="0" tIns="9525" rIns="0" bIns="0" rtlCol="0">
            <a:spAutoFit/>
          </a:bodyPr>
          <a:lstStyle/>
          <a:p>
            <a:pPr marL="896303" marR="3810" indent="-887254">
              <a:lnSpc>
                <a:spcPct val="111100"/>
              </a:lnSpc>
              <a:spcBef>
                <a:spcPts val="75"/>
              </a:spcBef>
              <a:tabLst>
                <a:tab pos="542925" algn="l"/>
                <a:tab pos="2523649" algn="l"/>
              </a:tabLst>
            </a:pPr>
            <a:r>
              <a:rPr sz="1350" u="sng" dirty="0">
                <a:uFill>
                  <a:solidFill>
                    <a:srgbClr val="000000"/>
                  </a:solidFill>
                </a:uFill>
                <a:latin typeface="Trebuchet MS"/>
                <a:cs typeface="Trebuchet MS"/>
              </a:rPr>
              <a:t> 	</a:t>
            </a:r>
            <a:r>
              <a:rPr sz="1350" u="sng" spc="-4" dirty="0">
                <a:uFill>
                  <a:solidFill>
                    <a:srgbClr val="000000"/>
                  </a:solidFill>
                </a:uFill>
                <a:latin typeface="Trebuchet MS"/>
                <a:cs typeface="Trebuchet MS"/>
              </a:rPr>
              <a:t>Firewall,</a:t>
            </a:r>
            <a:r>
              <a:rPr sz="1350" u="sng" spc="-26" dirty="0">
                <a:uFill>
                  <a:solidFill>
                    <a:srgbClr val="000000"/>
                  </a:solidFill>
                </a:uFill>
                <a:latin typeface="Trebuchet MS"/>
                <a:cs typeface="Trebuchet MS"/>
              </a:rPr>
              <a:t> </a:t>
            </a:r>
            <a:r>
              <a:rPr sz="1350" u="sng" spc="-4" dirty="0">
                <a:uFill>
                  <a:solidFill>
                    <a:srgbClr val="000000"/>
                  </a:solidFill>
                </a:uFill>
                <a:latin typeface="Trebuchet MS"/>
                <a:cs typeface="Trebuchet MS"/>
              </a:rPr>
              <a:t>IPS/IDS </a:t>
            </a:r>
            <a:r>
              <a:rPr sz="1350" u="sng" dirty="0">
                <a:uFill>
                  <a:solidFill>
                    <a:srgbClr val="000000"/>
                  </a:solidFill>
                </a:uFill>
                <a:latin typeface="Trebuchet MS"/>
                <a:cs typeface="Trebuchet MS"/>
              </a:rPr>
              <a:t>	</a:t>
            </a:r>
            <a:r>
              <a:rPr sz="1350" dirty="0">
                <a:latin typeface="Trebuchet MS"/>
                <a:cs typeface="Trebuchet MS"/>
              </a:rPr>
              <a:t> </a:t>
            </a:r>
            <a:r>
              <a:rPr sz="1350" spc="-8" dirty="0">
                <a:latin typeface="Trebuchet MS"/>
                <a:cs typeface="Trebuchet MS"/>
              </a:rPr>
              <a:t> </a:t>
            </a:r>
            <a:r>
              <a:rPr sz="1350" spc="8" dirty="0">
                <a:latin typeface="Trebuchet MS"/>
                <a:cs typeface="Trebuchet MS"/>
              </a:rPr>
              <a:t> </a:t>
            </a:r>
            <a:r>
              <a:rPr sz="1350" spc="-8" dirty="0">
                <a:latin typeface="Trebuchet MS"/>
                <a:cs typeface="Trebuchet MS"/>
              </a:rPr>
              <a:t>Antivirus</a:t>
            </a:r>
            <a:endParaRPr sz="1350">
              <a:latin typeface="Trebuchet MS"/>
              <a:cs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12528" y="210803"/>
            <a:ext cx="6390450" cy="932178"/>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Modelo utilizado para establecer, implementar, monitorear y mejorar la  estrategia de SGSI.</a:t>
            </a:r>
          </a:p>
        </p:txBody>
      </p:sp>
      <p:sp>
        <p:nvSpPr>
          <p:cNvPr id="3" name="object 3"/>
          <p:cNvSpPr txBox="1"/>
          <p:nvPr/>
        </p:nvSpPr>
        <p:spPr>
          <a:xfrm>
            <a:off x="2939987" y="3822954"/>
            <a:ext cx="506730" cy="240450"/>
          </a:xfrm>
          <a:prstGeom prst="rect">
            <a:avLst/>
          </a:prstGeom>
        </p:spPr>
        <p:txBody>
          <a:bodyPr vert="horz" wrap="square" lIns="0" tIns="9525" rIns="0" bIns="0" rtlCol="0">
            <a:spAutoFit/>
          </a:bodyPr>
          <a:lstStyle/>
          <a:p>
            <a:pPr>
              <a:spcBef>
                <a:spcPts val="75"/>
              </a:spcBef>
            </a:pPr>
            <a:r>
              <a:rPr sz="1500" b="1" dirty="0">
                <a:solidFill>
                  <a:srgbClr val="009900"/>
                </a:solidFill>
                <a:latin typeface="Times New Roman"/>
                <a:cs typeface="Times New Roman"/>
              </a:rPr>
              <a:t>Hac</a:t>
            </a:r>
            <a:r>
              <a:rPr sz="1500" b="1" spc="-15" dirty="0">
                <a:solidFill>
                  <a:srgbClr val="009900"/>
                </a:solidFill>
                <a:latin typeface="Times New Roman"/>
                <a:cs typeface="Times New Roman"/>
              </a:rPr>
              <a:t>e</a:t>
            </a:r>
            <a:r>
              <a:rPr sz="1500" b="1" dirty="0">
                <a:solidFill>
                  <a:srgbClr val="009900"/>
                </a:solidFill>
                <a:latin typeface="Times New Roman"/>
                <a:cs typeface="Times New Roman"/>
              </a:rPr>
              <a:t>r</a:t>
            </a:r>
            <a:endParaRPr sz="1500">
              <a:latin typeface="Times New Roman"/>
              <a:cs typeface="Times New Roman"/>
            </a:endParaRPr>
          </a:p>
        </p:txBody>
      </p:sp>
      <p:grpSp>
        <p:nvGrpSpPr>
          <p:cNvPr id="4" name="object 4"/>
          <p:cNvGrpSpPr/>
          <p:nvPr/>
        </p:nvGrpSpPr>
        <p:grpSpPr>
          <a:xfrm>
            <a:off x="1300753" y="1698450"/>
            <a:ext cx="1033463" cy="2490788"/>
            <a:chOff x="210337" y="2264600"/>
            <a:chExt cx="1377950" cy="3321050"/>
          </a:xfrm>
        </p:grpSpPr>
        <p:sp>
          <p:nvSpPr>
            <p:cNvPr id="5" name="object 5"/>
            <p:cNvSpPr/>
            <p:nvPr/>
          </p:nvSpPr>
          <p:spPr>
            <a:xfrm>
              <a:off x="215099" y="2269363"/>
              <a:ext cx="1368425" cy="3311525"/>
            </a:xfrm>
            <a:custGeom>
              <a:avLst/>
              <a:gdLst/>
              <a:ahLst/>
              <a:cxnLst/>
              <a:rect l="l" t="t" r="r" b="b"/>
              <a:pathLst>
                <a:path w="1368425" h="3311525">
                  <a:moveTo>
                    <a:pt x="1368425" y="0"/>
                  </a:moveTo>
                  <a:lnTo>
                    <a:pt x="0" y="0"/>
                  </a:lnTo>
                  <a:lnTo>
                    <a:pt x="0" y="3311525"/>
                  </a:lnTo>
                  <a:lnTo>
                    <a:pt x="1368425" y="3311525"/>
                  </a:lnTo>
                  <a:lnTo>
                    <a:pt x="1368425" y="0"/>
                  </a:lnTo>
                  <a:close/>
                </a:path>
              </a:pathLst>
            </a:custGeom>
            <a:solidFill>
              <a:srgbClr val="CCFFCC"/>
            </a:solidFill>
          </p:spPr>
          <p:txBody>
            <a:bodyPr wrap="square" lIns="0" tIns="0" rIns="0" bIns="0" rtlCol="0"/>
            <a:lstStyle/>
            <a:p>
              <a:endParaRPr sz="1050"/>
            </a:p>
          </p:txBody>
        </p:sp>
        <p:sp>
          <p:nvSpPr>
            <p:cNvPr id="6" name="object 6"/>
            <p:cNvSpPr/>
            <p:nvPr/>
          </p:nvSpPr>
          <p:spPr>
            <a:xfrm>
              <a:off x="215099" y="2269363"/>
              <a:ext cx="1368425" cy="3311525"/>
            </a:xfrm>
            <a:custGeom>
              <a:avLst/>
              <a:gdLst/>
              <a:ahLst/>
              <a:cxnLst/>
              <a:rect l="l" t="t" r="r" b="b"/>
              <a:pathLst>
                <a:path w="1368425" h="3311525">
                  <a:moveTo>
                    <a:pt x="0" y="3311525"/>
                  </a:moveTo>
                  <a:lnTo>
                    <a:pt x="1368425" y="3311525"/>
                  </a:lnTo>
                  <a:lnTo>
                    <a:pt x="1368425" y="0"/>
                  </a:lnTo>
                  <a:lnTo>
                    <a:pt x="0" y="0"/>
                  </a:lnTo>
                  <a:lnTo>
                    <a:pt x="0" y="3311525"/>
                  </a:lnTo>
                  <a:close/>
                </a:path>
              </a:pathLst>
            </a:custGeom>
            <a:ln w="9525">
              <a:solidFill>
                <a:srgbClr val="000000"/>
              </a:solidFill>
            </a:ln>
          </p:spPr>
          <p:txBody>
            <a:bodyPr wrap="square" lIns="0" tIns="0" rIns="0" bIns="0" rtlCol="0"/>
            <a:lstStyle/>
            <a:p>
              <a:endParaRPr sz="1050"/>
            </a:p>
          </p:txBody>
        </p:sp>
      </p:grpSp>
      <p:sp>
        <p:nvSpPr>
          <p:cNvPr id="7" name="object 7"/>
          <p:cNvSpPr txBox="1"/>
          <p:nvPr/>
        </p:nvSpPr>
        <p:spPr>
          <a:xfrm>
            <a:off x="1304325" y="1702022"/>
            <a:ext cx="1026319" cy="1492716"/>
          </a:xfrm>
          <a:prstGeom prst="rect">
            <a:avLst/>
          </a:prstGeom>
        </p:spPr>
        <p:txBody>
          <a:bodyPr vert="horz" wrap="square" lIns="0" tIns="0" rIns="0" bIns="0" rtlCol="0">
            <a:spAutoFit/>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226695">
              <a:spcBef>
                <a:spcPts val="1226"/>
              </a:spcBef>
            </a:pPr>
            <a:r>
              <a:rPr sz="1350" b="1" spc="-4" dirty="0"/>
              <a:t>Partes</a:t>
            </a:r>
            <a:endParaRPr sz="1350"/>
          </a:p>
          <a:p>
            <a:pPr marL="38100"/>
            <a:r>
              <a:rPr sz="1350" b="1" spc="-4" dirty="0"/>
              <a:t>Interesadas</a:t>
            </a:r>
            <a:endParaRPr sz="1350"/>
          </a:p>
        </p:txBody>
      </p:sp>
      <p:sp>
        <p:nvSpPr>
          <p:cNvPr id="8" name="object 8"/>
          <p:cNvSpPr/>
          <p:nvPr/>
        </p:nvSpPr>
        <p:spPr>
          <a:xfrm>
            <a:off x="2762821" y="1357903"/>
            <a:ext cx="3564731" cy="2969419"/>
          </a:xfrm>
          <a:custGeom>
            <a:avLst/>
            <a:gdLst/>
            <a:ahLst/>
            <a:cxnLst/>
            <a:rect l="l" t="t" r="r" b="b"/>
            <a:pathLst>
              <a:path w="4752975" h="3959225">
                <a:moveTo>
                  <a:pt x="0" y="3959225"/>
                </a:moveTo>
                <a:lnTo>
                  <a:pt x="4752974" y="3959225"/>
                </a:lnTo>
                <a:lnTo>
                  <a:pt x="4752974" y="0"/>
                </a:lnTo>
                <a:lnTo>
                  <a:pt x="0" y="0"/>
                </a:lnTo>
                <a:lnTo>
                  <a:pt x="0" y="3959225"/>
                </a:lnTo>
                <a:close/>
              </a:path>
            </a:pathLst>
          </a:custGeom>
          <a:ln w="9525">
            <a:solidFill>
              <a:srgbClr val="000000"/>
            </a:solidFill>
          </a:ln>
        </p:spPr>
        <p:txBody>
          <a:bodyPr wrap="square" lIns="0" tIns="0" rIns="0" bIns="0" rtlCol="0"/>
          <a:lstStyle/>
          <a:p>
            <a:endParaRPr sz="1050"/>
          </a:p>
        </p:txBody>
      </p:sp>
      <p:grpSp>
        <p:nvGrpSpPr>
          <p:cNvPr id="9" name="object 9"/>
          <p:cNvGrpSpPr/>
          <p:nvPr/>
        </p:nvGrpSpPr>
        <p:grpSpPr>
          <a:xfrm>
            <a:off x="6808613" y="1731759"/>
            <a:ext cx="1034891" cy="2490788"/>
            <a:chOff x="7554150" y="2309012"/>
            <a:chExt cx="1379855" cy="3321050"/>
          </a:xfrm>
        </p:grpSpPr>
        <p:sp>
          <p:nvSpPr>
            <p:cNvPr id="10" name="object 10"/>
            <p:cNvSpPr/>
            <p:nvPr/>
          </p:nvSpPr>
          <p:spPr>
            <a:xfrm>
              <a:off x="7558913" y="2313774"/>
              <a:ext cx="1370330" cy="3311525"/>
            </a:xfrm>
            <a:custGeom>
              <a:avLst/>
              <a:gdLst/>
              <a:ahLst/>
              <a:cxnLst/>
              <a:rect l="l" t="t" r="r" b="b"/>
              <a:pathLst>
                <a:path w="1370329" h="3311525">
                  <a:moveTo>
                    <a:pt x="1370076" y="0"/>
                  </a:moveTo>
                  <a:lnTo>
                    <a:pt x="0" y="0"/>
                  </a:lnTo>
                  <a:lnTo>
                    <a:pt x="0" y="3311525"/>
                  </a:lnTo>
                  <a:lnTo>
                    <a:pt x="1370076" y="3311525"/>
                  </a:lnTo>
                  <a:lnTo>
                    <a:pt x="1370076" y="0"/>
                  </a:lnTo>
                  <a:close/>
                </a:path>
              </a:pathLst>
            </a:custGeom>
            <a:solidFill>
              <a:srgbClr val="CCFFCC"/>
            </a:solidFill>
          </p:spPr>
          <p:txBody>
            <a:bodyPr wrap="square" lIns="0" tIns="0" rIns="0" bIns="0" rtlCol="0"/>
            <a:lstStyle/>
            <a:p>
              <a:endParaRPr sz="1050"/>
            </a:p>
          </p:txBody>
        </p:sp>
        <p:sp>
          <p:nvSpPr>
            <p:cNvPr id="11" name="object 11"/>
            <p:cNvSpPr/>
            <p:nvPr/>
          </p:nvSpPr>
          <p:spPr>
            <a:xfrm>
              <a:off x="7558913" y="2313774"/>
              <a:ext cx="1370330" cy="3311525"/>
            </a:xfrm>
            <a:custGeom>
              <a:avLst/>
              <a:gdLst/>
              <a:ahLst/>
              <a:cxnLst/>
              <a:rect l="l" t="t" r="r" b="b"/>
              <a:pathLst>
                <a:path w="1370329" h="3311525">
                  <a:moveTo>
                    <a:pt x="0" y="3311525"/>
                  </a:moveTo>
                  <a:lnTo>
                    <a:pt x="1370076" y="3311525"/>
                  </a:lnTo>
                  <a:lnTo>
                    <a:pt x="1370076" y="0"/>
                  </a:lnTo>
                  <a:lnTo>
                    <a:pt x="0" y="0"/>
                  </a:lnTo>
                  <a:lnTo>
                    <a:pt x="0" y="3311525"/>
                  </a:lnTo>
                  <a:close/>
                </a:path>
              </a:pathLst>
            </a:custGeom>
            <a:ln w="9524">
              <a:solidFill>
                <a:srgbClr val="000000"/>
              </a:solidFill>
            </a:ln>
          </p:spPr>
          <p:txBody>
            <a:bodyPr wrap="square" lIns="0" tIns="0" rIns="0" bIns="0" rtlCol="0"/>
            <a:lstStyle/>
            <a:p>
              <a:endParaRPr sz="1050"/>
            </a:p>
          </p:txBody>
        </p:sp>
      </p:grpSp>
      <p:sp>
        <p:nvSpPr>
          <p:cNvPr id="12" name="object 12"/>
          <p:cNvSpPr txBox="1"/>
          <p:nvPr/>
        </p:nvSpPr>
        <p:spPr>
          <a:xfrm>
            <a:off x="6812185" y="1735331"/>
            <a:ext cx="1027748" cy="1492716"/>
          </a:xfrm>
          <a:prstGeom prst="rect">
            <a:avLst/>
          </a:prstGeom>
        </p:spPr>
        <p:txBody>
          <a:bodyPr vert="horz" wrap="square" lIns="0" tIns="0" rIns="0" bIns="0" rtlCol="0">
            <a:spAutoFit/>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38576" marR="29528" indent="189547">
              <a:spcBef>
                <a:spcPts val="1226"/>
              </a:spcBef>
            </a:pPr>
            <a:r>
              <a:rPr sz="1350" b="1" spc="-4" dirty="0"/>
              <a:t>Partes </a:t>
            </a:r>
            <a:r>
              <a:rPr sz="1350" b="1" dirty="0"/>
              <a:t> I</a:t>
            </a:r>
            <a:r>
              <a:rPr sz="1350" b="1" spc="4" dirty="0"/>
              <a:t>n</a:t>
            </a:r>
            <a:r>
              <a:rPr sz="1350" b="1" spc="-4" dirty="0"/>
              <a:t>tere</a:t>
            </a:r>
            <a:r>
              <a:rPr sz="1350" b="1" spc="-11" dirty="0"/>
              <a:t>s</a:t>
            </a:r>
            <a:r>
              <a:rPr sz="1350" b="1" spc="-4" dirty="0"/>
              <a:t>adas</a:t>
            </a:r>
            <a:endParaRPr sz="1350"/>
          </a:p>
        </p:txBody>
      </p:sp>
      <p:sp>
        <p:nvSpPr>
          <p:cNvPr id="13" name="object 13"/>
          <p:cNvSpPr/>
          <p:nvPr/>
        </p:nvSpPr>
        <p:spPr>
          <a:xfrm>
            <a:off x="2385441" y="3827240"/>
            <a:ext cx="325279" cy="285750"/>
          </a:xfrm>
          <a:custGeom>
            <a:avLst/>
            <a:gdLst/>
            <a:ahLst/>
            <a:cxnLst/>
            <a:rect l="l" t="t" r="r" b="b"/>
            <a:pathLst>
              <a:path w="433705" h="381000">
                <a:moveTo>
                  <a:pt x="52324" y="0"/>
                </a:moveTo>
                <a:lnTo>
                  <a:pt x="52324" y="381000"/>
                </a:lnTo>
                <a:lnTo>
                  <a:pt x="306324" y="254000"/>
                </a:lnTo>
                <a:lnTo>
                  <a:pt x="115824" y="254000"/>
                </a:lnTo>
                <a:lnTo>
                  <a:pt x="115824" y="127000"/>
                </a:lnTo>
                <a:lnTo>
                  <a:pt x="306324" y="127000"/>
                </a:lnTo>
                <a:lnTo>
                  <a:pt x="52324" y="0"/>
                </a:lnTo>
                <a:close/>
              </a:path>
              <a:path w="433705" h="381000">
                <a:moveTo>
                  <a:pt x="52324" y="127000"/>
                </a:moveTo>
                <a:lnTo>
                  <a:pt x="0" y="127000"/>
                </a:lnTo>
                <a:lnTo>
                  <a:pt x="0" y="254000"/>
                </a:lnTo>
                <a:lnTo>
                  <a:pt x="52324" y="254000"/>
                </a:lnTo>
                <a:lnTo>
                  <a:pt x="52324" y="127000"/>
                </a:lnTo>
                <a:close/>
              </a:path>
              <a:path w="433705" h="381000">
                <a:moveTo>
                  <a:pt x="306324" y="127000"/>
                </a:moveTo>
                <a:lnTo>
                  <a:pt x="115824" y="127000"/>
                </a:lnTo>
                <a:lnTo>
                  <a:pt x="115824" y="254000"/>
                </a:lnTo>
                <a:lnTo>
                  <a:pt x="306324" y="254000"/>
                </a:lnTo>
                <a:lnTo>
                  <a:pt x="433324" y="190500"/>
                </a:lnTo>
                <a:lnTo>
                  <a:pt x="306324" y="127000"/>
                </a:lnTo>
                <a:close/>
              </a:path>
            </a:pathLst>
          </a:custGeom>
          <a:solidFill>
            <a:srgbClr val="000000"/>
          </a:solidFill>
        </p:spPr>
        <p:txBody>
          <a:bodyPr wrap="square" lIns="0" tIns="0" rIns="0" bIns="0" rtlCol="0"/>
          <a:lstStyle/>
          <a:p>
            <a:endParaRPr sz="1050"/>
          </a:p>
        </p:txBody>
      </p:sp>
      <p:sp>
        <p:nvSpPr>
          <p:cNvPr id="14" name="object 14"/>
          <p:cNvSpPr/>
          <p:nvPr/>
        </p:nvSpPr>
        <p:spPr>
          <a:xfrm>
            <a:off x="6434709" y="3827240"/>
            <a:ext cx="325279" cy="285750"/>
          </a:xfrm>
          <a:custGeom>
            <a:avLst/>
            <a:gdLst/>
            <a:ahLst/>
            <a:cxnLst/>
            <a:rect l="l" t="t" r="r" b="b"/>
            <a:pathLst>
              <a:path w="433704" h="381000">
                <a:moveTo>
                  <a:pt x="52451" y="0"/>
                </a:moveTo>
                <a:lnTo>
                  <a:pt x="52451" y="381000"/>
                </a:lnTo>
                <a:lnTo>
                  <a:pt x="306451" y="254000"/>
                </a:lnTo>
                <a:lnTo>
                  <a:pt x="115951" y="254000"/>
                </a:lnTo>
                <a:lnTo>
                  <a:pt x="115951" y="127000"/>
                </a:lnTo>
                <a:lnTo>
                  <a:pt x="306451" y="127000"/>
                </a:lnTo>
                <a:lnTo>
                  <a:pt x="52451" y="0"/>
                </a:lnTo>
                <a:close/>
              </a:path>
              <a:path w="433704" h="381000">
                <a:moveTo>
                  <a:pt x="52451" y="127000"/>
                </a:moveTo>
                <a:lnTo>
                  <a:pt x="0" y="127000"/>
                </a:lnTo>
                <a:lnTo>
                  <a:pt x="0" y="254000"/>
                </a:lnTo>
                <a:lnTo>
                  <a:pt x="52451" y="254000"/>
                </a:lnTo>
                <a:lnTo>
                  <a:pt x="52451" y="127000"/>
                </a:lnTo>
                <a:close/>
              </a:path>
              <a:path w="433704" h="381000">
                <a:moveTo>
                  <a:pt x="306451" y="127000"/>
                </a:moveTo>
                <a:lnTo>
                  <a:pt x="115951" y="127000"/>
                </a:lnTo>
                <a:lnTo>
                  <a:pt x="115951" y="254000"/>
                </a:lnTo>
                <a:lnTo>
                  <a:pt x="306451" y="254000"/>
                </a:lnTo>
                <a:lnTo>
                  <a:pt x="433451" y="190500"/>
                </a:lnTo>
                <a:lnTo>
                  <a:pt x="306451" y="127000"/>
                </a:lnTo>
                <a:close/>
              </a:path>
            </a:pathLst>
          </a:custGeom>
          <a:solidFill>
            <a:srgbClr val="000000"/>
          </a:solidFill>
        </p:spPr>
        <p:txBody>
          <a:bodyPr wrap="square" lIns="0" tIns="0" rIns="0" bIns="0" rtlCol="0"/>
          <a:lstStyle/>
          <a:p>
            <a:endParaRPr sz="1050"/>
          </a:p>
        </p:txBody>
      </p:sp>
      <p:sp>
        <p:nvSpPr>
          <p:cNvPr id="15" name="object 15"/>
          <p:cNvSpPr txBox="1"/>
          <p:nvPr/>
        </p:nvSpPr>
        <p:spPr>
          <a:xfrm>
            <a:off x="1400775" y="3484340"/>
            <a:ext cx="811054" cy="470386"/>
          </a:xfrm>
          <a:prstGeom prst="rect">
            <a:avLst/>
          </a:prstGeom>
          <a:solidFill>
            <a:srgbClr val="4F81BC"/>
          </a:solidFill>
          <a:ln w="9525">
            <a:solidFill>
              <a:srgbClr val="000000"/>
            </a:solidFill>
          </a:ln>
        </p:spPr>
        <p:txBody>
          <a:bodyPr vert="horz" wrap="square" lIns="0" tIns="2858" rIns="0" bIns="0" rtlCol="0">
            <a:spAutoFit/>
          </a:bodyPr>
          <a:lstStyle/>
          <a:p>
            <a:pPr>
              <a:spcBef>
                <a:spcPts val="23"/>
              </a:spcBef>
            </a:pPr>
            <a:endParaRPr sz="1238">
              <a:latin typeface="Times New Roman"/>
              <a:cs typeface="Times New Roman"/>
            </a:endParaRPr>
          </a:p>
          <a:p>
            <a:pPr marL="49054">
              <a:spcBef>
                <a:spcPts val="4"/>
              </a:spcBef>
            </a:pPr>
            <a:r>
              <a:rPr sz="900" b="1" spc="-4" dirty="0"/>
              <a:t>Requi</a:t>
            </a:r>
            <a:r>
              <a:rPr sz="900" b="1" dirty="0"/>
              <a:t>s</a:t>
            </a:r>
            <a:r>
              <a:rPr sz="900" b="1" spc="-4" dirty="0"/>
              <a:t>itos</a:t>
            </a:r>
            <a:r>
              <a:rPr sz="900" b="1" dirty="0"/>
              <a:t> </a:t>
            </a:r>
            <a:r>
              <a:rPr sz="900" b="1" spc="-4" dirty="0"/>
              <a:t>y</a:t>
            </a:r>
            <a:endParaRPr sz="900"/>
          </a:p>
          <a:p>
            <a:pPr marL="48101"/>
            <a:r>
              <a:rPr sz="900" b="1" spc="-4" dirty="0"/>
              <a:t>expectativas</a:t>
            </a:r>
            <a:endParaRPr sz="900"/>
          </a:p>
        </p:txBody>
      </p:sp>
      <p:sp>
        <p:nvSpPr>
          <p:cNvPr id="16" name="object 16"/>
          <p:cNvSpPr txBox="1"/>
          <p:nvPr/>
        </p:nvSpPr>
        <p:spPr>
          <a:xfrm>
            <a:off x="6931248" y="3517678"/>
            <a:ext cx="811054" cy="470386"/>
          </a:xfrm>
          <a:prstGeom prst="rect">
            <a:avLst/>
          </a:prstGeom>
          <a:solidFill>
            <a:srgbClr val="4F81BC"/>
          </a:solidFill>
          <a:ln w="9525">
            <a:solidFill>
              <a:srgbClr val="000000"/>
            </a:solidFill>
          </a:ln>
        </p:spPr>
        <p:txBody>
          <a:bodyPr vert="horz" wrap="square" lIns="0" tIns="2858" rIns="0" bIns="0" rtlCol="0">
            <a:spAutoFit/>
          </a:bodyPr>
          <a:lstStyle/>
          <a:p>
            <a:pPr>
              <a:spcBef>
                <a:spcPts val="23"/>
              </a:spcBef>
            </a:pPr>
            <a:endParaRPr sz="1238">
              <a:latin typeface="Times New Roman"/>
              <a:cs typeface="Times New Roman"/>
            </a:endParaRPr>
          </a:p>
          <a:p>
            <a:pPr marL="93821" marR="87629" indent="15716">
              <a:spcBef>
                <a:spcPts val="4"/>
              </a:spcBef>
            </a:pPr>
            <a:r>
              <a:rPr sz="900" b="1" spc="-4" dirty="0"/>
              <a:t>Seguridad </a:t>
            </a:r>
            <a:r>
              <a:rPr sz="900" b="1" dirty="0"/>
              <a:t> </a:t>
            </a:r>
            <a:r>
              <a:rPr sz="900" b="1" spc="-4" dirty="0"/>
              <a:t>G</a:t>
            </a:r>
            <a:r>
              <a:rPr sz="900" b="1" dirty="0"/>
              <a:t>e</a:t>
            </a:r>
            <a:r>
              <a:rPr sz="900" b="1" spc="-4" dirty="0"/>
              <a:t>stionada</a:t>
            </a:r>
            <a:endParaRPr sz="900"/>
          </a:p>
        </p:txBody>
      </p:sp>
      <p:sp>
        <p:nvSpPr>
          <p:cNvPr id="17" name="object 17"/>
          <p:cNvSpPr txBox="1"/>
          <p:nvPr/>
        </p:nvSpPr>
        <p:spPr>
          <a:xfrm>
            <a:off x="2939987" y="1817762"/>
            <a:ext cx="1222534" cy="655629"/>
          </a:xfrm>
          <a:prstGeom prst="rect">
            <a:avLst/>
          </a:prstGeom>
        </p:spPr>
        <p:txBody>
          <a:bodyPr vert="horz" wrap="square" lIns="0" tIns="75248" rIns="0" bIns="0" rtlCol="0">
            <a:spAutoFit/>
          </a:bodyPr>
          <a:lstStyle/>
          <a:p>
            <a:pPr>
              <a:spcBef>
                <a:spcPts val="593"/>
              </a:spcBef>
            </a:pPr>
            <a:r>
              <a:rPr sz="1350" b="1" dirty="0">
                <a:solidFill>
                  <a:srgbClr val="990000"/>
                </a:solidFill>
                <a:latin typeface="Times New Roman"/>
                <a:cs typeface="Times New Roman"/>
              </a:rPr>
              <a:t>Planificar</a:t>
            </a:r>
            <a:endParaRPr sz="1350">
              <a:latin typeface="Times New Roman"/>
              <a:cs typeface="Times New Roman"/>
            </a:endParaRPr>
          </a:p>
          <a:p>
            <a:pPr marL="666750" marR="3810" indent="-87154">
              <a:lnSpc>
                <a:spcPts val="1215"/>
              </a:lnSpc>
              <a:spcBef>
                <a:spcPts val="480"/>
              </a:spcBef>
            </a:pPr>
            <a:r>
              <a:rPr sz="1050" dirty="0">
                <a:latin typeface="Arial MT"/>
                <a:cs typeface="Arial MT"/>
              </a:rPr>
              <a:t>Establecer  el</a:t>
            </a:r>
            <a:r>
              <a:rPr sz="1050" spc="-30" dirty="0">
                <a:latin typeface="Arial MT"/>
                <a:cs typeface="Arial MT"/>
              </a:rPr>
              <a:t> </a:t>
            </a:r>
            <a:r>
              <a:rPr sz="1050" dirty="0">
                <a:latin typeface="Arial MT"/>
                <a:cs typeface="Arial MT"/>
              </a:rPr>
              <a:t>SGSI</a:t>
            </a:r>
            <a:endParaRPr sz="1050">
              <a:latin typeface="Arial MT"/>
              <a:cs typeface="Arial MT"/>
            </a:endParaRPr>
          </a:p>
        </p:txBody>
      </p:sp>
      <p:grpSp>
        <p:nvGrpSpPr>
          <p:cNvPr id="18" name="object 18"/>
          <p:cNvGrpSpPr/>
          <p:nvPr/>
        </p:nvGrpSpPr>
        <p:grpSpPr>
          <a:xfrm>
            <a:off x="3395281" y="2684622"/>
            <a:ext cx="368618" cy="595789"/>
            <a:chOff x="3003042" y="3579495"/>
            <a:chExt cx="491490" cy="794385"/>
          </a:xfrm>
        </p:grpSpPr>
        <p:sp>
          <p:nvSpPr>
            <p:cNvPr id="19" name="object 19"/>
            <p:cNvSpPr/>
            <p:nvPr/>
          </p:nvSpPr>
          <p:spPr>
            <a:xfrm>
              <a:off x="3015742" y="3592195"/>
              <a:ext cx="466090" cy="768985"/>
            </a:xfrm>
            <a:custGeom>
              <a:avLst/>
              <a:gdLst/>
              <a:ahLst/>
              <a:cxnLst/>
              <a:rect l="l" t="t" r="r" b="b"/>
              <a:pathLst>
                <a:path w="466089" h="768985">
                  <a:moveTo>
                    <a:pt x="171831" y="0"/>
                  </a:moveTo>
                  <a:lnTo>
                    <a:pt x="158334" y="47443"/>
                  </a:lnTo>
                  <a:lnTo>
                    <a:pt x="146567" y="95255"/>
                  </a:lnTo>
                  <a:lnTo>
                    <a:pt x="136535" y="143387"/>
                  </a:lnTo>
                  <a:lnTo>
                    <a:pt x="128240" y="191795"/>
                  </a:lnTo>
                  <a:lnTo>
                    <a:pt x="121685" y="240429"/>
                  </a:lnTo>
                  <a:lnTo>
                    <a:pt x="116875" y="289245"/>
                  </a:lnTo>
                  <a:lnTo>
                    <a:pt x="113812" y="338194"/>
                  </a:lnTo>
                  <a:lnTo>
                    <a:pt x="112501" y="387230"/>
                  </a:lnTo>
                  <a:lnTo>
                    <a:pt x="112944" y="436307"/>
                  </a:lnTo>
                  <a:lnTo>
                    <a:pt x="115146" y="485377"/>
                  </a:lnTo>
                  <a:lnTo>
                    <a:pt x="119109" y="534393"/>
                  </a:lnTo>
                  <a:lnTo>
                    <a:pt x="124837" y="583309"/>
                  </a:lnTo>
                  <a:lnTo>
                    <a:pt x="132333" y="632078"/>
                  </a:lnTo>
                  <a:lnTo>
                    <a:pt x="0" y="672337"/>
                  </a:lnTo>
                  <a:lnTo>
                    <a:pt x="271653" y="768603"/>
                  </a:lnTo>
                  <a:lnTo>
                    <a:pt x="465962" y="530605"/>
                  </a:lnTo>
                  <a:lnTo>
                    <a:pt x="333882" y="570737"/>
                  </a:lnTo>
                  <a:lnTo>
                    <a:pt x="327409" y="519441"/>
                  </a:lnTo>
                  <a:lnTo>
                    <a:pt x="323224" y="468012"/>
                  </a:lnTo>
                  <a:lnTo>
                    <a:pt x="321323" y="416525"/>
                  </a:lnTo>
                  <a:lnTo>
                    <a:pt x="321703" y="365054"/>
                  </a:lnTo>
                  <a:lnTo>
                    <a:pt x="324357" y="313674"/>
                  </a:lnTo>
                  <a:lnTo>
                    <a:pt x="329283" y="262457"/>
                  </a:lnTo>
                  <a:lnTo>
                    <a:pt x="336475" y="211477"/>
                  </a:lnTo>
                  <a:lnTo>
                    <a:pt x="345928" y="160810"/>
                  </a:lnTo>
                  <a:lnTo>
                    <a:pt x="357639" y="110528"/>
                  </a:lnTo>
                  <a:lnTo>
                    <a:pt x="371602" y="60705"/>
                  </a:lnTo>
                  <a:lnTo>
                    <a:pt x="171831" y="0"/>
                  </a:lnTo>
                  <a:close/>
                </a:path>
              </a:pathLst>
            </a:custGeom>
            <a:solidFill>
              <a:srgbClr val="4F81BC"/>
            </a:solidFill>
          </p:spPr>
          <p:txBody>
            <a:bodyPr wrap="square" lIns="0" tIns="0" rIns="0" bIns="0" rtlCol="0"/>
            <a:lstStyle/>
            <a:p>
              <a:endParaRPr sz="1050"/>
            </a:p>
          </p:txBody>
        </p:sp>
        <p:sp>
          <p:nvSpPr>
            <p:cNvPr id="20" name="object 20"/>
            <p:cNvSpPr/>
            <p:nvPr/>
          </p:nvSpPr>
          <p:spPr>
            <a:xfrm>
              <a:off x="3015742" y="3592195"/>
              <a:ext cx="466090" cy="768985"/>
            </a:xfrm>
            <a:custGeom>
              <a:avLst/>
              <a:gdLst/>
              <a:ahLst/>
              <a:cxnLst/>
              <a:rect l="l" t="t" r="r" b="b"/>
              <a:pathLst>
                <a:path w="466089" h="768985">
                  <a:moveTo>
                    <a:pt x="171831" y="0"/>
                  </a:moveTo>
                  <a:lnTo>
                    <a:pt x="371602" y="60705"/>
                  </a:lnTo>
                  <a:lnTo>
                    <a:pt x="357639" y="110528"/>
                  </a:lnTo>
                  <a:lnTo>
                    <a:pt x="345928" y="160810"/>
                  </a:lnTo>
                  <a:lnTo>
                    <a:pt x="336475" y="211477"/>
                  </a:lnTo>
                  <a:lnTo>
                    <a:pt x="329283" y="262457"/>
                  </a:lnTo>
                  <a:lnTo>
                    <a:pt x="324357" y="313674"/>
                  </a:lnTo>
                  <a:lnTo>
                    <a:pt x="321703" y="365054"/>
                  </a:lnTo>
                  <a:lnTo>
                    <a:pt x="321323" y="416525"/>
                  </a:lnTo>
                  <a:lnTo>
                    <a:pt x="323224" y="468012"/>
                  </a:lnTo>
                  <a:lnTo>
                    <a:pt x="327409" y="519441"/>
                  </a:lnTo>
                  <a:lnTo>
                    <a:pt x="333882" y="570737"/>
                  </a:lnTo>
                  <a:lnTo>
                    <a:pt x="465962" y="530605"/>
                  </a:lnTo>
                  <a:lnTo>
                    <a:pt x="271653" y="768603"/>
                  </a:lnTo>
                  <a:lnTo>
                    <a:pt x="0" y="672337"/>
                  </a:lnTo>
                  <a:lnTo>
                    <a:pt x="132333" y="632078"/>
                  </a:lnTo>
                  <a:lnTo>
                    <a:pt x="124837" y="583309"/>
                  </a:lnTo>
                  <a:lnTo>
                    <a:pt x="119109" y="534393"/>
                  </a:lnTo>
                  <a:lnTo>
                    <a:pt x="115146" y="485377"/>
                  </a:lnTo>
                  <a:lnTo>
                    <a:pt x="112944" y="436307"/>
                  </a:lnTo>
                  <a:lnTo>
                    <a:pt x="112501" y="387230"/>
                  </a:lnTo>
                  <a:lnTo>
                    <a:pt x="113812" y="338194"/>
                  </a:lnTo>
                  <a:lnTo>
                    <a:pt x="116875" y="289245"/>
                  </a:lnTo>
                  <a:lnTo>
                    <a:pt x="121685" y="240429"/>
                  </a:lnTo>
                  <a:lnTo>
                    <a:pt x="128240" y="191795"/>
                  </a:lnTo>
                  <a:lnTo>
                    <a:pt x="136535" y="143387"/>
                  </a:lnTo>
                  <a:lnTo>
                    <a:pt x="146567" y="95255"/>
                  </a:lnTo>
                  <a:lnTo>
                    <a:pt x="158334" y="47443"/>
                  </a:lnTo>
                  <a:lnTo>
                    <a:pt x="171831" y="0"/>
                  </a:lnTo>
                  <a:close/>
                </a:path>
              </a:pathLst>
            </a:custGeom>
            <a:ln w="25400">
              <a:solidFill>
                <a:srgbClr val="FFFFFF"/>
              </a:solidFill>
            </a:ln>
          </p:spPr>
          <p:txBody>
            <a:bodyPr wrap="square" lIns="0" tIns="0" rIns="0" bIns="0" rtlCol="0"/>
            <a:lstStyle/>
            <a:p>
              <a:endParaRPr sz="1050"/>
            </a:p>
          </p:txBody>
        </p:sp>
      </p:grpSp>
      <p:sp>
        <p:nvSpPr>
          <p:cNvPr id="21" name="object 21"/>
          <p:cNvSpPr txBox="1"/>
          <p:nvPr/>
        </p:nvSpPr>
        <p:spPr>
          <a:xfrm>
            <a:off x="3465100" y="3351142"/>
            <a:ext cx="752951" cy="638476"/>
          </a:xfrm>
          <a:prstGeom prst="rect">
            <a:avLst/>
          </a:prstGeom>
        </p:spPr>
        <p:txBody>
          <a:bodyPr vert="horz" wrap="square" lIns="0" tIns="10001" rIns="0" bIns="0" rtlCol="0">
            <a:spAutoFit/>
          </a:bodyPr>
          <a:lstStyle/>
          <a:p>
            <a:pPr>
              <a:lnSpc>
                <a:spcPts val="1238"/>
              </a:lnSpc>
              <a:spcBef>
                <a:spcPts val="79"/>
              </a:spcBef>
            </a:pPr>
            <a:r>
              <a:rPr sz="1050" dirty="0">
                <a:latin typeface="Arial MT"/>
                <a:cs typeface="Arial MT"/>
              </a:rPr>
              <a:t>I</a:t>
            </a:r>
            <a:r>
              <a:rPr sz="1050" spc="-4" dirty="0">
                <a:latin typeface="Arial MT"/>
                <a:cs typeface="Arial MT"/>
              </a:rPr>
              <a:t>m</a:t>
            </a:r>
            <a:r>
              <a:rPr sz="1050" dirty="0">
                <a:latin typeface="Arial MT"/>
                <a:cs typeface="Arial MT"/>
              </a:rPr>
              <a:t>ple</a:t>
            </a:r>
            <a:r>
              <a:rPr sz="1050" spc="-8" dirty="0">
                <a:latin typeface="Arial MT"/>
                <a:cs typeface="Arial MT"/>
              </a:rPr>
              <a:t>m</a:t>
            </a:r>
            <a:r>
              <a:rPr sz="1050" dirty="0">
                <a:latin typeface="Arial MT"/>
                <a:cs typeface="Arial MT"/>
              </a:rPr>
              <a:t>entar</a:t>
            </a:r>
            <a:endParaRPr sz="1050">
              <a:latin typeface="Arial MT"/>
              <a:cs typeface="Arial MT"/>
            </a:endParaRPr>
          </a:p>
          <a:p>
            <a:pPr marL="108585" marR="110966" indent="230505">
              <a:lnSpc>
                <a:spcPts val="1208"/>
              </a:lnSpc>
              <a:spcBef>
                <a:spcPts val="60"/>
              </a:spcBef>
            </a:pPr>
            <a:r>
              <a:rPr sz="1050" dirty="0">
                <a:latin typeface="Arial MT"/>
                <a:cs typeface="Arial MT"/>
              </a:rPr>
              <a:t>y </a:t>
            </a:r>
            <a:r>
              <a:rPr sz="1050" spc="4" dirty="0">
                <a:latin typeface="Arial MT"/>
                <a:cs typeface="Arial MT"/>
              </a:rPr>
              <a:t> </a:t>
            </a:r>
            <a:r>
              <a:rPr sz="1050" dirty="0">
                <a:latin typeface="Arial MT"/>
                <a:cs typeface="Arial MT"/>
              </a:rPr>
              <a:t>operar</a:t>
            </a:r>
            <a:r>
              <a:rPr sz="1050" spc="-71" dirty="0">
                <a:latin typeface="Arial MT"/>
                <a:cs typeface="Arial MT"/>
              </a:rPr>
              <a:t> </a:t>
            </a:r>
            <a:r>
              <a:rPr sz="1050" dirty="0">
                <a:latin typeface="Arial MT"/>
                <a:cs typeface="Arial MT"/>
              </a:rPr>
              <a:t>el</a:t>
            </a:r>
            <a:endParaRPr sz="1050">
              <a:latin typeface="Arial MT"/>
              <a:cs typeface="Arial MT"/>
            </a:endParaRPr>
          </a:p>
          <a:p>
            <a:pPr marL="211455">
              <a:lnSpc>
                <a:spcPts val="1174"/>
              </a:lnSpc>
            </a:pPr>
            <a:r>
              <a:rPr sz="1050" spc="-4" dirty="0">
                <a:latin typeface="Arial MT"/>
                <a:cs typeface="Arial MT"/>
              </a:rPr>
              <a:t>SGSI</a:t>
            </a:r>
            <a:endParaRPr sz="1050">
              <a:latin typeface="Arial MT"/>
              <a:cs typeface="Arial MT"/>
            </a:endParaRPr>
          </a:p>
        </p:txBody>
      </p:sp>
      <p:grpSp>
        <p:nvGrpSpPr>
          <p:cNvPr id="22" name="object 22"/>
          <p:cNvGrpSpPr/>
          <p:nvPr/>
        </p:nvGrpSpPr>
        <p:grpSpPr>
          <a:xfrm>
            <a:off x="4209859" y="1870043"/>
            <a:ext cx="1433036" cy="2247900"/>
            <a:chOff x="4089146" y="2493391"/>
            <a:chExt cx="1910714" cy="2997200"/>
          </a:xfrm>
        </p:grpSpPr>
        <p:sp>
          <p:nvSpPr>
            <p:cNvPr id="23" name="object 23"/>
            <p:cNvSpPr/>
            <p:nvPr/>
          </p:nvSpPr>
          <p:spPr>
            <a:xfrm>
              <a:off x="4101846" y="5011292"/>
              <a:ext cx="768985" cy="466090"/>
            </a:xfrm>
            <a:custGeom>
              <a:avLst/>
              <a:gdLst/>
              <a:ahLst/>
              <a:cxnLst/>
              <a:rect l="l" t="t" r="r" b="b"/>
              <a:pathLst>
                <a:path w="768985" h="466089">
                  <a:moveTo>
                    <a:pt x="530605" y="0"/>
                  </a:moveTo>
                  <a:lnTo>
                    <a:pt x="570738" y="132206"/>
                  </a:lnTo>
                  <a:lnTo>
                    <a:pt x="519437" y="138677"/>
                  </a:lnTo>
                  <a:lnTo>
                    <a:pt x="468000" y="142853"/>
                  </a:lnTo>
                  <a:lnTo>
                    <a:pt x="416501" y="144742"/>
                  </a:lnTo>
                  <a:lnTo>
                    <a:pt x="365018" y="144350"/>
                  </a:lnTo>
                  <a:lnTo>
                    <a:pt x="313626" y="141684"/>
                  </a:lnTo>
                  <a:lnTo>
                    <a:pt x="262402" y="136751"/>
                  </a:lnTo>
                  <a:lnTo>
                    <a:pt x="211421" y="129558"/>
                  </a:lnTo>
                  <a:lnTo>
                    <a:pt x="160761" y="120112"/>
                  </a:lnTo>
                  <a:lnTo>
                    <a:pt x="110497" y="108420"/>
                  </a:lnTo>
                  <a:lnTo>
                    <a:pt x="60705" y="94487"/>
                  </a:lnTo>
                  <a:lnTo>
                    <a:pt x="0" y="294258"/>
                  </a:lnTo>
                  <a:lnTo>
                    <a:pt x="47443" y="307753"/>
                  </a:lnTo>
                  <a:lnTo>
                    <a:pt x="95255" y="319514"/>
                  </a:lnTo>
                  <a:lnTo>
                    <a:pt x="143387" y="329539"/>
                  </a:lnTo>
                  <a:lnTo>
                    <a:pt x="191795" y="337824"/>
                  </a:lnTo>
                  <a:lnTo>
                    <a:pt x="240429" y="344369"/>
                  </a:lnTo>
                  <a:lnTo>
                    <a:pt x="289245" y="349170"/>
                  </a:lnTo>
                  <a:lnTo>
                    <a:pt x="338194" y="352226"/>
                  </a:lnTo>
                  <a:lnTo>
                    <a:pt x="387230" y="353532"/>
                  </a:lnTo>
                  <a:lnTo>
                    <a:pt x="436307" y="353088"/>
                  </a:lnTo>
                  <a:lnTo>
                    <a:pt x="485377" y="350891"/>
                  </a:lnTo>
                  <a:lnTo>
                    <a:pt x="534393" y="346938"/>
                  </a:lnTo>
                  <a:lnTo>
                    <a:pt x="583309" y="341227"/>
                  </a:lnTo>
                  <a:lnTo>
                    <a:pt x="632078" y="333755"/>
                  </a:lnTo>
                  <a:lnTo>
                    <a:pt x="672338" y="466089"/>
                  </a:lnTo>
                  <a:lnTo>
                    <a:pt x="768603" y="194309"/>
                  </a:lnTo>
                  <a:lnTo>
                    <a:pt x="530605" y="0"/>
                  </a:lnTo>
                  <a:close/>
                </a:path>
              </a:pathLst>
            </a:custGeom>
            <a:solidFill>
              <a:srgbClr val="4F81BC"/>
            </a:solidFill>
          </p:spPr>
          <p:txBody>
            <a:bodyPr wrap="square" lIns="0" tIns="0" rIns="0" bIns="0" rtlCol="0"/>
            <a:lstStyle/>
            <a:p>
              <a:endParaRPr sz="1050"/>
            </a:p>
          </p:txBody>
        </p:sp>
        <p:sp>
          <p:nvSpPr>
            <p:cNvPr id="24" name="object 24"/>
            <p:cNvSpPr/>
            <p:nvPr/>
          </p:nvSpPr>
          <p:spPr>
            <a:xfrm>
              <a:off x="4101846" y="5011292"/>
              <a:ext cx="768985" cy="466090"/>
            </a:xfrm>
            <a:custGeom>
              <a:avLst/>
              <a:gdLst/>
              <a:ahLst/>
              <a:cxnLst/>
              <a:rect l="l" t="t" r="r" b="b"/>
              <a:pathLst>
                <a:path w="768985" h="466089">
                  <a:moveTo>
                    <a:pt x="0" y="294258"/>
                  </a:moveTo>
                  <a:lnTo>
                    <a:pt x="60705" y="94487"/>
                  </a:lnTo>
                  <a:lnTo>
                    <a:pt x="110497" y="108420"/>
                  </a:lnTo>
                  <a:lnTo>
                    <a:pt x="160761" y="120112"/>
                  </a:lnTo>
                  <a:lnTo>
                    <a:pt x="211421" y="129558"/>
                  </a:lnTo>
                  <a:lnTo>
                    <a:pt x="262402" y="136751"/>
                  </a:lnTo>
                  <a:lnTo>
                    <a:pt x="313626" y="141684"/>
                  </a:lnTo>
                  <a:lnTo>
                    <a:pt x="365018" y="144350"/>
                  </a:lnTo>
                  <a:lnTo>
                    <a:pt x="416501" y="144742"/>
                  </a:lnTo>
                  <a:lnTo>
                    <a:pt x="468000" y="142853"/>
                  </a:lnTo>
                  <a:lnTo>
                    <a:pt x="519437" y="138677"/>
                  </a:lnTo>
                  <a:lnTo>
                    <a:pt x="570738" y="132206"/>
                  </a:lnTo>
                  <a:lnTo>
                    <a:pt x="530605" y="0"/>
                  </a:lnTo>
                  <a:lnTo>
                    <a:pt x="768603" y="194309"/>
                  </a:lnTo>
                  <a:lnTo>
                    <a:pt x="672338" y="466089"/>
                  </a:lnTo>
                  <a:lnTo>
                    <a:pt x="632078" y="333755"/>
                  </a:lnTo>
                  <a:lnTo>
                    <a:pt x="583309" y="341227"/>
                  </a:lnTo>
                  <a:lnTo>
                    <a:pt x="534393" y="346938"/>
                  </a:lnTo>
                  <a:lnTo>
                    <a:pt x="485377" y="350891"/>
                  </a:lnTo>
                  <a:lnTo>
                    <a:pt x="436307" y="353088"/>
                  </a:lnTo>
                  <a:lnTo>
                    <a:pt x="387230" y="353532"/>
                  </a:lnTo>
                  <a:lnTo>
                    <a:pt x="338194" y="352226"/>
                  </a:lnTo>
                  <a:lnTo>
                    <a:pt x="289245" y="349170"/>
                  </a:lnTo>
                  <a:lnTo>
                    <a:pt x="240429" y="344369"/>
                  </a:lnTo>
                  <a:lnTo>
                    <a:pt x="191795" y="337824"/>
                  </a:lnTo>
                  <a:lnTo>
                    <a:pt x="143387" y="329539"/>
                  </a:lnTo>
                  <a:lnTo>
                    <a:pt x="95255" y="319514"/>
                  </a:lnTo>
                  <a:lnTo>
                    <a:pt x="47443" y="307753"/>
                  </a:lnTo>
                  <a:lnTo>
                    <a:pt x="0" y="294258"/>
                  </a:lnTo>
                  <a:close/>
                </a:path>
              </a:pathLst>
            </a:custGeom>
            <a:ln w="25400">
              <a:solidFill>
                <a:srgbClr val="FFFFFF"/>
              </a:solidFill>
            </a:ln>
          </p:spPr>
          <p:txBody>
            <a:bodyPr wrap="square" lIns="0" tIns="0" rIns="0" bIns="0" rtlCol="0"/>
            <a:lstStyle/>
            <a:p>
              <a:endParaRPr sz="1050"/>
            </a:p>
          </p:txBody>
        </p:sp>
        <p:sp>
          <p:nvSpPr>
            <p:cNvPr id="25" name="object 25"/>
            <p:cNvSpPr/>
            <p:nvPr/>
          </p:nvSpPr>
          <p:spPr>
            <a:xfrm>
              <a:off x="5520944" y="3622548"/>
              <a:ext cx="466090" cy="768985"/>
            </a:xfrm>
            <a:custGeom>
              <a:avLst/>
              <a:gdLst/>
              <a:ahLst/>
              <a:cxnLst/>
              <a:rect l="l" t="t" r="r" b="b"/>
              <a:pathLst>
                <a:path w="466089" h="768985">
                  <a:moveTo>
                    <a:pt x="194309" y="0"/>
                  </a:moveTo>
                  <a:lnTo>
                    <a:pt x="0" y="238125"/>
                  </a:lnTo>
                  <a:lnTo>
                    <a:pt x="132206" y="197865"/>
                  </a:lnTo>
                  <a:lnTo>
                    <a:pt x="138677" y="249166"/>
                  </a:lnTo>
                  <a:lnTo>
                    <a:pt x="142853" y="300603"/>
                  </a:lnTo>
                  <a:lnTo>
                    <a:pt x="144742" y="352102"/>
                  </a:lnTo>
                  <a:lnTo>
                    <a:pt x="144350" y="403585"/>
                  </a:lnTo>
                  <a:lnTo>
                    <a:pt x="141684" y="454977"/>
                  </a:lnTo>
                  <a:lnTo>
                    <a:pt x="136751" y="506201"/>
                  </a:lnTo>
                  <a:lnTo>
                    <a:pt x="129558" y="557182"/>
                  </a:lnTo>
                  <a:lnTo>
                    <a:pt x="120112" y="607842"/>
                  </a:lnTo>
                  <a:lnTo>
                    <a:pt x="108420" y="658106"/>
                  </a:lnTo>
                  <a:lnTo>
                    <a:pt x="94487" y="707897"/>
                  </a:lnTo>
                  <a:lnTo>
                    <a:pt x="294131" y="768603"/>
                  </a:lnTo>
                  <a:lnTo>
                    <a:pt x="307653" y="721160"/>
                  </a:lnTo>
                  <a:lnTo>
                    <a:pt x="319437" y="673349"/>
                  </a:lnTo>
                  <a:lnTo>
                    <a:pt x="329481" y="625217"/>
                  </a:lnTo>
                  <a:lnTo>
                    <a:pt x="337782" y="576812"/>
                  </a:lnTo>
                  <a:lnTo>
                    <a:pt x="344340" y="528181"/>
                  </a:lnTo>
                  <a:lnTo>
                    <a:pt x="349151" y="479371"/>
                  </a:lnTo>
                  <a:lnTo>
                    <a:pt x="352213" y="430429"/>
                  </a:lnTo>
                  <a:lnTo>
                    <a:pt x="353525" y="381403"/>
                  </a:lnTo>
                  <a:lnTo>
                    <a:pt x="353085" y="332339"/>
                  </a:lnTo>
                  <a:lnTo>
                    <a:pt x="350890" y="283284"/>
                  </a:lnTo>
                  <a:lnTo>
                    <a:pt x="346938" y="234287"/>
                  </a:lnTo>
                  <a:lnTo>
                    <a:pt x="341227" y="185394"/>
                  </a:lnTo>
                  <a:lnTo>
                    <a:pt x="333755" y="136651"/>
                  </a:lnTo>
                  <a:lnTo>
                    <a:pt x="466089" y="96393"/>
                  </a:lnTo>
                  <a:lnTo>
                    <a:pt x="194309" y="0"/>
                  </a:lnTo>
                  <a:close/>
                </a:path>
              </a:pathLst>
            </a:custGeom>
            <a:solidFill>
              <a:srgbClr val="4F81BC"/>
            </a:solidFill>
          </p:spPr>
          <p:txBody>
            <a:bodyPr wrap="square" lIns="0" tIns="0" rIns="0" bIns="0" rtlCol="0"/>
            <a:lstStyle/>
            <a:p>
              <a:endParaRPr sz="1050"/>
            </a:p>
          </p:txBody>
        </p:sp>
        <p:sp>
          <p:nvSpPr>
            <p:cNvPr id="26" name="object 26"/>
            <p:cNvSpPr/>
            <p:nvPr/>
          </p:nvSpPr>
          <p:spPr>
            <a:xfrm>
              <a:off x="5520944" y="3622548"/>
              <a:ext cx="466090" cy="768985"/>
            </a:xfrm>
            <a:custGeom>
              <a:avLst/>
              <a:gdLst/>
              <a:ahLst/>
              <a:cxnLst/>
              <a:rect l="l" t="t" r="r" b="b"/>
              <a:pathLst>
                <a:path w="466089" h="768985">
                  <a:moveTo>
                    <a:pt x="294131" y="768603"/>
                  </a:moveTo>
                  <a:lnTo>
                    <a:pt x="94487" y="707897"/>
                  </a:lnTo>
                  <a:lnTo>
                    <a:pt x="108420" y="658106"/>
                  </a:lnTo>
                  <a:lnTo>
                    <a:pt x="120112" y="607842"/>
                  </a:lnTo>
                  <a:lnTo>
                    <a:pt x="129558" y="557182"/>
                  </a:lnTo>
                  <a:lnTo>
                    <a:pt x="136751" y="506201"/>
                  </a:lnTo>
                  <a:lnTo>
                    <a:pt x="141684" y="454977"/>
                  </a:lnTo>
                  <a:lnTo>
                    <a:pt x="144350" y="403585"/>
                  </a:lnTo>
                  <a:lnTo>
                    <a:pt x="144742" y="352102"/>
                  </a:lnTo>
                  <a:lnTo>
                    <a:pt x="142853" y="300603"/>
                  </a:lnTo>
                  <a:lnTo>
                    <a:pt x="138677" y="249166"/>
                  </a:lnTo>
                  <a:lnTo>
                    <a:pt x="132206" y="197865"/>
                  </a:lnTo>
                  <a:lnTo>
                    <a:pt x="0" y="238125"/>
                  </a:lnTo>
                  <a:lnTo>
                    <a:pt x="194309" y="0"/>
                  </a:lnTo>
                  <a:lnTo>
                    <a:pt x="466089" y="96393"/>
                  </a:lnTo>
                  <a:lnTo>
                    <a:pt x="333755" y="136651"/>
                  </a:lnTo>
                  <a:lnTo>
                    <a:pt x="341227" y="185394"/>
                  </a:lnTo>
                  <a:lnTo>
                    <a:pt x="346938" y="234287"/>
                  </a:lnTo>
                  <a:lnTo>
                    <a:pt x="350890" y="283284"/>
                  </a:lnTo>
                  <a:lnTo>
                    <a:pt x="353085" y="332339"/>
                  </a:lnTo>
                  <a:lnTo>
                    <a:pt x="353525" y="381403"/>
                  </a:lnTo>
                  <a:lnTo>
                    <a:pt x="352213" y="430429"/>
                  </a:lnTo>
                  <a:lnTo>
                    <a:pt x="349151" y="479371"/>
                  </a:lnTo>
                  <a:lnTo>
                    <a:pt x="344340" y="528181"/>
                  </a:lnTo>
                  <a:lnTo>
                    <a:pt x="337782" y="576812"/>
                  </a:lnTo>
                  <a:lnTo>
                    <a:pt x="329481" y="625217"/>
                  </a:lnTo>
                  <a:lnTo>
                    <a:pt x="319437" y="673349"/>
                  </a:lnTo>
                  <a:lnTo>
                    <a:pt x="307653" y="721160"/>
                  </a:lnTo>
                  <a:lnTo>
                    <a:pt x="294131" y="768603"/>
                  </a:lnTo>
                  <a:close/>
                </a:path>
              </a:pathLst>
            </a:custGeom>
            <a:ln w="25400">
              <a:solidFill>
                <a:srgbClr val="FFFFFF"/>
              </a:solidFill>
            </a:ln>
          </p:spPr>
          <p:txBody>
            <a:bodyPr wrap="square" lIns="0" tIns="0" rIns="0" bIns="0" rtlCol="0"/>
            <a:lstStyle/>
            <a:p>
              <a:endParaRPr sz="1050"/>
            </a:p>
          </p:txBody>
        </p:sp>
        <p:sp>
          <p:nvSpPr>
            <p:cNvPr id="27" name="object 27"/>
            <p:cNvSpPr/>
            <p:nvPr/>
          </p:nvSpPr>
          <p:spPr>
            <a:xfrm>
              <a:off x="4132199" y="2506091"/>
              <a:ext cx="768985" cy="466090"/>
            </a:xfrm>
            <a:custGeom>
              <a:avLst/>
              <a:gdLst/>
              <a:ahLst/>
              <a:cxnLst/>
              <a:rect l="l" t="t" r="r" b="b"/>
              <a:pathLst>
                <a:path w="768985" h="466089">
                  <a:moveTo>
                    <a:pt x="96392" y="0"/>
                  </a:moveTo>
                  <a:lnTo>
                    <a:pt x="0" y="271653"/>
                  </a:lnTo>
                  <a:lnTo>
                    <a:pt x="238125" y="465963"/>
                  </a:lnTo>
                  <a:lnTo>
                    <a:pt x="197865" y="333883"/>
                  </a:lnTo>
                  <a:lnTo>
                    <a:pt x="249166" y="327409"/>
                  </a:lnTo>
                  <a:lnTo>
                    <a:pt x="300603" y="323224"/>
                  </a:lnTo>
                  <a:lnTo>
                    <a:pt x="352102" y="321323"/>
                  </a:lnTo>
                  <a:lnTo>
                    <a:pt x="403585" y="321703"/>
                  </a:lnTo>
                  <a:lnTo>
                    <a:pt x="454977" y="324358"/>
                  </a:lnTo>
                  <a:lnTo>
                    <a:pt x="506201" y="329283"/>
                  </a:lnTo>
                  <a:lnTo>
                    <a:pt x="557182" y="336475"/>
                  </a:lnTo>
                  <a:lnTo>
                    <a:pt x="607842" y="345928"/>
                  </a:lnTo>
                  <a:lnTo>
                    <a:pt x="658106" y="357639"/>
                  </a:lnTo>
                  <a:lnTo>
                    <a:pt x="707898" y="371601"/>
                  </a:lnTo>
                  <a:lnTo>
                    <a:pt x="768603" y="171831"/>
                  </a:lnTo>
                  <a:lnTo>
                    <a:pt x="721160" y="158334"/>
                  </a:lnTo>
                  <a:lnTo>
                    <a:pt x="673349" y="146567"/>
                  </a:lnTo>
                  <a:lnTo>
                    <a:pt x="625217" y="136535"/>
                  </a:lnTo>
                  <a:lnTo>
                    <a:pt x="576812" y="128240"/>
                  </a:lnTo>
                  <a:lnTo>
                    <a:pt x="528181" y="121685"/>
                  </a:lnTo>
                  <a:lnTo>
                    <a:pt x="479371" y="116875"/>
                  </a:lnTo>
                  <a:lnTo>
                    <a:pt x="430429" y="113812"/>
                  </a:lnTo>
                  <a:lnTo>
                    <a:pt x="381403" y="112501"/>
                  </a:lnTo>
                  <a:lnTo>
                    <a:pt x="332339" y="112944"/>
                  </a:lnTo>
                  <a:lnTo>
                    <a:pt x="283284" y="115146"/>
                  </a:lnTo>
                  <a:lnTo>
                    <a:pt x="234287" y="119109"/>
                  </a:lnTo>
                  <a:lnTo>
                    <a:pt x="185394" y="124837"/>
                  </a:lnTo>
                  <a:lnTo>
                    <a:pt x="136651" y="132334"/>
                  </a:lnTo>
                  <a:lnTo>
                    <a:pt x="96392" y="0"/>
                  </a:lnTo>
                  <a:close/>
                </a:path>
              </a:pathLst>
            </a:custGeom>
            <a:solidFill>
              <a:srgbClr val="4F81BC"/>
            </a:solidFill>
          </p:spPr>
          <p:txBody>
            <a:bodyPr wrap="square" lIns="0" tIns="0" rIns="0" bIns="0" rtlCol="0"/>
            <a:lstStyle/>
            <a:p>
              <a:endParaRPr sz="1050"/>
            </a:p>
          </p:txBody>
        </p:sp>
        <p:sp>
          <p:nvSpPr>
            <p:cNvPr id="28" name="object 28"/>
            <p:cNvSpPr/>
            <p:nvPr/>
          </p:nvSpPr>
          <p:spPr>
            <a:xfrm>
              <a:off x="4132199" y="2506091"/>
              <a:ext cx="768985" cy="466090"/>
            </a:xfrm>
            <a:custGeom>
              <a:avLst/>
              <a:gdLst/>
              <a:ahLst/>
              <a:cxnLst/>
              <a:rect l="l" t="t" r="r" b="b"/>
              <a:pathLst>
                <a:path w="768985" h="466089">
                  <a:moveTo>
                    <a:pt x="768603" y="171831"/>
                  </a:moveTo>
                  <a:lnTo>
                    <a:pt x="707898" y="371601"/>
                  </a:lnTo>
                  <a:lnTo>
                    <a:pt x="658106" y="357639"/>
                  </a:lnTo>
                  <a:lnTo>
                    <a:pt x="607842" y="345928"/>
                  </a:lnTo>
                  <a:lnTo>
                    <a:pt x="557182" y="336475"/>
                  </a:lnTo>
                  <a:lnTo>
                    <a:pt x="506201" y="329283"/>
                  </a:lnTo>
                  <a:lnTo>
                    <a:pt x="454977" y="324358"/>
                  </a:lnTo>
                  <a:lnTo>
                    <a:pt x="403585" y="321703"/>
                  </a:lnTo>
                  <a:lnTo>
                    <a:pt x="352102" y="321323"/>
                  </a:lnTo>
                  <a:lnTo>
                    <a:pt x="300603" y="323224"/>
                  </a:lnTo>
                  <a:lnTo>
                    <a:pt x="249166" y="327409"/>
                  </a:lnTo>
                  <a:lnTo>
                    <a:pt x="197865" y="333883"/>
                  </a:lnTo>
                  <a:lnTo>
                    <a:pt x="238125" y="465963"/>
                  </a:lnTo>
                  <a:lnTo>
                    <a:pt x="0" y="271653"/>
                  </a:lnTo>
                  <a:lnTo>
                    <a:pt x="96392" y="0"/>
                  </a:lnTo>
                  <a:lnTo>
                    <a:pt x="136651" y="132334"/>
                  </a:lnTo>
                  <a:lnTo>
                    <a:pt x="185394" y="124837"/>
                  </a:lnTo>
                  <a:lnTo>
                    <a:pt x="234287" y="119109"/>
                  </a:lnTo>
                  <a:lnTo>
                    <a:pt x="283284" y="115146"/>
                  </a:lnTo>
                  <a:lnTo>
                    <a:pt x="332339" y="112944"/>
                  </a:lnTo>
                  <a:lnTo>
                    <a:pt x="381403" y="112501"/>
                  </a:lnTo>
                  <a:lnTo>
                    <a:pt x="430429" y="113812"/>
                  </a:lnTo>
                  <a:lnTo>
                    <a:pt x="479371" y="116875"/>
                  </a:lnTo>
                  <a:lnTo>
                    <a:pt x="528181" y="121685"/>
                  </a:lnTo>
                  <a:lnTo>
                    <a:pt x="576812" y="128240"/>
                  </a:lnTo>
                  <a:lnTo>
                    <a:pt x="625217" y="136535"/>
                  </a:lnTo>
                  <a:lnTo>
                    <a:pt x="673349" y="146567"/>
                  </a:lnTo>
                  <a:lnTo>
                    <a:pt x="721160" y="158334"/>
                  </a:lnTo>
                  <a:lnTo>
                    <a:pt x="768603" y="171831"/>
                  </a:lnTo>
                  <a:close/>
                </a:path>
              </a:pathLst>
            </a:custGeom>
            <a:ln w="25400">
              <a:solidFill>
                <a:srgbClr val="FFFFFF"/>
              </a:solidFill>
            </a:ln>
          </p:spPr>
          <p:txBody>
            <a:bodyPr wrap="square" lIns="0" tIns="0" rIns="0" bIns="0" rtlCol="0"/>
            <a:lstStyle/>
            <a:p>
              <a:endParaRPr sz="1050"/>
            </a:p>
          </p:txBody>
        </p:sp>
      </p:grpSp>
      <p:sp>
        <p:nvSpPr>
          <p:cNvPr id="29" name="object 29"/>
          <p:cNvSpPr txBox="1"/>
          <p:nvPr/>
        </p:nvSpPr>
        <p:spPr>
          <a:xfrm>
            <a:off x="4918805" y="3504495"/>
            <a:ext cx="1185863" cy="535884"/>
          </a:xfrm>
          <a:prstGeom prst="rect">
            <a:avLst/>
          </a:prstGeom>
        </p:spPr>
        <p:txBody>
          <a:bodyPr vert="horz" wrap="square" lIns="0" tIns="10001" rIns="0" bIns="0" rtlCol="0">
            <a:spAutoFit/>
          </a:bodyPr>
          <a:lstStyle/>
          <a:p>
            <a:pPr marR="540544" algn="ctr">
              <a:lnSpc>
                <a:spcPts val="1238"/>
              </a:lnSpc>
              <a:spcBef>
                <a:spcPts val="79"/>
              </a:spcBef>
            </a:pPr>
            <a:r>
              <a:rPr sz="1050" spc="-4" dirty="0">
                <a:latin typeface="Arial MT"/>
                <a:cs typeface="Arial MT"/>
              </a:rPr>
              <a:t>M</a:t>
            </a:r>
            <a:r>
              <a:rPr sz="1050" dirty="0">
                <a:latin typeface="Arial MT"/>
                <a:cs typeface="Arial MT"/>
              </a:rPr>
              <a:t>onitore</a:t>
            </a:r>
            <a:r>
              <a:rPr sz="1050" spc="-8" dirty="0">
                <a:latin typeface="Arial MT"/>
                <a:cs typeface="Arial MT"/>
              </a:rPr>
              <a:t>a</a:t>
            </a:r>
            <a:r>
              <a:rPr sz="1050" dirty="0">
                <a:latin typeface="Arial MT"/>
                <a:cs typeface="Arial MT"/>
              </a:rPr>
              <a:t>r</a:t>
            </a:r>
            <a:endParaRPr sz="1050">
              <a:latin typeface="Arial MT"/>
              <a:cs typeface="Arial MT"/>
            </a:endParaRPr>
          </a:p>
          <a:p>
            <a:pPr marR="504825" algn="ctr">
              <a:lnSpc>
                <a:spcPts val="1185"/>
              </a:lnSpc>
            </a:pPr>
            <a:r>
              <a:rPr sz="1050" dirty="0">
                <a:latin typeface="Arial MT"/>
                <a:cs typeface="Arial MT"/>
              </a:rPr>
              <a:t>el</a:t>
            </a:r>
            <a:r>
              <a:rPr sz="1050" spc="-38" dirty="0">
                <a:latin typeface="Arial MT"/>
                <a:cs typeface="Arial MT"/>
              </a:rPr>
              <a:t> </a:t>
            </a:r>
            <a:r>
              <a:rPr sz="1050" dirty="0">
                <a:latin typeface="Arial MT"/>
                <a:cs typeface="Arial MT"/>
              </a:rPr>
              <a:t>SGSI</a:t>
            </a:r>
            <a:endParaRPr sz="1050">
              <a:latin typeface="Arial MT"/>
              <a:cs typeface="Arial MT"/>
            </a:endParaRPr>
          </a:p>
          <a:p>
            <a:pPr marL="451485">
              <a:lnSpc>
                <a:spcPts val="1748"/>
              </a:lnSpc>
            </a:pPr>
            <a:r>
              <a:rPr sz="1500" b="1" spc="-131" dirty="0">
                <a:latin typeface="Times New Roman"/>
                <a:cs typeface="Times New Roman"/>
              </a:rPr>
              <a:t>V</a:t>
            </a:r>
            <a:r>
              <a:rPr sz="1500" b="1" dirty="0">
                <a:latin typeface="Times New Roman"/>
                <a:cs typeface="Times New Roman"/>
              </a:rPr>
              <a:t>er</a:t>
            </a:r>
            <a:r>
              <a:rPr sz="1500" b="1" spc="-8" dirty="0">
                <a:latin typeface="Times New Roman"/>
                <a:cs typeface="Times New Roman"/>
              </a:rPr>
              <a:t>i</a:t>
            </a:r>
            <a:r>
              <a:rPr sz="1500" b="1" dirty="0">
                <a:latin typeface="Times New Roman"/>
                <a:cs typeface="Times New Roman"/>
              </a:rPr>
              <a:t>ficar</a:t>
            </a:r>
            <a:endParaRPr sz="1500">
              <a:latin typeface="Times New Roman"/>
              <a:cs typeface="Times New Roman"/>
            </a:endParaRPr>
          </a:p>
        </p:txBody>
      </p:sp>
      <p:sp>
        <p:nvSpPr>
          <p:cNvPr id="30" name="object 30"/>
          <p:cNvSpPr txBox="1"/>
          <p:nvPr/>
        </p:nvSpPr>
        <p:spPr>
          <a:xfrm>
            <a:off x="4868514" y="1882102"/>
            <a:ext cx="1151096" cy="676948"/>
          </a:xfrm>
          <a:prstGeom prst="rect">
            <a:avLst/>
          </a:prstGeom>
        </p:spPr>
        <p:txBody>
          <a:bodyPr vert="horz" wrap="square" lIns="0" tIns="10001" rIns="0" bIns="0" rtlCol="0">
            <a:spAutoFit/>
          </a:bodyPr>
          <a:lstStyle/>
          <a:p>
            <a:pPr marL="567214">
              <a:lnSpc>
                <a:spcPts val="1613"/>
              </a:lnSpc>
              <a:spcBef>
                <a:spcPts val="79"/>
              </a:spcBef>
            </a:pPr>
            <a:r>
              <a:rPr sz="1500" b="1" dirty="0">
                <a:solidFill>
                  <a:srgbClr val="CC0099"/>
                </a:solidFill>
                <a:latin typeface="Times New Roman"/>
                <a:cs typeface="Times New Roman"/>
              </a:rPr>
              <a:t>Actu</a:t>
            </a:r>
            <a:r>
              <a:rPr sz="1500" b="1" spc="4" dirty="0">
                <a:solidFill>
                  <a:srgbClr val="CC0099"/>
                </a:solidFill>
                <a:latin typeface="Times New Roman"/>
                <a:cs typeface="Times New Roman"/>
              </a:rPr>
              <a:t>a</a:t>
            </a:r>
            <a:r>
              <a:rPr sz="1500" b="1" dirty="0">
                <a:solidFill>
                  <a:srgbClr val="CC0099"/>
                </a:solidFill>
                <a:latin typeface="Times New Roman"/>
                <a:cs typeface="Times New Roman"/>
              </a:rPr>
              <a:t>r</a:t>
            </a:r>
            <a:endParaRPr sz="1500">
              <a:latin typeface="Times New Roman"/>
              <a:cs typeface="Times New Roman"/>
            </a:endParaRPr>
          </a:p>
          <a:p>
            <a:pPr marR="478155" algn="ctr">
              <a:lnSpc>
                <a:spcPts val="1050"/>
              </a:lnSpc>
            </a:pPr>
            <a:r>
              <a:rPr sz="1050" spc="-8" dirty="0">
                <a:latin typeface="Arial MT"/>
                <a:cs typeface="Arial MT"/>
              </a:rPr>
              <a:t>M</a:t>
            </a:r>
            <a:r>
              <a:rPr sz="1050" dirty="0">
                <a:latin typeface="Arial MT"/>
                <a:cs typeface="Arial MT"/>
              </a:rPr>
              <a:t>antener</a:t>
            </a:r>
            <a:r>
              <a:rPr sz="1050" spc="-15" dirty="0">
                <a:latin typeface="Arial MT"/>
                <a:cs typeface="Arial MT"/>
              </a:rPr>
              <a:t> </a:t>
            </a:r>
            <a:r>
              <a:rPr sz="1050" dirty="0">
                <a:latin typeface="Arial MT"/>
                <a:cs typeface="Arial MT"/>
              </a:rPr>
              <a:t>y</a:t>
            </a:r>
            <a:endParaRPr sz="1050">
              <a:latin typeface="Arial MT"/>
              <a:cs typeface="Arial MT"/>
            </a:endParaRPr>
          </a:p>
          <a:p>
            <a:pPr marL="36195" marR="515303" algn="ctr">
              <a:lnSpc>
                <a:spcPts val="1208"/>
              </a:lnSpc>
              <a:spcBef>
                <a:spcPts val="60"/>
              </a:spcBef>
            </a:pPr>
            <a:r>
              <a:rPr sz="1050" spc="-8" dirty="0">
                <a:latin typeface="Arial MT"/>
                <a:cs typeface="Arial MT"/>
              </a:rPr>
              <a:t>M</a:t>
            </a:r>
            <a:r>
              <a:rPr sz="1050" dirty="0">
                <a:latin typeface="Arial MT"/>
                <a:cs typeface="Arial MT"/>
              </a:rPr>
              <a:t>ejorar</a:t>
            </a:r>
            <a:r>
              <a:rPr sz="1050" spc="-8" dirty="0">
                <a:latin typeface="Arial MT"/>
                <a:cs typeface="Arial MT"/>
              </a:rPr>
              <a:t> </a:t>
            </a:r>
            <a:r>
              <a:rPr sz="1050" dirty="0">
                <a:latin typeface="Arial MT"/>
                <a:cs typeface="Arial MT"/>
              </a:rPr>
              <a:t>el  </a:t>
            </a:r>
            <a:r>
              <a:rPr sz="1050" spc="-4" dirty="0">
                <a:latin typeface="Arial MT"/>
                <a:cs typeface="Arial MT"/>
              </a:rPr>
              <a:t>SGSI</a:t>
            </a:r>
            <a:endParaRPr sz="1050">
              <a:latin typeface="Arial MT"/>
              <a:cs typeface="Arial M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78584" y="740665"/>
            <a:ext cx="4494275" cy="510920"/>
          </a:xfrm>
          <a:prstGeom prst="rect">
            <a:avLst/>
          </a:prstGeom>
        </p:spPr>
      </p:pic>
      <p:sp>
        <p:nvSpPr>
          <p:cNvPr id="3" name="object 3"/>
          <p:cNvSpPr txBox="1">
            <a:spLocks noGrp="1"/>
          </p:cNvSpPr>
          <p:nvPr>
            <p:ph type="title"/>
          </p:nvPr>
        </p:nvSpPr>
        <p:spPr>
          <a:xfrm>
            <a:off x="3413759" y="799720"/>
            <a:ext cx="2423160" cy="275877"/>
          </a:xfrm>
          <a:prstGeom prst="rect">
            <a:avLst/>
          </a:prstGeom>
        </p:spPr>
        <p:txBody>
          <a:bodyPr spcFirstLastPara="1" vert="horz" wrap="square" lIns="0" tIns="9049" rIns="0" bIns="0" rtlCol="0" anchor="t" anchorCtr="0">
            <a:spAutoFit/>
          </a:bodyPr>
          <a:lstStyle/>
          <a:p>
            <a:pPr marL="9525">
              <a:spcBef>
                <a:spcPts val="71"/>
              </a:spcBef>
            </a:pPr>
            <a:r>
              <a:rPr sz="1650" spc="-23" dirty="0">
                <a:solidFill>
                  <a:srgbClr val="FFFFFF"/>
                </a:solidFill>
              </a:rPr>
              <a:t>ESTRATEGIA</a:t>
            </a:r>
            <a:r>
              <a:rPr sz="1650" spc="-26" dirty="0">
                <a:solidFill>
                  <a:srgbClr val="FFFFFF"/>
                </a:solidFill>
              </a:rPr>
              <a:t> </a:t>
            </a:r>
            <a:r>
              <a:rPr sz="1650" spc="-4" dirty="0">
                <a:solidFill>
                  <a:srgbClr val="FFFFFF"/>
                </a:solidFill>
              </a:rPr>
              <a:t>DE</a:t>
            </a:r>
            <a:r>
              <a:rPr sz="1650" spc="-26" dirty="0">
                <a:solidFill>
                  <a:srgbClr val="FFFFFF"/>
                </a:solidFill>
              </a:rPr>
              <a:t> </a:t>
            </a:r>
            <a:r>
              <a:rPr sz="1650" spc="-11" dirty="0">
                <a:solidFill>
                  <a:srgbClr val="FFFFFF"/>
                </a:solidFill>
              </a:rPr>
              <a:t>SEGURIDAD</a:t>
            </a:r>
            <a:endParaRPr sz="1650"/>
          </a:p>
        </p:txBody>
      </p:sp>
      <p:grpSp>
        <p:nvGrpSpPr>
          <p:cNvPr id="4" name="object 4"/>
          <p:cNvGrpSpPr/>
          <p:nvPr/>
        </p:nvGrpSpPr>
        <p:grpSpPr>
          <a:xfrm>
            <a:off x="2336291" y="1106424"/>
            <a:ext cx="4536758" cy="3619024"/>
            <a:chOff x="1591055" y="1475232"/>
            <a:chExt cx="6049010" cy="4825365"/>
          </a:xfrm>
        </p:grpSpPr>
        <p:pic>
          <p:nvPicPr>
            <p:cNvPr id="5" name="object 5"/>
            <p:cNvPicPr/>
            <p:nvPr/>
          </p:nvPicPr>
          <p:blipFill>
            <a:blip r:embed="rId3" cstate="print"/>
            <a:stretch>
              <a:fillRect/>
            </a:stretch>
          </p:blipFill>
          <p:spPr>
            <a:xfrm>
              <a:off x="1591055" y="1475232"/>
              <a:ext cx="6048756" cy="632460"/>
            </a:xfrm>
            <a:prstGeom prst="rect">
              <a:avLst/>
            </a:prstGeom>
          </p:spPr>
        </p:pic>
        <p:pic>
          <p:nvPicPr>
            <p:cNvPr id="6" name="object 6"/>
            <p:cNvPicPr/>
            <p:nvPr/>
          </p:nvPicPr>
          <p:blipFill>
            <a:blip r:embed="rId4" cstate="print"/>
            <a:stretch>
              <a:fillRect/>
            </a:stretch>
          </p:blipFill>
          <p:spPr>
            <a:xfrm>
              <a:off x="1591055" y="1941576"/>
              <a:ext cx="6048756" cy="630936"/>
            </a:xfrm>
            <a:prstGeom prst="rect">
              <a:avLst/>
            </a:prstGeom>
          </p:spPr>
        </p:pic>
        <p:pic>
          <p:nvPicPr>
            <p:cNvPr id="7" name="object 7"/>
            <p:cNvPicPr/>
            <p:nvPr/>
          </p:nvPicPr>
          <p:blipFill>
            <a:blip r:embed="rId5" cstate="print"/>
            <a:stretch>
              <a:fillRect/>
            </a:stretch>
          </p:blipFill>
          <p:spPr>
            <a:xfrm>
              <a:off x="1591055" y="2406396"/>
              <a:ext cx="6048756" cy="632460"/>
            </a:xfrm>
            <a:prstGeom prst="rect">
              <a:avLst/>
            </a:prstGeom>
          </p:spPr>
        </p:pic>
        <p:pic>
          <p:nvPicPr>
            <p:cNvPr id="8" name="object 8"/>
            <p:cNvPicPr/>
            <p:nvPr/>
          </p:nvPicPr>
          <p:blipFill>
            <a:blip r:embed="rId6" cstate="print"/>
            <a:stretch>
              <a:fillRect/>
            </a:stretch>
          </p:blipFill>
          <p:spPr>
            <a:xfrm>
              <a:off x="1591055" y="2872740"/>
              <a:ext cx="6048756" cy="632460"/>
            </a:xfrm>
            <a:prstGeom prst="rect">
              <a:avLst/>
            </a:prstGeom>
          </p:spPr>
        </p:pic>
        <p:pic>
          <p:nvPicPr>
            <p:cNvPr id="9" name="object 9"/>
            <p:cNvPicPr/>
            <p:nvPr/>
          </p:nvPicPr>
          <p:blipFill>
            <a:blip r:embed="rId7" cstate="print"/>
            <a:stretch>
              <a:fillRect/>
            </a:stretch>
          </p:blipFill>
          <p:spPr>
            <a:xfrm>
              <a:off x="1591055" y="3339083"/>
              <a:ext cx="6048756" cy="630935"/>
            </a:xfrm>
            <a:prstGeom prst="rect">
              <a:avLst/>
            </a:prstGeom>
          </p:spPr>
        </p:pic>
        <p:pic>
          <p:nvPicPr>
            <p:cNvPr id="10" name="object 10"/>
            <p:cNvPicPr/>
            <p:nvPr/>
          </p:nvPicPr>
          <p:blipFill>
            <a:blip r:embed="rId8" cstate="print"/>
            <a:stretch>
              <a:fillRect/>
            </a:stretch>
          </p:blipFill>
          <p:spPr>
            <a:xfrm>
              <a:off x="1591055" y="3805427"/>
              <a:ext cx="6048756" cy="630936"/>
            </a:xfrm>
            <a:prstGeom prst="rect">
              <a:avLst/>
            </a:prstGeom>
          </p:spPr>
        </p:pic>
        <p:pic>
          <p:nvPicPr>
            <p:cNvPr id="11" name="object 11"/>
            <p:cNvPicPr/>
            <p:nvPr/>
          </p:nvPicPr>
          <p:blipFill>
            <a:blip r:embed="rId9" cstate="print"/>
            <a:stretch>
              <a:fillRect/>
            </a:stretch>
          </p:blipFill>
          <p:spPr>
            <a:xfrm>
              <a:off x="1591055" y="4270248"/>
              <a:ext cx="6048756" cy="632459"/>
            </a:xfrm>
            <a:prstGeom prst="rect">
              <a:avLst/>
            </a:prstGeom>
          </p:spPr>
        </p:pic>
        <p:pic>
          <p:nvPicPr>
            <p:cNvPr id="12" name="object 12"/>
            <p:cNvPicPr/>
            <p:nvPr/>
          </p:nvPicPr>
          <p:blipFill>
            <a:blip r:embed="rId5" cstate="print"/>
            <a:stretch>
              <a:fillRect/>
            </a:stretch>
          </p:blipFill>
          <p:spPr>
            <a:xfrm>
              <a:off x="1591055" y="4736591"/>
              <a:ext cx="6048756" cy="632460"/>
            </a:xfrm>
            <a:prstGeom prst="rect">
              <a:avLst/>
            </a:prstGeom>
          </p:spPr>
        </p:pic>
        <p:pic>
          <p:nvPicPr>
            <p:cNvPr id="13" name="object 13"/>
            <p:cNvPicPr/>
            <p:nvPr/>
          </p:nvPicPr>
          <p:blipFill>
            <a:blip r:embed="rId10" cstate="print"/>
            <a:stretch>
              <a:fillRect/>
            </a:stretch>
          </p:blipFill>
          <p:spPr>
            <a:xfrm>
              <a:off x="1591055" y="5202935"/>
              <a:ext cx="6048756" cy="630935"/>
            </a:xfrm>
            <a:prstGeom prst="rect">
              <a:avLst/>
            </a:prstGeom>
          </p:spPr>
        </p:pic>
        <p:pic>
          <p:nvPicPr>
            <p:cNvPr id="14" name="object 14"/>
            <p:cNvPicPr/>
            <p:nvPr/>
          </p:nvPicPr>
          <p:blipFill>
            <a:blip r:embed="rId11" cstate="print"/>
            <a:stretch>
              <a:fillRect/>
            </a:stretch>
          </p:blipFill>
          <p:spPr>
            <a:xfrm>
              <a:off x="1591055" y="5667755"/>
              <a:ext cx="6048756" cy="632460"/>
            </a:xfrm>
            <a:prstGeom prst="rect">
              <a:avLst/>
            </a:prstGeom>
          </p:spPr>
        </p:pic>
      </p:grpSp>
      <p:sp>
        <p:nvSpPr>
          <p:cNvPr id="15" name="object 15"/>
          <p:cNvSpPr txBox="1"/>
          <p:nvPr/>
        </p:nvSpPr>
        <p:spPr>
          <a:xfrm>
            <a:off x="2476309" y="1041540"/>
            <a:ext cx="2436971" cy="3503844"/>
          </a:xfrm>
          <a:prstGeom prst="rect">
            <a:avLst/>
          </a:prstGeom>
        </p:spPr>
        <p:txBody>
          <a:bodyPr vert="horz" wrap="square" lIns="0" tIns="9525" rIns="0" bIns="0" rtlCol="0">
            <a:spAutoFit/>
          </a:bodyPr>
          <a:lstStyle/>
          <a:p>
            <a:pPr marL="9525" marR="29528">
              <a:lnSpc>
                <a:spcPct val="152900"/>
              </a:lnSpc>
              <a:spcBef>
                <a:spcPts val="75"/>
              </a:spcBef>
            </a:pPr>
            <a:r>
              <a:rPr sz="1500" spc="-8" dirty="0">
                <a:solidFill>
                  <a:srgbClr val="FFFFFF"/>
                </a:solidFill>
                <a:latin typeface="Calibri"/>
                <a:cs typeface="Calibri"/>
              </a:rPr>
              <a:t>Política </a:t>
            </a:r>
            <a:r>
              <a:rPr sz="1500" spc="-4" dirty="0">
                <a:solidFill>
                  <a:srgbClr val="FFFFFF"/>
                </a:solidFill>
                <a:latin typeface="Calibri"/>
                <a:cs typeface="Calibri"/>
              </a:rPr>
              <a:t>de Seguridad </a:t>
            </a:r>
            <a:r>
              <a:rPr sz="1500" dirty="0">
                <a:solidFill>
                  <a:srgbClr val="FFFFFF"/>
                </a:solidFill>
                <a:latin typeface="Calibri"/>
                <a:cs typeface="Calibri"/>
              </a:rPr>
              <a:t> </a:t>
            </a:r>
            <a:r>
              <a:rPr sz="1500" spc="-8" dirty="0">
                <a:solidFill>
                  <a:srgbClr val="FFFFFF"/>
                </a:solidFill>
                <a:latin typeface="Calibri"/>
                <a:cs typeface="Calibri"/>
              </a:rPr>
              <a:t>Organización</a:t>
            </a:r>
            <a:r>
              <a:rPr sz="1500" spc="-38" dirty="0">
                <a:solidFill>
                  <a:srgbClr val="FFFFFF"/>
                </a:solidFill>
                <a:latin typeface="Calibri"/>
                <a:cs typeface="Calibri"/>
              </a:rPr>
              <a:t> </a:t>
            </a:r>
            <a:r>
              <a:rPr sz="1500" spc="-4" dirty="0">
                <a:solidFill>
                  <a:srgbClr val="FFFFFF"/>
                </a:solidFill>
                <a:latin typeface="Calibri"/>
                <a:cs typeface="Calibri"/>
              </a:rPr>
              <a:t>de</a:t>
            </a:r>
            <a:r>
              <a:rPr sz="1500" spc="-19" dirty="0">
                <a:solidFill>
                  <a:srgbClr val="FFFFFF"/>
                </a:solidFill>
                <a:latin typeface="Calibri"/>
                <a:cs typeface="Calibri"/>
              </a:rPr>
              <a:t> </a:t>
            </a:r>
            <a:r>
              <a:rPr sz="1500" dirty="0">
                <a:solidFill>
                  <a:srgbClr val="FFFFFF"/>
                </a:solidFill>
                <a:latin typeface="Calibri"/>
                <a:cs typeface="Calibri"/>
              </a:rPr>
              <a:t>la</a:t>
            </a:r>
            <a:r>
              <a:rPr sz="1500" spc="-15" dirty="0">
                <a:solidFill>
                  <a:srgbClr val="FFFFFF"/>
                </a:solidFill>
                <a:latin typeface="Calibri"/>
                <a:cs typeface="Calibri"/>
              </a:rPr>
              <a:t> </a:t>
            </a:r>
            <a:r>
              <a:rPr sz="1500" spc="-4" dirty="0">
                <a:solidFill>
                  <a:srgbClr val="FFFFFF"/>
                </a:solidFill>
                <a:latin typeface="Calibri"/>
                <a:cs typeface="Calibri"/>
              </a:rPr>
              <a:t>información </a:t>
            </a:r>
            <a:r>
              <a:rPr sz="1500" spc="-326" dirty="0">
                <a:solidFill>
                  <a:srgbClr val="FFFFFF"/>
                </a:solidFill>
                <a:latin typeface="Calibri"/>
                <a:cs typeface="Calibri"/>
              </a:rPr>
              <a:t> </a:t>
            </a:r>
            <a:r>
              <a:rPr sz="1500" spc="-4" dirty="0">
                <a:solidFill>
                  <a:srgbClr val="FFFFFF"/>
                </a:solidFill>
                <a:latin typeface="Calibri"/>
                <a:cs typeface="Calibri"/>
              </a:rPr>
              <a:t>Gestión </a:t>
            </a:r>
            <a:r>
              <a:rPr sz="1500" dirty="0">
                <a:solidFill>
                  <a:srgbClr val="FFFFFF"/>
                </a:solidFill>
                <a:latin typeface="Calibri"/>
                <a:cs typeface="Calibri"/>
              </a:rPr>
              <a:t>de</a:t>
            </a:r>
            <a:r>
              <a:rPr sz="1500" spc="-11" dirty="0">
                <a:solidFill>
                  <a:srgbClr val="FFFFFF"/>
                </a:solidFill>
                <a:latin typeface="Calibri"/>
                <a:cs typeface="Calibri"/>
              </a:rPr>
              <a:t> </a:t>
            </a:r>
            <a:r>
              <a:rPr sz="1500" spc="-4" dirty="0">
                <a:solidFill>
                  <a:srgbClr val="FFFFFF"/>
                </a:solidFill>
                <a:latin typeface="Calibri"/>
                <a:cs typeface="Calibri"/>
              </a:rPr>
              <a:t>Activos</a:t>
            </a:r>
            <a:endParaRPr sz="1500">
              <a:latin typeface="Calibri"/>
              <a:cs typeface="Calibri"/>
            </a:endParaRPr>
          </a:p>
          <a:p>
            <a:pPr marL="9525" marR="3810">
              <a:lnSpc>
                <a:spcPct val="152900"/>
              </a:lnSpc>
            </a:pPr>
            <a:r>
              <a:rPr sz="1500" spc="-4" dirty="0">
                <a:solidFill>
                  <a:srgbClr val="FFFFFF"/>
                </a:solidFill>
                <a:latin typeface="Calibri"/>
                <a:cs typeface="Calibri"/>
              </a:rPr>
              <a:t>Seguridad</a:t>
            </a:r>
            <a:r>
              <a:rPr sz="1500" spc="-30" dirty="0">
                <a:solidFill>
                  <a:srgbClr val="FFFFFF"/>
                </a:solidFill>
                <a:latin typeface="Calibri"/>
                <a:cs typeface="Calibri"/>
              </a:rPr>
              <a:t> </a:t>
            </a:r>
            <a:r>
              <a:rPr sz="1500" spc="-4" dirty="0">
                <a:solidFill>
                  <a:srgbClr val="FFFFFF"/>
                </a:solidFill>
                <a:latin typeface="Calibri"/>
                <a:cs typeface="Calibri"/>
              </a:rPr>
              <a:t>del</a:t>
            </a:r>
            <a:r>
              <a:rPr sz="1500" spc="-26" dirty="0">
                <a:solidFill>
                  <a:srgbClr val="FFFFFF"/>
                </a:solidFill>
                <a:latin typeface="Calibri"/>
                <a:cs typeface="Calibri"/>
              </a:rPr>
              <a:t> </a:t>
            </a:r>
            <a:r>
              <a:rPr sz="1500" spc="-8" dirty="0">
                <a:solidFill>
                  <a:srgbClr val="FFFFFF"/>
                </a:solidFill>
                <a:latin typeface="Calibri"/>
                <a:cs typeface="Calibri"/>
              </a:rPr>
              <a:t>Recurso</a:t>
            </a:r>
            <a:r>
              <a:rPr sz="1500" spc="-26" dirty="0">
                <a:solidFill>
                  <a:srgbClr val="FFFFFF"/>
                </a:solidFill>
                <a:latin typeface="Calibri"/>
                <a:cs typeface="Calibri"/>
              </a:rPr>
              <a:t> </a:t>
            </a:r>
            <a:r>
              <a:rPr sz="1500" dirty="0">
                <a:solidFill>
                  <a:srgbClr val="FFFFFF"/>
                </a:solidFill>
                <a:latin typeface="Calibri"/>
                <a:cs typeface="Calibri"/>
              </a:rPr>
              <a:t>Humano </a:t>
            </a:r>
            <a:r>
              <a:rPr sz="1500" spc="-326" dirty="0">
                <a:solidFill>
                  <a:srgbClr val="FFFFFF"/>
                </a:solidFill>
                <a:latin typeface="Calibri"/>
                <a:cs typeface="Calibri"/>
              </a:rPr>
              <a:t> </a:t>
            </a:r>
            <a:r>
              <a:rPr sz="1500" spc="-4" dirty="0">
                <a:solidFill>
                  <a:srgbClr val="FFFFFF"/>
                </a:solidFill>
                <a:latin typeface="Calibri"/>
                <a:cs typeface="Calibri"/>
              </a:rPr>
              <a:t>Seguridad física </a:t>
            </a:r>
            <a:r>
              <a:rPr sz="1500" dirty="0">
                <a:solidFill>
                  <a:srgbClr val="FFFFFF"/>
                </a:solidFill>
                <a:latin typeface="Calibri"/>
                <a:cs typeface="Calibri"/>
              </a:rPr>
              <a:t>y </a:t>
            </a:r>
            <a:r>
              <a:rPr sz="1500" spc="-8" dirty="0">
                <a:solidFill>
                  <a:srgbClr val="FFFFFF"/>
                </a:solidFill>
                <a:latin typeface="Calibri"/>
                <a:cs typeface="Calibri"/>
              </a:rPr>
              <a:t>ambiental </a:t>
            </a:r>
            <a:r>
              <a:rPr sz="1500" spc="-4" dirty="0">
                <a:solidFill>
                  <a:srgbClr val="FFFFFF"/>
                </a:solidFill>
                <a:latin typeface="Calibri"/>
                <a:cs typeface="Calibri"/>
              </a:rPr>
              <a:t> </a:t>
            </a:r>
            <a:r>
              <a:rPr sz="1500" spc="-8" dirty="0">
                <a:solidFill>
                  <a:srgbClr val="FFFFFF"/>
                </a:solidFill>
                <a:latin typeface="Calibri"/>
                <a:cs typeface="Calibri"/>
              </a:rPr>
              <a:t>Control </a:t>
            </a:r>
            <a:r>
              <a:rPr sz="1500" dirty="0">
                <a:solidFill>
                  <a:srgbClr val="FFFFFF"/>
                </a:solidFill>
                <a:latin typeface="Calibri"/>
                <a:cs typeface="Calibri"/>
              </a:rPr>
              <a:t>Acceso</a:t>
            </a:r>
            <a:endParaRPr sz="1500">
              <a:latin typeface="Calibri"/>
              <a:cs typeface="Calibri"/>
            </a:endParaRPr>
          </a:p>
          <a:p>
            <a:pPr marL="9525" marR="26670">
              <a:lnSpc>
                <a:spcPct val="152900"/>
              </a:lnSpc>
            </a:pPr>
            <a:r>
              <a:rPr sz="1500" spc="-4" dirty="0">
                <a:solidFill>
                  <a:srgbClr val="FFFFFF"/>
                </a:solidFill>
                <a:latin typeface="Calibri"/>
                <a:cs typeface="Calibri"/>
              </a:rPr>
              <a:t>Gestión </a:t>
            </a:r>
            <a:r>
              <a:rPr sz="1500" dirty="0">
                <a:solidFill>
                  <a:srgbClr val="FFFFFF"/>
                </a:solidFill>
                <a:latin typeface="Calibri"/>
                <a:cs typeface="Calibri"/>
              </a:rPr>
              <a:t>de las </a:t>
            </a:r>
            <a:r>
              <a:rPr sz="1500" spc="-4" dirty="0">
                <a:solidFill>
                  <a:srgbClr val="FFFFFF"/>
                </a:solidFill>
                <a:latin typeface="Calibri"/>
                <a:cs typeface="Calibri"/>
              </a:rPr>
              <a:t>Comunicaciones </a:t>
            </a:r>
            <a:r>
              <a:rPr sz="1500" spc="-330" dirty="0">
                <a:solidFill>
                  <a:srgbClr val="FFFFFF"/>
                </a:solidFill>
                <a:latin typeface="Calibri"/>
                <a:cs typeface="Calibri"/>
              </a:rPr>
              <a:t> </a:t>
            </a:r>
            <a:r>
              <a:rPr sz="1500" spc="-4" dirty="0">
                <a:solidFill>
                  <a:srgbClr val="FFFFFF"/>
                </a:solidFill>
                <a:latin typeface="Calibri"/>
                <a:cs typeface="Calibri"/>
              </a:rPr>
              <a:t>Gestión </a:t>
            </a:r>
            <a:r>
              <a:rPr sz="1500" dirty="0">
                <a:solidFill>
                  <a:srgbClr val="FFFFFF"/>
                </a:solidFill>
                <a:latin typeface="Calibri"/>
                <a:cs typeface="Calibri"/>
              </a:rPr>
              <a:t>de </a:t>
            </a:r>
            <a:r>
              <a:rPr sz="1500" spc="-4" dirty="0">
                <a:solidFill>
                  <a:srgbClr val="FFFFFF"/>
                </a:solidFill>
                <a:latin typeface="Calibri"/>
                <a:cs typeface="Calibri"/>
              </a:rPr>
              <a:t>Incidentes </a:t>
            </a:r>
            <a:r>
              <a:rPr sz="1500" dirty="0">
                <a:solidFill>
                  <a:srgbClr val="FFFFFF"/>
                </a:solidFill>
                <a:latin typeface="Calibri"/>
                <a:cs typeface="Calibri"/>
              </a:rPr>
              <a:t> </a:t>
            </a:r>
            <a:r>
              <a:rPr sz="1500" spc="-4" dirty="0">
                <a:solidFill>
                  <a:srgbClr val="FFFFFF"/>
                </a:solidFill>
                <a:latin typeface="Calibri"/>
                <a:cs typeface="Calibri"/>
              </a:rPr>
              <a:t>Continuidad del Negocio </a:t>
            </a:r>
            <a:r>
              <a:rPr sz="1500" dirty="0">
                <a:solidFill>
                  <a:srgbClr val="FFFFFF"/>
                </a:solidFill>
                <a:latin typeface="Calibri"/>
                <a:cs typeface="Calibri"/>
              </a:rPr>
              <a:t> </a:t>
            </a:r>
            <a:r>
              <a:rPr sz="1500" spc="-8" dirty="0">
                <a:solidFill>
                  <a:srgbClr val="FFFFFF"/>
                </a:solidFill>
                <a:latin typeface="Calibri"/>
                <a:cs typeface="Calibri"/>
              </a:rPr>
              <a:t>Cumplimiento Regulatorio</a:t>
            </a:r>
            <a:endParaRPr sz="150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2366" y="482189"/>
            <a:ext cx="5133499" cy="317875"/>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El Reto a Futuro: Organización</a:t>
            </a:r>
          </a:p>
        </p:txBody>
      </p:sp>
      <p:grpSp>
        <p:nvGrpSpPr>
          <p:cNvPr id="3" name="object 3"/>
          <p:cNvGrpSpPr/>
          <p:nvPr/>
        </p:nvGrpSpPr>
        <p:grpSpPr>
          <a:xfrm>
            <a:off x="1861737" y="1060133"/>
            <a:ext cx="4253389" cy="3511391"/>
            <a:chOff x="958316" y="1413510"/>
            <a:chExt cx="5671185" cy="4681855"/>
          </a:xfrm>
        </p:grpSpPr>
        <p:pic>
          <p:nvPicPr>
            <p:cNvPr id="4" name="object 4"/>
            <p:cNvPicPr/>
            <p:nvPr/>
          </p:nvPicPr>
          <p:blipFill>
            <a:blip r:embed="rId2" cstate="print"/>
            <a:stretch>
              <a:fillRect/>
            </a:stretch>
          </p:blipFill>
          <p:spPr>
            <a:xfrm>
              <a:off x="2706773" y="3357453"/>
              <a:ext cx="870084" cy="871165"/>
            </a:xfrm>
            <a:prstGeom prst="rect">
              <a:avLst/>
            </a:prstGeom>
          </p:spPr>
        </p:pic>
        <p:pic>
          <p:nvPicPr>
            <p:cNvPr id="5" name="object 5"/>
            <p:cNvPicPr/>
            <p:nvPr/>
          </p:nvPicPr>
          <p:blipFill>
            <a:blip r:embed="rId3" cstate="print"/>
            <a:stretch>
              <a:fillRect/>
            </a:stretch>
          </p:blipFill>
          <p:spPr>
            <a:xfrm>
              <a:off x="3830955" y="2348674"/>
              <a:ext cx="914400" cy="639762"/>
            </a:xfrm>
            <a:prstGeom prst="rect">
              <a:avLst/>
            </a:prstGeom>
          </p:spPr>
        </p:pic>
        <p:pic>
          <p:nvPicPr>
            <p:cNvPr id="6" name="object 6"/>
            <p:cNvPicPr/>
            <p:nvPr/>
          </p:nvPicPr>
          <p:blipFill>
            <a:blip r:embed="rId4" cstate="print"/>
            <a:stretch>
              <a:fillRect/>
            </a:stretch>
          </p:blipFill>
          <p:spPr>
            <a:xfrm>
              <a:off x="3907155" y="4482274"/>
              <a:ext cx="762000" cy="661987"/>
            </a:xfrm>
            <a:prstGeom prst="rect">
              <a:avLst/>
            </a:prstGeom>
          </p:spPr>
        </p:pic>
        <p:pic>
          <p:nvPicPr>
            <p:cNvPr id="7" name="object 7"/>
            <p:cNvPicPr/>
            <p:nvPr/>
          </p:nvPicPr>
          <p:blipFill>
            <a:blip r:embed="rId5" cstate="print"/>
            <a:stretch>
              <a:fillRect/>
            </a:stretch>
          </p:blipFill>
          <p:spPr>
            <a:xfrm>
              <a:off x="5050154" y="3491674"/>
              <a:ext cx="604837" cy="525462"/>
            </a:xfrm>
            <a:prstGeom prst="rect">
              <a:avLst/>
            </a:prstGeom>
          </p:spPr>
        </p:pic>
        <p:pic>
          <p:nvPicPr>
            <p:cNvPr id="8" name="object 8"/>
            <p:cNvPicPr/>
            <p:nvPr/>
          </p:nvPicPr>
          <p:blipFill>
            <a:blip r:embed="rId6" cstate="print"/>
            <a:stretch>
              <a:fillRect/>
            </a:stretch>
          </p:blipFill>
          <p:spPr>
            <a:xfrm>
              <a:off x="958316" y="1413510"/>
              <a:ext cx="5670702" cy="4681804"/>
            </a:xfrm>
            <a:prstGeom prst="rect">
              <a:avLst/>
            </a:prstGeom>
          </p:spPr>
        </p:pic>
      </p:grpSp>
      <p:sp>
        <p:nvSpPr>
          <p:cNvPr id="9" name="object 9"/>
          <p:cNvSpPr txBox="1"/>
          <p:nvPr/>
        </p:nvSpPr>
        <p:spPr>
          <a:xfrm>
            <a:off x="3679602" y="1534859"/>
            <a:ext cx="1359694" cy="148117"/>
          </a:xfrm>
          <a:prstGeom prst="rect">
            <a:avLst/>
          </a:prstGeom>
        </p:spPr>
        <p:txBody>
          <a:bodyPr vert="horz" wrap="square" lIns="0" tIns="9525" rIns="0" bIns="0" rtlCol="0">
            <a:spAutoFit/>
          </a:bodyPr>
          <a:lstStyle/>
          <a:p>
            <a:pPr marL="9525">
              <a:spcBef>
                <a:spcPts val="75"/>
              </a:spcBef>
            </a:pPr>
            <a:r>
              <a:rPr sz="900" b="1" spc="-4" dirty="0">
                <a:latin typeface="Tahoma"/>
                <a:cs typeface="Tahoma"/>
              </a:rPr>
              <a:t>Personas/Organización</a:t>
            </a:r>
            <a:endParaRPr sz="900">
              <a:latin typeface="Tahoma"/>
              <a:cs typeface="Tahoma"/>
            </a:endParaRPr>
          </a:p>
        </p:txBody>
      </p:sp>
      <p:sp>
        <p:nvSpPr>
          <p:cNvPr id="10" name="object 10"/>
          <p:cNvSpPr txBox="1"/>
          <p:nvPr/>
        </p:nvSpPr>
        <p:spPr>
          <a:xfrm>
            <a:off x="5257228" y="2737828"/>
            <a:ext cx="700088" cy="148117"/>
          </a:xfrm>
          <a:prstGeom prst="rect">
            <a:avLst/>
          </a:prstGeom>
        </p:spPr>
        <p:txBody>
          <a:bodyPr vert="horz" wrap="square" lIns="0" tIns="9525" rIns="0" bIns="0" rtlCol="0">
            <a:spAutoFit/>
          </a:bodyPr>
          <a:lstStyle/>
          <a:p>
            <a:pPr marL="9525">
              <a:spcBef>
                <a:spcPts val="75"/>
              </a:spcBef>
            </a:pPr>
            <a:r>
              <a:rPr sz="900" b="1" spc="-4" dirty="0">
                <a:latin typeface="Tahoma"/>
                <a:cs typeface="Tahoma"/>
              </a:rPr>
              <a:t>Tecnologías</a:t>
            </a:r>
            <a:endParaRPr sz="900">
              <a:latin typeface="Tahoma"/>
              <a:cs typeface="Tahoma"/>
            </a:endParaRPr>
          </a:p>
        </p:txBody>
      </p:sp>
      <p:sp>
        <p:nvSpPr>
          <p:cNvPr id="11" name="object 11"/>
          <p:cNvSpPr txBox="1"/>
          <p:nvPr/>
        </p:nvSpPr>
        <p:spPr>
          <a:xfrm>
            <a:off x="4094512" y="3940873"/>
            <a:ext cx="530066" cy="148117"/>
          </a:xfrm>
          <a:prstGeom prst="rect">
            <a:avLst/>
          </a:prstGeom>
        </p:spPr>
        <p:txBody>
          <a:bodyPr vert="horz" wrap="square" lIns="0" tIns="9525" rIns="0" bIns="0" rtlCol="0">
            <a:spAutoFit/>
          </a:bodyPr>
          <a:lstStyle/>
          <a:p>
            <a:pPr marL="9525">
              <a:spcBef>
                <a:spcPts val="75"/>
              </a:spcBef>
            </a:pPr>
            <a:r>
              <a:rPr sz="900" b="1" dirty="0">
                <a:latin typeface="Tahoma"/>
                <a:cs typeface="Tahoma"/>
              </a:rPr>
              <a:t>P</a:t>
            </a:r>
            <a:r>
              <a:rPr sz="900" b="1" spc="-4" dirty="0">
                <a:latin typeface="Tahoma"/>
                <a:cs typeface="Tahoma"/>
              </a:rPr>
              <a:t>r</a:t>
            </a:r>
            <a:r>
              <a:rPr sz="900" b="1" dirty="0">
                <a:latin typeface="Tahoma"/>
                <a:cs typeface="Tahoma"/>
              </a:rPr>
              <a:t>o</a:t>
            </a:r>
            <a:r>
              <a:rPr sz="900" b="1" spc="-4" dirty="0">
                <a:latin typeface="Tahoma"/>
                <a:cs typeface="Tahoma"/>
              </a:rPr>
              <a:t>ce</a:t>
            </a:r>
            <a:r>
              <a:rPr sz="900" b="1" spc="-8" dirty="0">
                <a:latin typeface="Tahoma"/>
                <a:cs typeface="Tahoma"/>
              </a:rPr>
              <a:t>s</a:t>
            </a:r>
            <a:r>
              <a:rPr sz="900" b="1" dirty="0">
                <a:latin typeface="Tahoma"/>
                <a:cs typeface="Tahoma"/>
              </a:rPr>
              <a:t>os</a:t>
            </a:r>
            <a:endParaRPr sz="900">
              <a:latin typeface="Tahoma"/>
              <a:cs typeface="Tahoma"/>
            </a:endParaRPr>
          </a:p>
        </p:txBody>
      </p:sp>
      <p:sp>
        <p:nvSpPr>
          <p:cNvPr id="12" name="object 12"/>
          <p:cNvSpPr txBox="1"/>
          <p:nvPr/>
        </p:nvSpPr>
        <p:spPr>
          <a:xfrm>
            <a:off x="2860548" y="2737828"/>
            <a:ext cx="504349" cy="148117"/>
          </a:xfrm>
          <a:prstGeom prst="rect">
            <a:avLst/>
          </a:prstGeom>
        </p:spPr>
        <p:txBody>
          <a:bodyPr vert="horz" wrap="square" lIns="0" tIns="9525" rIns="0" bIns="0" rtlCol="0">
            <a:spAutoFit/>
          </a:bodyPr>
          <a:lstStyle/>
          <a:p>
            <a:pPr marL="9525">
              <a:spcBef>
                <a:spcPts val="75"/>
              </a:spcBef>
            </a:pPr>
            <a:r>
              <a:rPr sz="900" b="1" spc="-4" dirty="0">
                <a:latin typeface="Tahoma"/>
                <a:cs typeface="Tahoma"/>
              </a:rPr>
              <a:t>Politicas</a:t>
            </a:r>
            <a:endParaRPr sz="900">
              <a:latin typeface="Tahoma"/>
              <a:cs typeface="Tahoma"/>
            </a:endParaRPr>
          </a:p>
        </p:txBody>
      </p:sp>
      <p:sp>
        <p:nvSpPr>
          <p:cNvPr id="13" name="object 13"/>
          <p:cNvSpPr txBox="1"/>
          <p:nvPr/>
        </p:nvSpPr>
        <p:spPr>
          <a:xfrm>
            <a:off x="1927174" y="1602772"/>
            <a:ext cx="960596" cy="378469"/>
          </a:xfrm>
          <a:prstGeom prst="rect">
            <a:avLst/>
          </a:prstGeom>
        </p:spPr>
        <p:txBody>
          <a:bodyPr vert="horz" wrap="square" lIns="0" tIns="9049" rIns="0" bIns="0" rtlCol="0">
            <a:spAutoFit/>
          </a:bodyPr>
          <a:lstStyle/>
          <a:p>
            <a:pPr marL="147638" marR="3810" indent="-138589">
              <a:spcBef>
                <a:spcPts val="71"/>
              </a:spcBef>
            </a:pPr>
            <a:r>
              <a:rPr sz="1200" b="1" spc="-11" dirty="0">
                <a:solidFill>
                  <a:srgbClr val="FF3300"/>
                </a:solidFill>
                <a:latin typeface="Calibri"/>
                <a:cs typeface="Calibri"/>
              </a:rPr>
              <a:t>I</a:t>
            </a:r>
            <a:r>
              <a:rPr sz="1200" b="1" spc="-19" dirty="0">
                <a:solidFill>
                  <a:srgbClr val="FF3300"/>
                </a:solidFill>
                <a:latin typeface="Calibri"/>
                <a:cs typeface="Calibri"/>
              </a:rPr>
              <a:t>n</a:t>
            </a:r>
            <a:r>
              <a:rPr sz="1200" b="1" spc="-8" dirty="0">
                <a:solidFill>
                  <a:srgbClr val="FF3300"/>
                </a:solidFill>
                <a:latin typeface="Calibri"/>
                <a:cs typeface="Calibri"/>
              </a:rPr>
              <a:t>f</a:t>
            </a:r>
            <a:r>
              <a:rPr sz="1200" b="1" spc="-34" dirty="0">
                <a:solidFill>
                  <a:srgbClr val="FF3300"/>
                </a:solidFill>
                <a:latin typeface="Calibri"/>
                <a:cs typeface="Calibri"/>
              </a:rPr>
              <a:t>r</a:t>
            </a:r>
            <a:r>
              <a:rPr sz="1200" b="1" spc="-4" dirty="0">
                <a:solidFill>
                  <a:srgbClr val="FF3300"/>
                </a:solidFill>
                <a:latin typeface="Calibri"/>
                <a:cs typeface="Calibri"/>
              </a:rPr>
              <a:t>ae</a:t>
            </a:r>
            <a:r>
              <a:rPr sz="1200" b="1" spc="-15" dirty="0">
                <a:solidFill>
                  <a:srgbClr val="FF3300"/>
                </a:solidFill>
                <a:latin typeface="Calibri"/>
                <a:cs typeface="Calibri"/>
              </a:rPr>
              <a:t>s</a:t>
            </a:r>
            <a:r>
              <a:rPr sz="1200" b="1" spc="-4" dirty="0">
                <a:solidFill>
                  <a:srgbClr val="FF3300"/>
                </a:solidFill>
                <a:latin typeface="Calibri"/>
                <a:cs typeface="Calibri"/>
              </a:rPr>
              <a:t>tr</a:t>
            </a:r>
            <a:r>
              <a:rPr sz="1200" b="1" spc="-11" dirty="0">
                <a:solidFill>
                  <a:srgbClr val="FF3300"/>
                </a:solidFill>
                <a:latin typeface="Calibri"/>
                <a:cs typeface="Calibri"/>
              </a:rPr>
              <a:t>u</a:t>
            </a:r>
            <a:r>
              <a:rPr sz="1200" b="1" spc="-4" dirty="0">
                <a:solidFill>
                  <a:srgbClr val="FF3300"/>
                </a:solidFill>
                <a:latin typeface="Calibri"/>
                <a:cs typeface="Calibri"/>
              </a:rPr>
              <a:t>ctu</a:t>
            </a:r>
            <a:r>
              <a:rPr sz="1200" b="1" spc="-34" dirty="0">
                <a:solidFill>
                  <a:srgbClr val="FF3300"/>
                </a:solidFill>
                <a:latin typeface="Calibri"/>
                <a:cs typeface="Calibri"/>
              </a:rPr>
              <a:t>r</a:t>
            </a:r>
            <a:r>
              <a:rPr sz="1200" b="1" spc="-4" dirty="0">
                <a:solidFill>
                  <a:srgbClr val="FF3300"/>
                </a:solidFill>
                <a:latin typeface="Calibri"/>
                <a:cs typeface="Calibri"/>
              </a:rPr>
              <a:t>a  </a:t>
            </a:r>
            <a:r>
              <a:rPr sz="1200" b="1" spc="-8" dirty="0">
                <a:solidFill>
                  <a:srgbClr val="FF3300"/>
                </a:solidFill>
                <a:latin typeface="Calibri"/>
                <a:cs typeface="Calibri"/>
              </a:rPr>
              <a:t>Asegurada</a:t>
            </a:r>
            <a:endParaRPr sz="120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191" y="549173"/>
            <a:ext cx="3501866" cy="437940"/>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El Reto a Futuro: Control</a:t>
            </a:r>
            <a:endParaRPr sz="2000">
              <a:solidFill>
                <a:schemeClr val="accent1"/>
              </a:solidFill>
              <a:latin typeface="Montserrat"/>
            </a:endParaRPr>
          </a:p>
        </p:txBody>
      </p:sp>
      <p:sp>
        <p:nvSpPr>
          <p:cNvPr id="3" name="object 3"/>
          <p:cNvSpPr txBox="1"/>
          <p:nvPr/>
        </p:nvSpPr>
        <p:spPr>
          <a:xfrm>
            <a:off x="1390650" y="1030796"/>
            <a:ext cx="6380798" cy="3711433"/>
          </a:xfrm>
          <a:prstGeom prst="rect">
            <a:avLst/>
          </a:prstGeom>
        </p:spPr>
        <p:txBody>
          <a:bodyPr vert="horz" wrap="square" lIns="0" tIns="10001" rIns="0" bIns="0" rtlCol="0">
            <a:spAutoFit/>
          </a:bodyPr>
          <a:lstStyle/>
          <a:p>
            <a:pPr marL="266700" indent="-257651">
              <a:spcBef>
                <a:spcPts val="79"/>
              </a:spcBef>
              <a:buFont typeface="Arial MT"/>
              <a:buChar char="•"/>
              <a:tabLst>
                <a:tab pos="266700" algn="l"/>
                <a:tab pos="267176" algn="l"/>
              </a:tabLst>
            </a:pPr>
            <a:r>
              <a:rPr sz="1500" spc="-4" dirty="0">
                <a:latin typeface="Calibri"/>
                <a:cs typeface="Calibri"/>
              </a:rPr>
              <a:t>Los</a:t>
            </a:r>
            <a:r>
              <a:rPr sz="1500" spc="-19" dirty="0">
                <a:latin typeface="Calibri"/>
                <a:cs typeface="Calibri"/>
              </a:rPr>
              <a:t> </a:t>
            </a:r>
            <a:r>
              <a:rPr sz="1500" spc="-8" dirty="0">
                <a:latin typeface="Calibri"/>
                <a:cs typeface="Calibri"/>
              </a:rPr>
              <a:t>dispositivos</a:t>
            </a:r>
            <a:r>
              <a:rPr sz="1500" spc="11" dirty="0">
                <a:latin typeface="Calibri"/>
                <a:cs typeface="Calibri"/>
              </a:rPr>
              <a:t> </a:t>
            </a:r>
            <a:r>
              <a:rPr sz="1500" spc="-8" dirty="0">
                <a:latin typeface="Calibri"/>
                <a:cs typeface="Calibri"/>
              </a:rPr>
              <a:t>inteligentes</a:t>
            </a:r>
            <a:endParaRPr sz="1500" dirty="0">
              <a:latin typeface="Calibri"/>
              <a:cs typeface="Calibri"/>
            </a:endParaRPr>
          </a:p>
          <a:p>
            <a:pPr marL="567214" lvl="1" indent="-215265">
              <a:buFont typeface="Arial MT"/>
              <a:buChar char="–"/>
              <a:tabLst>
                <a:tab pos="567214" algn="l"/>
                <a:tab pos="567690" algn="l"/>
              </a:tabLst>
            </a:pPr>
            <a:r>
              <a:rPr sz="1500" spc="-8" dirty="0" err="1">
                <a:latin typeface="Calibri"/>
                <a:cs typeface="Calibri"/>
              </a:rPr>
              <a:t>Computadoras</a:t>
            </a:r>
            <a:endParaRPr sz="1500" dirty="0">
              <a:latin typeface="Calibri"/>
              <a:cs typeface="Calibri"/>
            </a:endParaRPr>
          </a:p>
          <a:p>
            <a:pPr marL="567214" lvl="1" indent="-215265">
              <a:buFont typeface="Arial MT"/>
              <a:buChar char="–"/>
              <a:tabLst>
                <a:tab pos="567214" algn="l"/>
                <a:tab pos="567690" algn="l"/>
              </a:tabLst>
            </a:pPr>
            <a:r>
              <a:rPr sz="1500" spc="-19" dirty="0">
                <a:latin typeface="Calibri"/>
                <a:cs typeface="Calibri"/>
              </a:rPr>
              <a:t>Tabletas</a:t>
            </a:r>
            <a:endParaRPr sz="1500" dirty="0">
              <a:latin typeface="Calibri"/>
              <a:cs typeface="Calibri"/>
            </a:endParaRPr>
          </a:p>
          <a:p>
            <a:pPr marL="567214" lvl="1" indent="-215265">
              <a:buFont typeface="Arial MT"/>
              <a:buChar char="–"/>
              <a:tabLst>
                <a:tab pos="567214" algn="l"/>
                <a:tab pos="567690" algn="l"/>
              </a:tabLst>
            </a:pPr>
            <a:r>
              <a:rPr lang="en-US" sz="1500" spc="-11" dirty="0" err="1">
                <a:latin typeface="Calibri"/>
                <a:cs typeface="Calibri"/>
              </a:rPr>
              <a:t>T</a:t>
            </a:r>
            <a:r>
              <a:rPr sz="1500" spc="-11" dirty="0" err="1">
                <a:latin typeface="Calibri"/>
                <a:cs typeface="Calibri"/>
              </a:rPr>
              <a:t>eléfono</a:t>
            </a:r>
            <a:r>
              <a:rPr sz="1500" spc="-23" dirty="0">
                <a:latin typeface="Calibri"/>
                <a:cs typeface="Calibri"/>
              </a:rPr>
              <a:t> </a:t>
            </a:r>
            <a:r>
              <a:rPr sz="1500" spc="-4" dirty="0">
                <a:latin typeface="Calibri"/>
                <a:cs typeface="Calibri"/>
              </a:rPr>
              <a:t>móvil</a:t>
            </a:r>
            <a:endParaRPr sz="1500" dirty="0">
              <a:latin typeface="Calibri"/>
              <a:cs typeface="Calibri"/>
            </a:endParaRPr>
          </a:p>
          <a:p>
            <a:pPr marL="567214" lvl="1" indent="-215265">
              <a:lnSpc>
                <a:spcPts val="1459"/>
              </a:lnSpc>
              <a:spcBef>
                <a:spcPts val="8"/>
              </a:spcBef>
              <a:buFont typeface="Arial MT"/>
              <a:buChar char="–"/>
              <a:tabLst>
                <a:tab pos="567214" algn="l"/>
                <a:tab pos="567690" algn="l"/>
              </a:tabLst>
            </a:pPr>
            <a:r>
              <a:rPr sz="1350" spc="-4" dirty="0">
                <a:latin typeface="Calibri"/>
                <a:cs typeface="Calibri"/>
              </a:rPr>
              <a:t>(Un</a:t>
            </a:r>
            <a:r>
              <a:rPr sz="1350" spc="11" dirty="0">
                <a:latin typeface="Calibri"/>
                <a:cs typeface="Calibri"/>
              </a:rPr>
              <a:t> </a:t>
            </a:r>
            <a:r>
              <a:rPr sz="1350" spc="-8" dirty="0">
                <a:latin typeface="Calibri"/>
                <a:cs typeface="Calibri"/>
              </a:rPr>
              <a:t>único</a:t>
            </a:r>
            <a:r>
              <a:rPr sz="1350" spc="15" dirty="0">
                <a:latin typeface="Calibri"/>
                <a:cs typeface="Calibri"/>
              </a:rPr>
              <a:t> </a:t>
            </a:r>
            <a:r>
              <a:rPr sz="1350" spc="-4" dirty="0">
                <a:latin typeface="Calibri"/>
                <a:cs typeface="Calibri"/>
              </a:rPr>
              <a:t>dispositivo </a:t>
            </a:r>
            <a:r>
              <a:rPr sz="1350" spc="-11" dirty="0">
                <a:latin typeface="Calibri"/>
                <a:cs typeface="Calibri"/>
              </a:rPr>
              <a:t>para</a:t>
            </a:r>
            <a:r>
              <a:rPr sz="1350" spc="-4" dirty="0">
                <a:latin typeface="Calibri"/>
                <a:cs typeface="Calibri"/>
              </a:rPr>
              <a:t> </a:t>
            </a:r>
            <a:r>
              <a:rPr sz="1350" spc="-8" dirty="0">
                <a:latin typeface="Calibri"/>
                <a:cs typeface="Calibri"/>
              </a:rPr>
              <a:t>proporcionar</a:t>
            </a:r>
            <a:r>
              <a:rPr sz="1350" spc="38" dirty="0">
                <a:latin typeface="Calibri"/>
                <a:cs typeface="Calibri"/>
              </a:rPr>
              <a:t> </a:t>
            </a:r>
            <a:r>
              <a:rPr sz="1350" dirty="0">
                <a:latin typeface="Calibri"/>
                <a:cs typeface="Calibri"/>
              </a:rPr>
              <a:t>de</a:t>
            </a:r>
            <a:r>
              <a:rPr sz="1350" spc="11" dirty="0">
                <a:latin typeface="Calibri"/>
                <a:cs typeface="Calibri"/>
              </a:rPr>
              <a:t> </a:t>
            </a:r>
            <a:r>
              <a:rPr sz="1350" spc="-8" dirty="0">
                <a:latin typeface="Calibri"/>
                <a:cs typeface="Calibri"/>
              </a:rPr>
              <a:t>extremo</a:t>
            </a:r>
            <a:r>
              <a:rPr sz="1350" spc="-4" dirty="0">
                <a:latin typeface="Calibri"/>
                <a:cs typeface="Calibri"/>
              </a:rPr>
              <a:t> </a:t>
            </a:r>
            <a:r>
              <a:rPr sz="1350" dirty="0">
                <a:latin typeface="Calibri"/>
                <a:cs typeface="Calibri"/>
              </a:rPr>
              <a:t>a</a:t>
            </a:r>
            <a:r>
              <a:rPr sz="1350" spc="-4" dirty="0">
                <a:latin typeface="Calibri"/>
                <a:cs typeface="Calibri"/>
              </a:rPr>
              <a:t> </a:t>
            </a:r>
            <a:r>
              <a:rPr sz="1350" spc="-11" dirty="0">
                <a:latin typeface="Calibri"/>
                <a:cs typeface="Calibri"/>
              </a:rPr>
              <a:t>extremo,</a:t>
            </a:r>
            <a:r>
              <a:rPr sz="1350" spc="8" dirty="0">
                <a:latin typeface="Calibri"/>
                <a:cs typeface="Calibri"/>
              </a:rPr>
              <a:t> </a:t>
            </a:r>
            <a:r>
              <a:rPr sz="1350" dirty="0">
                <a:latin typeface="Calibri"/>
                <a:cs typeface="Calibri"/>
              </a:rPr>
              <a:t>el</a:t>
            </a:r>
            <a:r>
              <a:rPr sz="1350" spc="8" dirty="0">
                <a:latin typeface="Calibri"/>
                <a:cs typeface="Calibri"/>
              </a:rPr>
              <a:t> </a:t>
            </a:r>
            <a:r>
              <a:rPr sz="1350" spc="-4" dirty="0">
                <a:latin typeface="Calibri"/>
                <a:cs typeface="Calibri"/>
              </a:rPr>
              <a:t>acceso</a:t>
            </a:r>
            <a:r>
              <a:rPr sz="1350" spc="4" dirty="0">
                <a:latin typeface="Calibri"/>
                <a:cs typeface="Calibri"/>
              </a:rPr>
              <a:t> </a:t>
            </a:r>
            <a:r>
              <a:rPr sz="1350" spc="-4" dirty="0">
                <a:latin typeface="Calibri"/>
                <a:cs typeface="Calibri"/>
              </a:rPr>
              <a:t>seguro</a:t>
            </a:r>
            <a:r>
              <a:rPr sz="1350" spc="-11" dirty="0">
                <a:latin typeface="Calibri"/>
                <a:cs typeface="Calibri"/>
              </a:rPr>
              <a:t> </a:t>
            </a:r>
            <a:r>
              <a:rPr sz="1350" spc="-4" dirty="0">
                <a:latin typeface="Calibri"/>
                <a:cs typeface="Calibri"/>
              </a:rPr>
              <a:t>sin</a:t>
            </a:r>
            <a:endParaRPr sz="1350" dirty="0">
              <a:latin typeface="Calibri"/>
              <a:cs typeface="Calibri"/>
            </a:endParaRPr>
          </a:p>
          <a:p>
            <a:pPr marL="567214">
              <a:lnSpc>
                <a:spcPts val="1459"/>
              </a:lnSpc>
            </a:pPr>
            <a:r>
              <a:rPr sz="1350" spc="-4" dirty="0">
                <a:latin typeface="Calibri"/>
                <a:cs typeface="Calibri"/>
              </a:rPr>
              <a:t>problemas)</a:t>
            </a:r>
            <a:endParaRPr sz="1350" dirty="0">
              <a:latin typeface="Calibri"/>
              <a:cs typeface="Calibri"/>
            </a:endParaRPr>
          </a:p>
          <a:p>
            <a:pPr>
              <a:spcBef>
                <a:spcPts val="8"/>
              </a:spcBef>
            </a:pPr>
            <a:endParaRPr sz="1463" dirty="0">
              <a:latin typeface="Calibri"/>
              <a:cs typeface="Calibri"/>
            </a:endParaRPr>
          </a:p>
          <a:p>
            <a:pPr marL="266700" indent="-257651">
              <a:buFont typeface="Arial MT"/>
              <a:buChar char="•"/>
              <a:tabLst>
                <a:tab pos="266700" algn="l"/>
                <a:tab pos="267176" algn="l"/>
              </a:tabLst>
            </a:pPr>
            <a:r>
              <a:rPr sz="1500" spc="-4" dirty="0">
                <a:latin typeface="Calibri"/>
                <a:cs typeface="Calibri"/>
              </a:rPr>
              <a:t>Simplicidad</a:t>
            </a:r>
            <a:r>
              <a:rPr sz="1500" spc="4" dirty="0">
                <a:latin typeface="Calibri"/>
                <a:cs typeface="Calibri"/>
              </a:rPr>
              <a:t> </a:t>
            </a:r>
            <a:r>
              <a:rPr sz="1500" spc="-4" dirty="0">
                <a:latin typeface="Calibri"/>
                <a:cs typeface="Calibri"/>
              </a:rPr>
              <a:t>de</a:t>
            </a:r>
            <a:r>
              <a:rPr sz="1500" spc="-15" dirty="0">
                <a:latin typeface="Calibri"/>
                <a:cs typeface="Calibri"/>
              </a:rPr>
              <a:t> </a:t>
            </a:r>
            <a:r>
              <a:rPr sz="1500" dirty="0">
                <a:latin typeface="Calibri"/>
                <a:cs typeface="Calibri"/>
              </a:rPr>
              <a:t>Aplicaciones</a:t>
            </a:r>
          </a:p>
          <a:p>
            <a:pPr marL="567214" marR="87629" lvl="1" indent="-215265">
              <a:lnSpc>
                <a:spcPct val="80000"/>
              </a:lnSpc>
              <a:spcBef>
                <a:spcPts val="360"/>
              </a:spcBef>
              <a:buFont typeface="Arial MT"/>
              <a:buChar char="–"/>
              <a:tabLst>
                <a:tab pos="567214" algn="l"/>
                <a:tab pos="567690" algn="l"/>
              </a:tabLst>
            </a:pPr>
            <a:r>
              <a:rPr sz="1500" spc="-11" dirty="0">
                <a:latin typeface="Calibri"/>
                <a:cs typeface="Calibri"/>
              </a:rPr>
              <a:t>Preferencia</a:t>
            </a:r>
            <a:r>
              <a:rPr sz="1500" spc="15" dirty="0">
                <a:latin typeface="Calibri"/>
                <a:cs typeface="Calibri"/>
              </a:rPr>
              <a:t> </a:t>
            </a:r>
            <a:r>
              <a:rPr sz="1500" spc="-4" dirty="0">
                <a:latin typeface="Calibri"/>
                <a:cs typeface="Calibri"/>
              </a:rPr>
              <a:t>de </a:t>
            </a:r>
            <a:r>
              <a:rPr sz="1500" spc="-8" dirty="0">
                <a:latin typeface="Calibri"/>
                <a:cs typeface="Calibri"/>
              </a:rPr>
              <a:t>interfaz</a:t>
            </a:r>
            <a:r>
              <a:rPr sz="1500" spc="11" dirty="0">
                <a:latin typeface="Calibri"/>
                <a:cs typeface="Calibri"/>
              </a:rPr>
              <a:t> </a:t>
            </a:r>
            <a:r>
              <a:rPr sz="1500" spc="-4" dirty="0">
                <a:latin typeface="Calibri"/>
                <a:cs typeface="Calibri"/>
              </a:rPr>
              <a:t>única,</a:t>
            </a:r>
            <a:r>
              <a:rPr sz="1500" spc="-11" dirty="0">
                <a:latin typeface="Calibri"/>
                <a:cs typeface="Calibri"/>
              </a:rPr>
              <a:t> </a:t>
            </a:r>
            <a:r>
              <a:rPr sz="1500" spc="-4" dirty="0">
                <a:latin typeface="Calibri"/>
                <a:cs typeface="Calibri"/>
              </a:rPr>
              <a:t>sencilla</a:t>
            </a:r>
            <a:r>
              <a:rPr sz="1500" spc="23" dirty="0">
                <a:latin typeface="Calibri"/>
                <a:cs typeface="Calibri"/>
              </a:rPr>
              <a:t> </a:t>
            </a:r>
            <a:r>
              <a:rPr sz="1500" dirty="0">
                <a:latin typeface="Calibri"/>
                <a:cs typeface="Calibri"/>
              </a:rPr>
              <a:t>y</a:t>
            </a:r>
            <a:r>
              <a:rPr sz="1500" spc="-11" dirty="0">
                <a:latin typeface="Calibri"/>
                <a:cs typeface="Calibri"/>
              </a:rPr>
              <a:t> </a:t>
            </a:r>
            <a:r>
              <a:rPr sz="1500" spc="-8" dirty="0">
                <a:latin typeface="Calibri"/>
                <a:cs typeface="Calibri"/>
              </a:rPr>
              <a:t>segura</a:t>
            </a:r>
            <a:r>
              <a:rPr sz="1500" spc="8" dirty="0">
                <a:latin typeface="Calibri"/>
                <a:cs typeface="Calibri"/>
              </a:rPr>
              <a:t> </a:t>
            </a:r>
            <a:r>
              <a:rPr sz="1500" spc="-4" dirty="0">
                <a:latin typeface="Calibri"/>
                <a:cs typeface="Calibri"/>
              </a:rPr>
              <a:t>de</a:t>
            </a:r>
            <a:r>
              <a:rPr sz="1500" dirty="0">
                <a:latin typeface="Calibri"/>
                <a:cs typeface="Calibri"/>
              </a:rPr>
              <a:t> acceder</a:t>
            </a:r>
            <a:r>
              <a:rPr sz="1500" spc="4" dirty="0">
                <a:latin typeface="Calibri"/>
                <a:cs typeface="Calibri"/>
              </a:rPr>
              <a:t> </a:t>
            </a:r>
            <a:r>
              <a:rPr sz="1500" dirty="0">
                <a:latin typeface="Calibri"/>
                <a:cs typeface="Calibri"/>
              </a:rPr>
              <a:t>a</a:t>
            </a:r>
            <a:r>
              <a:rPr sz="1500" spc="-4" dirty="0">
                <a:latin typeface="Calibri"/>
                <a:cs typeface="Calibri"/>
              </a:rPr>
              <a:t> </a:t>
            </a:r>
            <a:r>
              <a:rPr sz="1500" dirty="0">
                <a:latin typeface="Calibri"/>
                <a:cs typeface="Calibri"/>
              </a:rPr>
              <a:t>aplicaciones</a:t>
            </a:r>
            <a:r>
              <a:rPr sz="1500" spc="15" dirty="0">
                <a:latin typeface="Calibri"/>
                <a:cs typeface="Calibri"/>
              </a:rPr>
              <a:t> </a:t>
            </a:r>
            <a:r>
              <a:rPr sz="1500" dirty="0">
                <a:latin typeface="Calibri"/>
                <a:cs typeface="Calibri"/>
              </a:rPr>
              <a:t>o </a:t>
            </a:r>
            <a:r>
              <a:rPr sz="1500" spc="-326" dirty="0">
                <a:latin typeface="Calibri"/>
                <a:cs typeface="Calibri"/>
              </a:rPr>
              <a:t> </a:t>
            </a:r>
            <a:r>
              <a:rPr sz="1500" spc="-8" dirty="0">
                <a:latin typeface="Calibri"/>
                <a:cs typeface="Calibri"/>
              </a:rPr>
              <a:t>contenido</a:t>
            </a:r>
            <a:endParaRPr sz="1500" dirty="0">
              <a:latin typeface="Calibri"/>
              <a:cs typeface="Calibri"/>
            </a:endParaRPr>
          </a:p>
          <a:p>
            <a:pPr marL="567214" lvl="1" indent="-215265">
              <a:buFont typeface="Arial MT"/>
              <a:buChar char="–"/>
              <a:tabLst>
                <a:tab pos="567214" algn="l"/>
                <a:tab pos="567690" algn="l"/>
              </a:tabLst>
            </a:pPr>
            <a:r>
              <a:rPr sz="1500" spc="-8" dirty="0">
                <a:latin typeface="Calibri"/>
                <a:cs typeface="Calibri"/>
              </a:rPr>
              <a:t>Interface </a:t>
            </a:r>
            <a:r>
              <a:rPr sz="1500" dirty="0">
                <a:latin typeface="Calibri"/>
                <a:cs typeface="Calibri"/>
              </a:rPr>
              <a:t>Ubicua</a:t>
            </a:r>
            <a:r>
              <a:rPr sz="1500" spc="-8" dirty="0">
                <a:latin typeface="Calibri"/>
                <a:cs typeface="Calibri"/>
              </a:rPr>
              <a:t> </a:t>
            </a:r>
            <a:r>
              <a:rPr sz="1500" dirty="0">
                <a:latin typeface="Calibri"/>
                <a:cs typeface="Calibri"/>
              </a:rPr>
              <a:t>-</a:t>
            </a:r>
            <a:r>
              <a:rPr sz="1500" spc="-15" dirty="0">
                <a:latin typeface="Calibri"/>
                <a:cs typeface="Calibri"/>
              </a:rPr>
              <a:t> </a:t>
            </a:r>
            <a:r>
              <a:rPr sz="1500" spc="-8" dirty="0">
                <a:latin typeface="Calibri"/>
                <a:cs typeface="Calibri"/>
              </a:rPr>
              <a:t>navegador</a:t>
            </a:r>
            <a:r>
              <a:rPr sz="1500" spc="-15" dirty="0">
                <a:latin typeface="Calibri"/>
                <a:cs typeface="Calibri"/>
              </a:rPr>
              <a:t> </a:t>
            </a:r>
            <a:r>
              <a:rPr sz="1500" spc="-4" dirty="0">
                <a:latin typeface="Calibri"/>
                <a:cs typeface="Calibri"/>
              </a:rPr>
              <a:t>web</a:t>
            </a:r>
            <a:endParaRPr sz="1500" dirty="0">
              <a:latin typeface="Calibri"/>
              <a:cs typeface="Calibri"/>
            </a:endParaRPr>
          </a:p>
          <a:p>
            <a:pPr lvl="1">
              <a:spcBef>
                <a:spcPts val="19"/>
              </a:spcBef>
              <a:buChar char="–"/>
            </a:pPr>
            <a:endParaRPr sz="1463" dirty="0">
              <a:latin typeface="Calibri"/>
              <a:cs typeface="Calibri"/>
            </a:endParaRPr>
          </a:p>
          <a:p>
            <a:pPr marL="266700" indent="-257651">
              <a:buFont typeface="Arial MT"/>
              <a:buChar char="•"/>
              <a:tabLst>
                <a:tab pos="266700" algn="l"/>
                <a:tab pos="267176" algn="l"/>
              </a:tabLst>
            </a:pPr>
            <a:r>
              <a:rPr sz="1500" spc="-8" dirty="0">
                <a:latin typeface="Calibri"/>
                <a:cs typeface="Calibri"/>
              </a:rPr>
              <a:t>Infraestructura Fléxible</a:t>
            </a:r>
            <a:endParaRPr sz="1500" dirty="0">
              <a:latin typeface="Calibri"/>
              <a:cs typeface="Calibri"/>
            </a:endParaRPr>
          </a:p>
          <a:p>
            <a:pPr>
              <a:spcBef>
                <a:spcPts val="8"/>
              </a:spcBef>
            </a:pPr>
            <a:endParaRPr sz="1763" dirty="0">
              <a:latin typeface="Calibri"/>
              <a:cs typeface="Calibri"/>
            </a:endParaRPr>
          </a:p>
          <a:p>
            <a:pPr marL="266700" marR="145733" indent="41910">
              <a:lnSpc>
                <a:spcPct val="80000"/>
              </a:lnSpc>
            </a:pPr>
            <a:r>
              <a:rPr sz="1500" spc="-4" dirty="0">
                <a:latin typeface="Calibri"/>
                <a:cs typeface="Calibri"/>
              </a:rPr>
              <a:t>Debido</a:t>
            </a:r>
            <a:r>
              <a:rPr sz="1500" spc="-15" dirty="0">
                <a:latin typeface="Calibri"/>
                <a:cs typeface="Calibri"/>
              </a:rPr>
              <a:t> </a:t>
            </a:r>
            <a:r>
              <a:rPr sz="1500" dirty="0">
                <a:latin typeface="Calibri"/>
                <a:cs typeface="Calibri"/>
              </a:rPr>
              <a:t>a </a:t>
            </a:r>
            <a:r>
              <a:rPr sz="1500" spc="-8" dirty="0">
                <a:latin typeface="Calibri"/>
                <a:cs typeface="Calibri"/>
              </a:rPr>
              <a:t>estas</a:t>
            </a:r>
            <a:r>
              <a:rPr sz="1500" spc="19" dirty="0">
                <a:latin typeface="Calibri"/>
                <a:cs typeface="Calibri"/>
              </a:rPr>
              <a:t> </a:t>
            </a:r>
            <a:r>
              <a:rPr sz="1500" spc="-4" dirty="0">
                <a:latin typeface="Calibri"/>
                <a:cs typeface="Calibri"/>
              </a:rPr>
              <a:t>áreas</a:t>
            </a:r>
            <a:r>
              <a:rPr sz="1500" spc="8" dirty="0">
                <a:latin typeface="Calibri"/>
                <a:cs typeface="Calibri"/>
              </a:rPr>
              <a:t> </a:t>
            </a:r>
            <a:r>
              <a:rPr sz="1500" spc="-4" dirty="0">
                <a:latin typeface="Calibri"/>
                <a:cs typeface="Calibri"/>
              </a:rPr>
              <a:t>de </a:t>
            </a:r>
            <a:r>
              <a:rPr sz="1500" dirty="0">
                <a:latin typeface="Calibri"/>
                <a:cs typeface="Calibri"/>
              </a:rPr>
              <a:t>la </a:t>
            </a:r>
            <a:r>
              <a:rPr sz="1500" spc="-8" dirty="0">
                <a:latin typeface="Calibri"/>
                <a:cs typeface="Calibri"/>
              </a:rPr>
              <a:t>evolución,</a:t>
            </a:r>
            <a:r>
              <a:rPr sz="1500" dirty="0">
                <a:latin typeface="Calibri"/>
                <a:cs typeface="Calibri"/>
              </a:rPr>
              <a:t> </a:t>
            </a:r>
            <a:r>
              <a:rPr sz="1500" spc="-4" dirty="0">
                <a:latin typeface="Calibri"/>
                <a:cs typeface="Calibri"/>
              </a:rPr>
              <a:t>las</a:t>
            </a:r>
            <a:r>
              <a:rPr sz="1500" spc="23" dirty="0">
                <a:latin typeface="Calibri"/>
                <a:cs typeface="Calibri"/>
              </a:rPr>
              <a:t> </a:t>
            </a:r>
            <a:r>
              <a:rPr sz="1500" spc="-4" dirty="0">
                <a:latin typeface="Calibri"/>
                <a:cs typeface="Calibri"/>
              </a:rPr>
              <a:t>redes</a:t>
            </a:r>
            <a:r>
              <a:rPr sz="1500" spc="11" dirty="0">
                <a:latin typeface="Calibri"/>
                <a:cs typeface="Calibri"/>
              </a:rPr>
              <a:t> </a:t>
            </a:r>
            <a:r>
              <a:rPr sz="1500" spc="-4" dirty="0">
                <a:latin typeface="Calibri"/>
                <a:cs typeface="Calibri"/>
              </a:rPr>
              <a:t>de</a:t>
            </a:r>
            <a:r>
              <a:rPr sz="1500" spc="-8" dirty="0">
                <a:latin typeface="Calibri"/>
                <a:cs typeface="Calibri"/>
              </a:rPr>
              <a:t> </a:t>
            </a:r>
            <a:r>
              <a:rPr sz="1500" spc="-4" dirty="0">
                <a:latin typeface="Calibri"/>
                <a:cs typeface="Calibri"/>
              </a:rPr>
              <a:t>hoy</a:t>
            </a:r>
            <a:r>
              <a:rPr sz="1500" spc="-8" dirty="0">
                <a:latin typeface="Calibri"/>
                <a:cs typeface="Calibri"/>
              </a:rPr>
              <a:t> </a:t>
            </a:r>
            <a:r>
              <a:rPr sz="1500" spc="-4" dirty="0">
                <a:latin typeface="Calibri"/>
                <a:cs typeface="Calibri"/>
              </a:rPr>
              <a:t>se definen</a:t>
            </a:r>
            <a:r>
              <a:rPr sz="1500" dirty="0">
                <a:latin typeface="Calibri"/>
                <a:cs typeface="Calibri"/>
              </a:rPr>
              <a:t> más</a:t>
            </a:r>
            <a:r>
              <a:rPr sz="1500" spc="4" dirty="0">
                <a:latin typeface="Calibri"/>
                <a:cs typeface="Calibri"/>
              </a:rPr>
              <a:t> </a:t>
            </a:r>
            <a:r>
              <a:rPr sz="1500" spc="-4" dirty="0">
                <a:latin typeface="Calibri"/>
                <a:cs typeface="Calibri"/>
              </a:rPr>
              <a:t>por</a:t>
            </a:r>
            <a:r>
              <a:rPr sz="1500" spc="-19" dirty="0">
                <a:latin typeface="Calibri"/>
                <a:cs typeface="Calibri"/>
              </a:rPr>
              <a:t> </a:t>
            </a:r>
            <a:r>
              <a:rPr sz="1500" dirty="0">
                <a:latin typeface="Calibri"/>
                <a:cs typeface="Calibri"/>
              </a:rPr>
              <a:t>los </a:t>
            </a:r>
            <a:r>
              <a:rPr sz="1500" spc="-326" dirty="0">
                <a:latin typeface="Calibri"/>
                <a:cs typeface="Calibri"/>
              </a:rPr>
              <a:t> </a:t>
            </a:r>
            <a:r>
              <a:rPr sz="1500" spc="-4" dirty="0">
                <a:latin typeface="Calibri"/>
                <a:cs typeface="Calibri"/>
              </a:rPr>
              <a:t>servicios</a:t>
            </a:r>
            <a:r>
              <a:rPr sz="1500" spc="8" dirty="0">
                <a:latin typeface="Calibri"/>
                <a:cs typeface="Calibri"/>
              </a:rPr>
              <a:t> </a:t>
            </a:r>
            <a:r>
              <a:rPr sz="1500" dirty="0">
                <a:latin typeface="Calibri"/>
                <a:cs typeface="Calibri"/>
              </a:rPr>
              <a:t>que</a:t>
            </a:r>
            <a:r>
              <a:rPr sz="1500" spc="-4" dirty="0">
                <a:latin typeface="Calibri"/>
                <a:cs typeface="Calibri"/>
              </a:rPr>
              <a:t> </a:t>
            </a:r>
            <a:r>
              <a:rPr sz="1500" spc="-8" dirty="0">
                <a:latin typeface="Calibri"/>
                <a:cs typeface="Calibri"/>
              </a:rPr>
              <a:t>apoyan</a:t>
            </a:r>
            <a:r>
              <a:rPr sz="1500" spc="-11" dirty="0">
                <a:latin typeface="Calibri"/>
                <a:cs typeface="Calibri"/>
              </a:rPr>
              <a:t> </a:t>
            </a:r>
            <a:r>
              <a:rPr sz="1500" dirty="0">
                <a:latin typeface="Calibri"/>
                <a:cs typeface="Calibri"/>
              </a:rPr>
              <a:t>que </a:t>
            </a:r>
            <a:r>
              <a:rPr sz="1500" spc="-4" dirty="0">
                <a:latin typeface="Calibri"/>
                <a:cs typeface="Calibri"/>
              </a:rPr>
              <a:t>por</a:t>
            </a:r>
            <a:r>
              <a:rPr sz="1500" spc="-8" dirty="0">
                <a:latin typeface="Calibri"/>
                <a:cs typeface="Calibri"/>
              </a:rPr>
              <a:t> </a:t>
            </a:r>
            <a:r>
              <a:rPr sz="1500" spc="-4" dirty="0">
                <a:latin typeface="Calibri"/>
                <a:cs typeface="Calibri"/>
              </a:rPr>
              <a:t>demarcación</a:t>
            </a:r>
            <a:r>
              <a:rPr sz="1500" spc="-8" dirty="0">
                <a:latin typeface="Calibri"/>
                <a:cs typeface="Calibri"/>
              </a:rPr>
              <a:t> </a:t>
            </a:r>
            <a:r>
              <a:rPr sz="1500" spc="-4" dirty="0">
                <a:latin typeface="Calibri"/>
                <a:cs typeface="Calibri"/>
              </a:rPr>
              <a:t>tradicional</a:t>
            </a:r>
            <a:r>
              <a:rPr sz="1500" spc="4" dirty="0">
                <a:latin typeface="Calibri"/>
                <a:cs typeface="Calibri"/>
              </a:rPr>
              <a:t> </a:t>
            </a:r>
            <a:r>
              <a:rPr sz="1500" dirty="0">
                <a:latin typeface="Calibri"/>
                <a:cs typeface="Calibri"/>
              </a:rPr>
              <a:t>de</a:t>
            </a:r>
            <a:r>
              <a:rPr sz="1500" spc="19" dirty="0">
                <a:latin typeface="Calibri"/>
                <a:cs typeface="Calibri"/>
              </a:rPr>
              <a:t> </a:t>
            </a:r>
            <a:r>
              <a:rPr sz="1500" dirty="0">
                <a:latin typeface="Calibri"/>
                <a:cs typeface="Calibri"/>
              </a:rPr>
              <a:t>la </a:t>
            </a:r>
            <a:r>
              <a:rPr sz="1500" spc="-8" dirty="0">
                <a:latin typeface="Calibri"/>
                <a:cs typeface="Calibri"/>
              </a:rPr>
              <a:t>Infraestructura </a:t>
            </a:r>
            <a:r>
              <a:rPr sz="1500" spc="-4" dirty="0">
                <a:latin typeface="Calibri"/>
                <a:cs typeface="Calibri"/>
              </a:rPr>
              <a:t> Física.</a:t>
            </a:r>
            <a:endParaRPr sz="1500" dirty="0">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37343" y="465486"/>
            <a:ext cx="4053364" cy="317395"/>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El Reto a Futuro: Integración</a:t>
            </a:r>
          </a:p>
        </p:txBody>
      </p:sp>
      <p:grpSp>
        <p:nvGrpSpPr>
          <p:cNvPr id="3" name="object 3"/>
          <p:cNvGrpSpPr/>
          <p:nvPr/>
        </p:nvGrpSpPr>
        <p:grpSpPr>
          <a:xfrm>
            <a:off x="5476113" y="3519298"/>
            <a:ext cx="1850708" cy="1339691"/>
            <a:chOff x="5777484" y="4692396"/>
            <a:chExt cx="2467610" cy="1786255"/>
          </a:xfrm>
        </p:grpSpPr>
        <p:pic>
          <p:nvPicPr>
            <p:cNvPr id="4" name="object 4"/>
            <p:cNvPicPr/>
            <p:nvPr/>
          </p:nvPicPr>
          <p:blipFill>
            <a:blip r:embed="rId2" cstate="print"/>
            <a:stretch>
              <a:fillRect/>
            </a:stretch>
          </p:blipFill>
          <p:spPr>
            <a:xfrm>
              <a:off x="5777484" y="4692396"/>
              <a:ext cx="2442971" cy="1615440"/>
            </a:xfrm>
            <a:prstGeom prst="rect">
              <a:avLst/>
            </a:prstGeom>
          </p:spPr>
        </p:pic>
        <p:pic>
          <p:nvPicPr>
            <p:cNvPr id="5" name="object 5"/>
            <p:cNvPicPr/>
            <p:nvPr/>
          </p:nvPicPr>
          <p:blipFill>
            <a:blip r:embed="rId3" cstate="print"/>
            <a:stretch>
              <a:fillRect/>
            </a:stretch>
          </p:blipFill>
          <p:spPr>
            <a:xfrm>
              <a:off x="6469380" y="5093208"/>
              <a:ext cx="1775460" cy="1385316"/>
            </a:xfrm>
            <a:prstGeom prst="rect">
              <a:avLst/>
            </a:prstGeom>
          </p:spPr>
        </p:pic>
        <p:sp>
          <p:nvSpPr>
            <p:cNvPr id="6" name="object 6"/>
            <p:cNvSpPr/>
            <p:nvPr/>
          </p:nvSpPr>
          <p:spPr>
            <a:xfrm>
              <a:off x="5824601" y="4716526"/>
              <a:ext cx="2348230" cy="1520825"/>
            </a:xfrm>
            <a:custGeom>
              <a:avLst/>
              <a:gdLst/>
              <a:ahLst/>
              <a:cxnLst/>
              <a:rect l="l" t="t" r="r" b="b"/>
              <a:pathLst>
                <a:path w="2348229" h="1520825">
                  <a:moveTo>
                    <a:pt x="2195703" y="0"/>
                  </a:moveTo>
                  <a:lnTo>
                    <a:pt x="152146" y="0"/>
                  </a:lnTo>
                  <a:lnTo>
                    <a:pt x="104087" y="7751"/>
                  </a:lnTo>
                  <a:lnTo>
                    <a:pt x="62325" y="29333"/>
                  </a:lnTo>
                  <a:lnTo>
                    <a:pt x="29378" y="62243"/>
                  </a:lnTo>
                  <a:lnTo>
                    <a:pt x="7764" y="103973"/>
                  </a:lnTo>
                  <a:lnTo>
                    <a:pt x="0" y="152019"/>
                  </a:lnTo>
                  <a:lnTo>
                    <a:pt x="0" y="1368704"/>
                  </a:lnTo>
                  <a:lnTo>
                    <a:pt x="7764" y="1416776"/>
                  </a:lnTo>
                  <a:lnTo>
                    <a:pt x="29378" y="1458524"/>
                  </a:lnTo>
                  <a:lnTo>
                    <a:pt x="62325" y="1491445"/>
                  </a:lnTo>
                  <a:lnTo>
                    <a:pt x="104087" y="1513034"/>
                  </a:lnTo>
                  <a:lnTo>
                    <a:pt x="152146" y="1520786"/>
                  </a:lnTo>
                  <a:lnTo>
                    <a:pt x="2195703" y="1520786"/>
                  </a:lnTo>
                  <a:lnTo>
                    <a:pt x="2243761" y="1513034"/>
                  </a:lnTo>
                  <a:lnTo>
                    <a:pt x="2285523" y="1491445"/>
                  </a:lnTo>
                  <a:lnTo>
                    <a:pt x="2318470" y="1458524"/>
                  </a:lnTo>
                  <a:lnTo>
                    <a:pt x="2340084" y="1416776"/>
                  </a:lnTo>
                  <a:lnTo>
                    <a:pt x="2347849" y="1368704"/>
                  </a:lnTo>
                  <a:lnTo>
                    <a:pt x="2347849" y="152019"/>
                  </a:lnTo>
                  <a:lnTo>
                    <a:pt x="2340084" y="103973"/>
                  </a:lnTo>
                  <a:lnTo>
                    <a:pt x="2318470" y="62243"/>
                  </a:lnTo>
                  <a:lnTo>
                    <a:pt x="2285523" y="29333"/>
                  </a:lnTo>
                  <a:lnTo>
                    <a:pt x="2243761" y="7751"/>
                  </a:lnTo>
                  <a:lnTo>
                    <a:pt x="2195703" y="0"/>
                  </a:lnTo>
                  <a:close/>
                </a:path>
              </a:pathLst>
            </a:custGeom>
            <a:solidFill>
              <a:srgbClr val="FFFFFF">
                <a:alpha val="90194"/>
              </a:srgbClr>
            </a:solidFill>
          </p:spPr>
          <p:txBody>
            <a:bodyPr wrap="square" lIns="0" tIns="0" rIns="0" bIns="0" rtlCol="0"/>
            <a:lstStyle/>
            <a:p>
              <a:endParaRPr sz="1050"/>
            </a:p>
          </p:txBody>
        </p:sp>
        <p:sp>
          <p:nvSpPr>
            <p:cNvPr id="7" name="object 7"/>
            <p:cNvSpPr/>
            <p:nvPr/>
          </p:nvSpPr>
          <p:spPr>
            <a:xfrm>
              <a:off x="5824601" y="4716526"/>
              <a:ext cx="2348230" cy="1520825"/>
            </a:xfrm>
            <a:custGeom>
              <a:avLst/>
              <a:gdLst/>
              <a:ahLst/>
              <a:cxnLst/>
              <a:rect l="l" t="t" r="r" b="b"/>
              <a:pathLst>
                <a:path w="2348229" h="1520825">
                  <a:moveTo>
                    <a:pt x="0" y="152019"/>
                  </a:moveTo>
                  <a:lnTo>
                    <a:pt x="7764" y="103973"/>
                  </a:lnTo>
                  <a:lnTo>
                    <a:pt x="29378" y="62243"/>
                  </a:lnTo>
                  <a:lnTo>
                    <a:pt x="62325" y="29333"/>
                  </a:lnTo>
                  <a:lnTo>
                    <a:pt x="104087" y="7751"/>
                  </a:lnTo>
                  <a:lnTo>
                    <a:pt x="152146" y="0"/>
                  </a:lnTo>
                  <a:lnTo>
                    <a:pt x="2195703" y="0"/>
                  </a:lnTo>
                  <a:lnTo>
                    <a:pt x="2243761" y="7751"/>
                  </a:lnTo>
                  <a:lnTo>
                    <a:pt x="2285523" y="29333"/>
                  </a:lnTo>
                  <a:lnTo>
                    <a:pt x="2318470" y="62243"/>
                  </a:lnTo>
                  <a:lnTo>
                    <a:pt x="2340084" y="103973"/>
                  </a:lnTo>
                  <a:lnTo>
                    <a:pt x="2347849" y="152019"/>
                  </a:lnTo>
                  <a:lnTo>
                    <a:pt x="2347849" y="1368704"/>
                  </a:lnTo>
                  <a:lnTo>
                    <a:pt x="2340084" y="1416776"/>
                  </a:lnTo>
                  <a:lnTo>
                    <a:pt x="2318470" y="1458524"/>
                  </a:lnTo>
                  <a:lnTo>
                    <a:pt x="2285523" y="1491445"/>
                  </a:lnTo>
                  <a:lnTo>
                    <a:pt x="2243761" y="1513034"/>
                  </a:lnTo>
                  <a:lnTo>
                    <a:pt x="2195703" y="1520786"/>
                  </a:lnTo>
                  <a:lnTo>
                    <a:pt x="152146" y="1520786"/>
                  </a:lnTo>
                  <a:lnTo>
                    <a:pt x="104087" y="1513034"/>
                  </a:lnTo>
                  <a:lnTo>
                    <a:pt x="62325" y="1491445"/>
                  </a:lnTo>
                  <a:lnTo>
                    <a:pt x="29378" y="1458524"/>
                  </a:lnTo>
                  <a:lnTo>
                    <a:pt x="7764" y="1416776"/>
                  </a:lnTo>
                  <a:lnTo>
                    <a:pt x="0" y="1368704"/>
                  </a:lnTo>
                  <a:lnTo>
                    <a:pt x="0" y="152019"/>
                  </a:lnTo>
                  <a:close/>
                </a:path>
              </a:pathLst>
            </a:custGeom>
            <a:ln w="9525">
              <a:solidFill>
                <a:srgbClr val="8063A1"/>
              </a:solidFill>
            </a:ln>
          </p:spPr>
          <p:txBody>
            <a:bodyPr wrap="square" lIns="0" tIns="0" rIns="0" bIns="0" rtlCol="0"/>
            <a:lstStyle/>
            <a:p>
              <a:endParaRPr sz="1050"/>
            </a:p>
          </p:txBody>
        </p:sp>
      </p:grpSp>
      <p:sp>
        <p:nvSpPr>
          <p:cNvPr id="8" name="object 8"/>
          <p:cNvSpPr txBox="1"/>
          <p:nvPr/>
        </p:nvSpPr>
        <p:spPr>
          <a:xfrm>
            <a:off x="6098857" y="3856577"/>
            <a:ext cx="1083945" cy="875240"/>
          </a:xfrm>
          <a:prstGeom prst="rect">
            <a:avLst/>
          </a:prstGeom>
        </p:spPr>
        <p:txBody>
          <a:bodyPr vert="horz" wrap="square" lIns="0" tIns="9525" rIns="0" bIns="0" rtlCol="0">
            <a:spAutoFit/>
          </a:bodyPr>
          <a:lstStyle/>
          <a:p>
            <a:pPr marL="95250" indent="-86201">
              <a:spcBef>
                <a:spcPts val="75"/>
              </a:spcBef>
              <a:buChar char="•"/>
              <a:tabLst>
                <a:tab pos="95726" algn="l"/>
              </a:tabLst>
            </a:pPr>
            <a:r>
              <a:rPr sz="1125" dirty="0">
                <a:latin typeface="Arial MT"/>
                <a:cs typeface="Arial MT"/>
              </a:rPr>
              <a:t>Producción</a:t>
            </a:r>
            <a:endParaRPr sz="1125">
              <a:latin typeface="Arial MT"/>
              <a:cs typeface="Arial MT"/>
            </a:endParaRPr>
          </a:p>
          <a:p>
            <a:pPr marL="95250" indent="-86201">
              <a:spcBef>
                <a:spcPts val="8"/>
              </a:spcBef>
              <a:buChar char="•"/>
              <a:tabLst>
                <a:tab pos="95726" algn="l"/>
              </a:tabLst>
            </a:pPr>
            <a:r>
              <a:rPr sz="1125" spc="-11" dirty="0">
                <a:latin typeface="Arial MT"/>
                <a:cs typeface="Arial MT"/>
              </a:rPr>
              <a:t>Teletrabajo</a:t>
            </a:r>
            <a:endParaRPr sz="1125">
              <a:latin typeface="Arial MT"/>
              <a:cs typeface="Arial MT"/>
            </a:endParaRPr>
          </a:p>
          <a:p>
            <a:pPr marL="95250" indent="-86201">
              <a:spcBef>
                <a:spcPts val="11"/>
              </a:spcBef>
              <a:buChar char="•"/>
              <a:tabLst>
                <a:tab pos="95726" algn="l"/>
              </a:tabLst>
            </a:pPr>
            <a:r>
              <a:rPr sz="1125" dirty="0">
                <a:latin typeface="Arial MT"/>
                <a:cs typeface="Arial MT"/>
              </a:rPr>
              <a:t>Gestión</a:t>
            </a:r>
            <a:r>
              <a:rPr sz="1125" spc="-64" dirty="0">
                <a:latin typeface="Arial MT"/>
                <a:cs typeface="Arial MT"/>
              </a:rPr>
              <a:t> </a:t>
            </a:r>
            <a:r>
              <a:rPr sz="1125" dirty="0">
                <a:latin typeface="Arial MT"/>
                <a:cs typeface="Arial MT"/>
              </a:rPr>
              <a:t>remota</a:t>
            </a:r>
            <a:endParaRPr sz="1125">
              <a:latin typeface="Arial MT"/>
              <a:cs typeface="Arial MT"/>
            </a:endParaRPr>
          </a:p>
          <a:p>
            <a:pPr marL="95250" indent="-86201">
              <a:spcBef>
                <a:spcPts val="8"/>
              </a:spcBef>
              <a:buChar char="•"/>
              <a:tabLst>
                <a:tab pos="95726" algn="l"/>
              </a:tabLst>
            </a:pPr>
            <a:r>
              <a:rPr sz="1125" dirty="0">
                <a:latin typeface="Arial MT"/>
                <a:cs typeface="Arial MT"/>
              </a:rPr>
              <a:t>Monitoreo</a:t>
            </a:r>
            <a:endParaRPr sz="1125">
              <a:latin typeface="Arial MT"/>
              <a:cs typeface="Arial MT"/>
            </a:endParaRPr>
          </a:p>
          <a:p>
            <a:pPr marL="95250" indent="-86201">
              <a:spcBef>
                <a:spcPts val="11"/>
              </a:spcBef>
              <a:buChar char="•"/>
              <a:tabLst>
                <a:tab pos="95726" algn="l"/>
              </a:tabLst>
            </a:pPr>
            <a:r>
              <a:rPr sz="1125" dirty="0">
                <a:latin typeface="Arial MT"/>
                <a:cs typeface="Arial MT"/>
              </a:rPr>
              <a:t>Mantenimiento</a:t>
            </a:r>
            <a:endParaRPr sz="1125">
              <a:latin typeface="Arial MT"/>
              <a:cs typeface="Arial MT"/>
            </a:endParaRPr>
          </a:p>
        </p:txBody>
      </p:sp>
      <p:grpSp>
        <p:nvGrpSpPr>
          <p:cNvPr id="9" name="object 9"/>
          <p:cNvGrpSpPr/>
          <p:nvPr/>
        </p:nvGrpSpPr>
        <p:grpSpPr>
          <a:xfrm>
            <a:off x="2334006" y="3519298"/>
            <a:ext cx="1841659" cy="1339691"/>
            <a:chOff x="1588008" y="4692396"/>
            <a:chExt cx="2455545" cy="1786255"/>
          </a:xfrm>
        </p:grpSpPr>
        <p:pic>
          <p:nvPicPr>
            <p:cNvPr id="10" name="object 10"/>
            <p:cNvPicPr/>
            <p:nvPr/>
          </p:nvPicPr>
          <p:blipFill>
            <a:blip r:embed="rId4" cstate="print"/>
            <a:stretch>
              <a:fillRect/>
            </a:stretch>
          </p:blipFill>
          <p:spPr>
            <a:xfrm>
              <a:off x="1601724" y="4692396"/>
              <a:ext cx="2441448" cy="1615440"/>
            </a:xfrm>
            <a:prstGeom prst="rect">
              <a:avLst/>
            </a:prstGeom>
          </p:spPr>
        </p:pic>
        <p:pic>
          <p:nvPicPr>
            <p:cNvPr id="11" name="object 11"/>
            <p:cNvPicPr/>
            <p:nvPr/>
          </p:nvPicPr>
          <p:blipFill>
            <a:blip r:embed="rId5" cstate="print"/>
            <a:stretch>
              <a:fillRect/>
            </a:stretch>
          </p:blipFill>
          <p:spPr>
            <a:xfrm>
              <a:off x="1588008" y="5093208"/>
              <a:ext cx="1744979" cy="1385316"/>
            </a:xfrm>
            <a:prstGeom prst="rect">
              <a:avLst/>
            </a:prstGeom>
          </p:spPr>
        </p:pic>
        <p:sp>
          <p:nvSpPr>
            <p:cNvPr id="12" name="object 12"/>
            <p:cNvSpPr/>
            <p:nvPr/>
          </p:nvSpPr>
          <p:spPr>
            <a:xfrm>
              <a:off x="1648587" y="4716526"/>
              <a:ext cx="2348230" cy="1520825"/>
            </a:xfrm>
            <a:custGeom>
              <a:avLst/>
              <a:gdLst/>
              <a:ahLst/>
              <a:cxnLst/>
              <a:rect l="l" t="t" r="r" b="b"/>
              <a:pathLst>
                <a:path w="2348229" h="1520825">
                  <a:moveTo>
                    <a:pt x="2195703" y="0"/>
                  </a:moveTo>
                  <a:lnTo>
                    <a:pt x="152145" y="0"/>
                  </a:lnTo>
                  <a:lnTo>
                    <a:pt x="104038" y="7751"/>
                  </a:lnTo>
                  <a:lnTo>
                    <a:pt x="62270" y="29333"/>
                  </a:lnTo>
                  <a:lnTo>
                    <a:pt x="29342" y="62243"/>
                  </a:lnTo>
                  <a:lnTo>
                    <a:pt x="7752" y="103973"/>
                  </a:lnTo>
                  <a:lnTo>
                    <a:pt x="0" y="152019"/>
                  </a:lnTo>
                  <a:lnTo>
                    <a:pt x="0" y="1368704"/>
                  </a:lnTo>
                  <a:lnTo>
                    <a:pt x="7752" y="1416776"/>
                  </a:lnTo>
                  <a:lnTo>
                    <a:pt x="29342" y="1458524"/>
                  </a:lnTo>
                  <a:lnTo>
                    <a:pt x="62270" y="1491445"/>
                  </a:lnTo>
                  <a:lnTo>
                    <a:pt x="104038" y="1513034"/>
                  </a:lnTo>
                  <a:lnTo>
                    <a:pt x="152145" y="1520786"/>
                  </a:lnTo>
                  <a:lnTo>
                    <a:pt x="2195703" y="1520786"/>
                  </a:lnTo>
                  <a:lnTo>
                    <a:pt x="2243748" y="1513034"/>
                  </a:lnTo>
                  <a:lnTo>
                    <a:pt x="2285478" y="1491445"/>
                  </a:lnTo>
                  <a:lnTo>
                    <a:pt x="2318388" y="1458524"/>
                  </a:lnTo>
                  <a:lnTo>
                    <a:pt x="2339970" y="1416776"/>
                  </a:lnTo>
                  <a:lnTo>
                    <a:pt x="2347722" y="1368704"/>
                  </a:lnTo>
                  <a:lnTo>
                    <a:pt x="2347722" y="152019"/>
                  </a:lnTo>
                  <a:lnTo>
                    <a:pt x="2339970" y="103973"/>
                  </a:lnTo>
                  <a:lnTo>
                    <a:pt x="2318388" y="62243"/>
                  </a:lnTo>
                  <a:lnTo>
                    <a:pt x="2285478" y="29333"/>
                  </a:lnTo>
                  <a:lnTo>
                    <a:pt x="2243748" y="7751"/>
                  </a:lnTo>
                  <a:lnTo>
                    <a:pt x="2195703" y="0"/>
                  </a:lnTo>
                  <a:close/>
                </a:path>
              </a:pathLst>
            </a:custGeom>
            <a:solidFill>
              <a:srgbClr val="FFFFFF">
                <a:alpha val="90194"/>
              </a:srgbClr>
            </a:solidFill>
          </p:spPr>
          <p:txBody>
            <a:bodyPr wrap="square" lIns="0" tIns="0" rIns="0" bIns="0" rtlCol="0"/>
            <a:lstStyle/>
            <a:p>
              <a:endParaRPr sz="1050"/>
            </a:p>
          </p:txBody>
        </p:sp>
        <p:sp>
          <p:nvSpPr>
            <p:cNvPr id="13" name="object 13"/>
            <p:cNvSpPr/>
            <p:nvPr/>
          </p:nvSpPr>
          <p:spPr>
            <a:xfrm>
              <a:off x="1648587" y="4716526"/>
              <a:ext cx="2348230" cy="1520825"/>
            </a:xfrm>
            <a:custGeom>
              <a:avLst/>
              <a:gdLst/>
              <a:ahLst/>
              <a:cxnLst/>
              <a:rect l="l" t="t" r="r" b="b"/>
              <a:pathLst>
                <a:path w="2348229" h="1520825">
                  <a:moveTo>
                    <a:pt x="0" y="152019"/>
                  </a:moveTo>
                  <a:lnTo>
                    <a:pt x="7752" y="103973"/>
                  </a:lnTo>
                  <a:lnTo>
                    <a:pt x="29342" y="62243"/>
                  </a:lnTo>
                  <a:lnTo>
                    <a:pt x="62270" y="29333"/>
                  </a:lnTo>
                  <a:lnTo>
                    <a:pt x="104038" y="7751"/>
                  </a:lnTo>
                  <a:lnTo>
                    <a:pt x="152145" y="0"/>
                  </a:lnTo>
                  <a:lnTo>
                    <a:pt x="2195703" y="0"/>
                  </a:lnTo>
                  <a:lnTo>
                    <a:pt x="2243748" y="7751"/>
                  </a:lnTo>
                  <a:lnTo>
                    <a:pt x="2285478" y="29333"/>
                  </a:lnTo>
                  <a:lnTo>
                    <a:pt x="2318388" y="62243"/>
                  </a:lnTo>
                  <a:lnTo>
                    <a:pt x="2339970" y="103973"/>
                  </a:lnTo>
                  <a:lnTo>
                    <a:pt x="2347722" y="152019"/>
                  </a:lnTo>
                  <a:lnTo>
                    <a:pt x="2347722" y="1368704"/>
                  </a:lnTo>
                  <a:lnTo>
                    <a:pt x="2339970" y="1416776"/>
                  </a:lnTo>
                  <a:lnTo>
                    <a:pt x="2318388" y="1458524"/>
                  </a:lnTo>
                  <a:lnTo>
                    <a:pt x="2285478" y="1491445"/>
                  </a:lnTo>
                  <a:lnTo>
                    <a:pt x="2243748" y="1513034"/>
                  </a:lnTo>
                  <a:lnTo>
                    <a:pt x="2195703" y="1520786"/>
                  </a:lnTo>
                  <a:lnTo>
                    <a:pt x="152145" y="1520786"/>
                  </a:lnTo>
                  <a:lnTo>
                    <a:pt x="104038" y="1513034"/>
                  </a:lnTo>
                  <a:lnTo>
                    <a:pt x="62270" y="1491445"/>
                  </a:lnTo>
                  <a:lnTo>
                    <a:pt x="29342" y="1458524"/>
                  </a:lnTo>
                  <a:lnTo>
                    <a:pt x="7752" y="1416776"/>
                  </a:lnTo>
                  <a:lnTo>
                    <a:pt x="0" y="1368704"/>
                  </a:lnTo>
                  <a:lnTo>
                    <a:pt x="0" y="152019"/>
                  </a:lnTo>
                  <a:close/>
                </a:path>
              </a:pathLst>
            </a:custGeom>
            <a:ln w="9525">
              <a:solidFill>
                <a:srgbClr val="4AACC5"/>
              </a:solidFill>
            </a:ln>
          </p:spPr>
          <p:txBody>
            <a:bodyPr wrap="square" lIns="0" tIns="0" rIns="0" bIns="0" rtlCol="0"/>
            <a:lstStyle/>
            <a:p>
              <a:endParaRPr sz="1050"/>
            </a:p>
          </p:txBody>
        </p:sp>
      </p:grpSp>
      <p:sp>
        <p:nvSpPr>
          <p:cNvPr id="14" name="object 14"/>
          <p:cNvSpPr txBox="1"/>
          <p:nvPr/>
        </p:nvSpPr>
        <p:spPr>
          <a:xfrm>
            <a:off x="2438115" y="3856577"/>
            <a:ext cx="1058704" cy="875240"/>
          </a:xfrm>
          <a:prstGeom prst="rect">
            <a:avLst/>
          </a:prstGeom>
        </p:spPr>
        <p:txBody>
          <a:bodyPr vert="horz" wrap="square" lIns="0" tIns="9525" rIns="0" bIns="0" rtlCol="0">
            <a:spAutoFit/>
          </a:bodyPr>
          <a:lstStyle/>
          <a:p>
            <a:pPr marL="95250" indent="-85725">
              <a:spcBef>
                <a:spcPts val="75"/>
              </a:spcBef>
              <a:buChar char="•"/>
              <a:tabLst>
                <a:tab pos="95250" algn="l"/>
              </a:tabLst>
            </a:pPr>
            <a:r>
              <a:rPr sz="1125" spc="-8" dirty="0">
                <a:latin typeface="Arial MT"/>
                <a:cs typeface="Arial MT"/>
              </a:rPr>
              <a:t>Lan/Wan</a:t>
            </a:r>
            <a:endParaRPr sz="1125">
              <a:latin typeface="Arial MT"/>
              <a:cs typeface="Arial MT"/>
            </a:endParaRPr>
          </a:p>
          <a:p>
            <a:pPr marL="95250" indent="-85725">
              <a:spcBef>
                <a:spcPts val="8"/>
              </a:spcBef>
              <a:buChar char="•"/>
              <a:tabLst>
                <a:tab pos="95250" algn="l"/>
              </a:tabLst>
            </a:pPr>
            <a:r>
              <a:rPr sz="1125" spc="-4" dirty="0">
                <a:latin typeface="Arial MT"/>
                <a:cs typeface="Arial MT"/>
              </a:rPr>
              <a:t>Acceso</a:t>
            </a:r>
            <a:r>
              <a:rPr sz="1125" spc="-56" dirty="0">
                <a:latin typeface="Arial MT"/>
                <a:cs typeface="Arial MT"/>
              </a:rPr>
              <a:t> </a:t>
            </a:r>
            <a:r>
              <a:rPr sz="1125" dirty="0">
                <a:latin typeface="Arial MT"/>
                <a:cs typeface="Arial MT"/>
              </a:rPr>
              <a:t>remoto</a:t>
            </a:r>
            <a:endParaRPr sz="1125">
              <a:latin typeface="Arial MT"/>
              <a:cs typeface="Arial MT"/>
            </a:endParaRPr>
          </a:p>
          <a:p>
            <a:pPr marL="95250" indent="-85725">
              <a:spcBef>
                <a:spcPts val="11"/>
              </a:spcBef>
              <a:buChar char="•"/>
              <a:tabLst>
                <a:tab pos="95250" algn="l"/>
              </a:tabLst>
            </a:pPr>
            <a:r>
              <a:rPr sz="1125" spc="-8" dirty="0">
                <a:latin typeface="Arial MT"/>
                <a:cs typeface="Arial MT"/>
              </a:rPr>
              <a:t>VPN</a:t>
            </a:r>
            <a:endParaRPr sz="1125">
              <a:latin typeface="Arial MT"/>
              <a:cs typeface="Arial MT"/>
            </a:endParaRPr>
          </a:p>
          <a:p>
            <a:pPr marL="95250" indent="-85725">
              <a:spcBef>
                <a:spcPts val="8"/>
              </a:spcBef>
              <a:buChar char="•"/>
              <a:tabLst>
                <a:tab pos="95250" algn="l"/>
              </a:tabLst>
            </a:pPr>
            <a:r>
              <a:rPr sz="1125" dirty="0">
                <a:latin typeface="Arial MT"/>
                <a:cs typeface="Arial MT"/>
              </a:rPr>
              <a:t>Cable</a:t>
            </a:r>
            <a:endParaRPr sz="1125">
              <a:latin typeface="Arial MT"/>
              <a:cs typeface="Arial MT"/>
            </a:endParaRPr>
          </a:p>
          <a:p>
            <a:pPr marL="95250" indent="-85725">
              <a:spcBef>
                <a:spcPts val="11"/>
              </a:spcBef>
              <a:buChar char="•"/>
              <a:tabLst>
                <a:tab pos="95250" algn="l"/>
              </a:tabLst>
            </a:pPr>
            <a:r>
              <a:rPr sz="1125" spc="-8" dirty="0">
                <a:latin typeface="Arial MT"/>
                <a:cs typeface="Arial MT"/>
              </a:rPr>
              <a:t>WAP</a:t>
            </a:r>
            <a:endParaRPr sz="1125">
              <a:latin typeface="Arial MT"/>
              <a:cs typeface="Arial MT"/>
            </a:endParaRPr>
          </a:p>
        </p:txBody>
      </p:sp>
      <p:grpSp>
        <p:nvGrpSpPr>
          <p:cNvPr id="15" name="object 15"/>
          <p:cNvGrpSpPr/>
          <p:nvPr/>
        </p:nvGrpSpPr>
        <p:grpSpPr>
          <a:xfrm>
            <a:off x="5325236" y="1094993"/>
            <a:ext cx="2090738" cy="1211580"/>
            <a:chOff x="5576315" y="1459991"/>
            <a:chExt cx="2787650" cy="1615440"/>
          </a:xfrm>
        </p:grpSpPr>
        <p:pic>
          <p:nvPicPr>
            <p:cNvPr id="16" name="object 16"/>
            <p:cNvPicPr/>
            <p:nvPr/>
          </p:nvPicPr>
          <p:blipFill>
            <a:blip r:embed="rId6" cstate="print"/>
            <a:stretch>
              <a:fillRect/>
            </a:stretch>
          </p:blipFill>
          <p:spPr>
            <a:xfrm>
              <a:off x="5576315" y="1459991"/>
              <a:ext cx="2787395" cy="1615439"/>
            </a:xfrm>
            <a:prstGeom prst="rect">
              <a:avLst/>
            </a:prstGeom>
          </p:spPr>
        </p:pic>
        <p:pic>
          <p:nvPicPr>
            <p:cNvPr id="17" name="object 17"/>
            <p:cNvPicPr/>
            <p:nvPr/>
          </p:nvPicPr>
          <p:blipFill>
            <a:blip r:embed="rId7" cstate="print"/>
            <a:stretch>
              <a:fillRect/>
            </a:stretch>
          </p:blipFill>
          <p:spPr>
            <a:xfrm>
              <a:off x="6371843" y="1481327"/>
              <a:ext cx="1714500" cy="1581912"/>
            </a:xfrm>
            <a:prstGeom prst="rect">
              <a:avLst/>
            </a:prstGeom>
          </p:spPr>
        </p:pic>
        <p:sp>
          <p:nvSpPr>
            <p:cNvPr id="18" name="object 18"/>
            <p:cNvSpPr/>
            <p:nvPr/>
          </p:nvSpPr>
          <p:spPr>
            <a:xfrm>
              <a:off x="5623559" y="1484756"/>
              <a:ext cx="2693035" cy="1520825"/>
            </a:xfrm>
            <a:custGeom>
              <a:avLst/>
              <a:gdLst/>
              <a:ahLst/>
              <a:cxnLst/>
              <a:rect l="l" t="t" r="r" b="b"/>
              <a:pathLst>
                <a:path w="2693034" h="1520825">
                  <a:moveTo>
                    <a:pt x="2540762" y="0"/>
                  </a:moveTo>
                  <a:lnTo>
                    <a:pt x="152145" y="0"/>
                  </a:lnTo>
                  <a:lnTo>
                    <a:pt x="104087" y="7752"/>
                  </a:lnTo>
                  <a:lnTo>
                    <a:pt x="62325" y="29342"/>
                  </a:lnTo>
                  <a:lnTo>
                    <a:pt x="29378" y="62270"/>
                  </a:lnTo>
                  <a:lnTo>
                    <a:pt x="7764" y="104038"/>
                  </a:lnTo>
                  <a:lnTo>
                    <a:pt x="0" y="152145"/>
                  </a:lnTo>
                  <a:lnTo>
                    <a:pt x="0" y="1368805"/>
                  </a:lnTo>
                  <a:lnTo>
                    <a:pt x="7764" y="1416851"/>
                  </a:lnTo>
                  <a:lnTo>
                    <a:pt x="29378" y="1458581"/>
                  </a:lnTo>
                  <a:lnTo>
                    <a:pt x="62325" y="1491491"/>
                  </a:lnTo>
                  <a:lnTo>
                    <a:pt x="104087" y="1513073"/>
                  </a:lnTo>
                  <a:lnTo>
                    <a:pt x="152145" y="1520825"/>
                  </a:lnTo>
                  <a:lnTo>
                    <a:pt x="2540762" y="1520825"/>
                  </a:lnTo>
                  <a:lnTo>
                    <a:pt x="2588820" y="1513073"/>
                  </a:lnTo>
                  <a:lnTo>
                    <a:pt x="2630582" y="1491491"/>
                  </a:lnTo>
                  <a:lnTo>
                    <a:pt x="2663529" y="1458581"/>
                  </a:lnTo>
                  <a:lnTo>
                    <a:pt x="2685143" y="1416851"/>
                  </a:lnTo>
                  <a:lnTo>
                    <a:pt x="2692908" y="1368805"/>
                  </a:lnTo>
                  <a:lnTo>
                    <a:pt x="2692908" y="152145"/>
                  </a:lnTo>
                  <a:lnTo>
                    <a:pt x="2685143" y="104038"/>
                  </a:lnTo>
                  <a:lnTo>
                    <a:pt x="2663529" y="62270"/>
                  </a:lnTo>
                  <a:lnTo>
                    <a:pt x="2630582" y="29342"/>
                  </a:lnTo>
                  <a:lnTo>
                    <a:pt x="2588820" y="7752"/>
                  </a:lnTo>
                  <a:lnTo>
                    <a:pt x="2540762" y="0"/>
                  </a:lnTo>
                  <a:close/>
                </a:path>
              </a:pathLst>
            </a:custGeom>
            <a:solidFill>
              <a:srgbClr val="FFFFFF">
                <a:alpha val="90194"/>
              </a:srgbClr>
            </a:solidFill>
          </p:spPr>
          <p:txBody>
            <a:bodyPr wrap="square" lIns="0" tIns="0" rIns="0" bIns="0" rtlCol="0"/>
            <a:lstStyle/>
            <a:p>
              <a:endParaRPr sz="1050"/>
            </a:p>
          </p:txBody>
        </p:sp>
        <p:sp>
          <p:nvSpPr>
            <p:cNvPr id="19" name="object 19"/>
            <p:cNvSpPr/>
            <p:nvPr/>
          </p:nvSpPr>
          <p:spPr>
            <a:xfrm>
              <a:off x="5623559" y="1484756"/>
              <a:ext cx="2693035" cy="1520825"/>
            </a:xfrm>
            <a:custGeom>
              <a:avLst/>
              <a:gdLst/>
              <a:ahLst/>
              <a:cxnLst/>
              <a:rect l="l" t="t" r="r" b="b"/>
              <a:pathLst>
                <a:path w="2693034" h="1520825">
                  <a:moveTo>
                    <a:pt x="0" y="152145"/>
                  </a:moveTo>
                  <a:lnTo>
                    <a:pt x="7764" y="104038"/>
                  </a:lnTo>
                  <a:lnTo>
                    <a:pt x="29378" y="62270"/>
                  </a:lnTo>
                  <a:lnTo>
                    <a:pt x="62325" y="29342"/>
                  </a:lnTo>
                  <a:lnTo>
                    <a:pt x="104087" y="7752"/>
                  </a:lnTo>
                  <a:lnTo>
                    <a:pt x="152145" y="0"/>
                  </a:lnTo>
                  <a:lnTo>
                    <a:pt x="2540762" y="0"/>
                  </a:lnTo>
                  <a:lnTo>
                    <a:pt x="2588820" y="7752"/>
                  </a:lnTo>
                  <a:lnTo>
                    <a:pt x="2630582" y="29342"/>
                  </a:lnTo>
                  <a:lnTo>
                    <a:pt x="2663529" y="62270"/>
                  </a:lnTo>
                  <a:lnTo>
                    <a:pt x="2685143" y="104038"/>
                  </a:lnTo>
                  <a:lnTo>
                    <a:pt x="2692908" y="152145"/>
                  </a:lnTo>
                  <a:lnTo>
                    <a:pt x="2692908" y="1368805"/>
                  </a:lnTo>
                  <a:lnTo>
                    <a:pt x="2685143" y="1416851"/>
                  </a:lnTo>
                  <a:lnTo>
                    <a:pt x="2663529" y="1458581"/>
                  </a:lnTo>
                  <a:lnTo>
                    <a:pt x="2630582" y="1491491"/>
                  </a:lnTo>
                  <a:lnTo>
                    <a:pt x="2588820" y="1513073"/>
                  </a:lnTo>
                  <a:lnTo>
                    <a:pt x="2540762" y="1520825"/>
                  </a:lnTo>
                  <a:lnTo>
                    <a:pt x="152145" y="1520825"/>
                  </a:lnTo>
                  <a:lnTo>
                    <a:pt x="104087" y="1513073"/>
                  </a:lnTo>
                  <a:lnTo>
                    <a:pt x="62325" y="1491491"/>
                  </a:lnTo>
                  <a:lnTo>
                    <a:pt x="29378" y="1458581"/>
                  </a:lnTo>
                  <a:lnTo>
                    <a:pt x="7764" y="1416851"/>
                  </a:lnTo>
                  <a:lnTo>
                    <a:pt x="0" y="1368805"/>
                  </a:lnTo>
                  <a:lnTo>
                    <a:pt x="0" y="152145"/>
                  </a:lnTo>
                  <a:close/>
                </a:path>
              </a:pathLst>
            </a:custGeom>
            <a:ln w="9525">
              <a:solidFill>
                <a:srgbClr val="9BBA58"/>
              </a:solidFill>
            </a:ln>
          </p:spPr>
          <p:txBody>
            <a:bodyPr wrap="square" lIns="0" tIns="0" rIns="0" bIns="0" rtlCol="0"/>
            <a:lstStyle/>
            <a:p>
              <a:endParaRPr sz="1050"/>
            </a:p>
          </p:txBody>
        </p:sp>
      </p:grpSp>
      <p:sp>
        <p:nvSpPr>
          <p:cNvPr id="20" name="object 20"/>
          <p:cNvSpPr txBox="1"/>
          <p:nvPr/>
        </p:nvSpPr>
        <p:spPr>
          <a:xfrm>
            <a:off x="6025705" y="1147191"/>
            <a:ext cx="1038701" cy="1035540"/>
          </a:xfrm>
          <a:prstGeom prst="rect">
            <a:avLst/>
          </a:prstGeom>
        </p:spPr>
        <p:txBody>
          <a:bodyPr vert="horz" wrap="square" lIns="0" tIns="9525" rIns="0" bIns="0" rtlCol="0">
            <a:spAutoFit/>
          </a:bodyPr>
          <a:lstStyle/>
          <a:p>
            <a:pPr marL="95250" indent="-86201">
              <a:spcBef>
                <a:spcPts val="75"/>
              </a:spcBef>
              <a:buChar char="•"/>
              <a:tabLst>
                <a:tab pos="95726" algn="l"/>
              </a:tabLst>
            </a:pPr>
            <a:r>
              <a:rPr sz="1125" spc="-4" dirty="0">
                <a:latin typeface="Arial MT"/>
                <a:cs typeface="Arial MT"/>
              </a:rPr>
              <a:t>FireWalls</a:t>
            </a:r>
            <a:endParaRPr sz="1125">
              <a:latin typeface="Arial MT"/>
              <a:cs typeface="Arial MT"/>
            </a:endParaRPr>
          </a:p>
          <a:p>
            <a:pPr marL="95250" indent="-86201">
              <a:spcBef>
                <a:spcPts val="8"/>
              </a:spcBef>
              <a:buChar char="•"/>
              <a:tabLst>
                <a:tab pos="95726" algn="l"/>
              </a:tabLst>
            </a:pPr>
            <a:r>
              <a:rPr sz="1125" spc="-4" dirty="0">
                <a:latin typeface="Arial MT"/>
                <a:cs typeface="Arial MT"/>
              </a:rPr>
              <a:t>Antivirus</a:t>
            </a:r>
            <a:endParaRPr sz="1125">
              <a:latin typeface="Arial MT"/>
              <a:cs typeface="Arial MT"/>
            </a:endParaRPr>
          </a:p>
          <a:p>
            <a:pPr marL="95250" indent="-86201">
              <a:spcBef>
                <a:spcPts val="8"/>
              </a:spcBef>
              <a:buChar char="•"/>
              <a:tabLst>
                <a:tab pos="95726" algn="l"/>
              </a:tabLst>
            </a:pPr>
            <a:r>
              <a:rPr sz="1125" dirty="0">
                <a:latin typeface="Arial MT"/>
                <a:cs typeface="Arial MT"/>
              </a:rPr>
              <a:t>Cifrado</a:t>
            </a:r>
            <a:endParaRPr sz="1125">
              <a:latin typeface="Arial MT"/>
              <a:cs typeface="Arial MT"/>
            </a:endParaRPr>
          </a:p>
          <a:p>
            <a:pPr marL="95250" indent="-86201">
              <a:spcBef>
                <a:spcPts val="11"/>
              </a:spcBef>
              <a:buChar char="•"/>
              <a:tabLst>
                <a:tab pos="95726" algn="l"/>
              </a:tabLst>
            </a:pPr>
            <a:r>
              <a:rPr sz="1125" dirty="0">
                <a:latin typeface="Arial MT"/>
                <a:cs typeface="Arial MT"/>
              </a:rPr>
              <a:t>Autentificación</a:t>
            </a:r>
            <a:endParaRPr sz="1125">
              <a:latin typeface="Arial MT"/>
              <a:cs typeface="Arial MT"/>
            </a:endParaRPr>
          </a:p>
          <a:p>
            <a:pPr marL="95250" marR="268129" indent="-86201">
              <a:lnSpc>
                <a:spcPts val="1163"/>
              </a:lnSpc>
              <a:spcBef>
                <a:spcPts val="203"/>
              </a:spcBef>
              <a:buChar char="•"/>
              <a:tabLst>
                <a:tab pos="95726" algn="l"/>
              </a:tabLst>
            </a:pPr>
            <a:r>
              <a:rPr sz="1125" dirty="0">
                <a:latin typeface="Arial MT"/>
                <a:cs typeface="Arial MT"/>
              </a:rPr>
              <a:t>Pr</a:t>
            </a:r>
            <a:r>
              <a:rPr sz="1125" spc="-4" dirty="0">
                <a:latin typeface="Arial MT"/>
                <a:cs typeface="Arial MT"/>
              </a:rPr>
              <a:t>i</a:t>
            </a:r>
            <a:r>
              <a:rPr sz="1125" spc="-15" dirty="0">
                <a:latin typeface="Arial MT"/>
                <a:cs typeface="Arial MT"/>
              </a:rPr>
              <a:t>v</a:t>
            </a:r>
            <a:r>
              <a:rPr sz="1125" dirty="0">
                <a:latin typeface="Arial MT"/>
                <a:cs typeface="Arial MT"/>
              </a:rPr>
              <a:t>a</a:t>
            </a:r>
            <a:r>
              <a:rPr sz="1125" spc="4" dirty="0">
                <a:latin typeface="Arial MT"/>
                <a:cs typeface="Arial MT"/>
              </a:rPr>
              <a:t>c</a:t>
            </a:r>
            <a:r>
              <a:rPr sz="1125" spc="-4" dirty="0">
                <a:latin typeface="Arial MT"/>
                <a:cs typeface="Arial MT"/>
              </a:rPr>
              <a:t>i</a:t>
            </a:r>
            <a:r>
              <a:rPr sz="1125" spc="4" dirty="0">
                <a:latin typeface="Arial MT"/>
                <a:cs typeface="Arial MT"/>
              </a:rPr>
              <a:t>d</a:t>
            </a:r>
            <a:r>
              <a:rPr sz="1125" dirty="0">
                <a:latin typeface="Arial MT"/>
                <a:cs typeface="Arial MT"/>
              </a:rPr>
              <a:t>a</a:t>
            </a:r>
            <a:r>
              <a:rPr sz="1125" spc="-4" dirty="0">
                <a:latin typeface="Arial MT"/>
                <a:cs typeface="Arial MT"/>
              </a:rPr>
              <a:t>d  </a:t>
            </a:r>
            <a:r>
              <a:rPr sz="1125" dirty="0">
                <a:latin typeface="Arial MT"/>
                <a:cs typeface="Arial MT"/>
              </a:rPr>
              <a:t>archivos</a:t>
            </a:r>
            <a:endParaRPr sz="1125">
              <a:latin typeface="Arial MT"/>
              <a:cs typeface="Arial MT"/>
            </a:endParaRPr>
          </a:p>
        </p:txBody>
      </p:sp>
      <p:grpSp>
        <p:nvGrpSpPr>
          <p:cNvPr id="21" name="object 21"/>
          <p:cNvGrpSpPr/>
          <p:nvPr/>
        </p:nvGrpSpPr>
        <p:grpSpPr>
          <a:xfrm>
            <a:off x="2334006" y="1094993"/>
            <a:ext cx="1841659" cy="1211580"/>
            <a:chOff x="1588008" y="1459991"/>
            <a:chExt cx="2455545" cy="1615440"/>
          </a:xfrm>
        </p:grpSpPr>
        <p:pic>
          <p:nvPicPr>
            <p:cNvPr id="22" name="object 22"/>
            <p:cNvPicPr/>
            <p:nvPr/>
          </p:nvPicPr>
          <p:blipFill>
            <a:blip r:embed="rId8" cstate="print"/>
            <a:stretch>
              <a:fillRect/>
            </a:stretch>
          </p:blipFill>
          <p:spPr>
            <a:xfrm>
              <a:off x="1601724" y="1459991"/>
              <a:ext cx="2441448" cy="1615439"/>
            </a:xfrm>
            <a:prstGeom prst="rect">
              <a:avLst/>
            </a:prstGeom>
          </p:spPr>
        </p:pic>
        <p:pic>
          <p:nvPicPr>
            <p:cNvPr id="23" name="object 23"/>
            <p:cNvPicPr/>
            <p:nvPr/>
          </p:nvPicPr>
          <p:blipFill>
            <a:blip r:embed="rId9" cstate="print"/>
            <a:stretch>
              <a:fillRect/>
            </a:stretch>
          </p:blipFill>
          <p:spPr>
            <a:xfrm>
              <a:off x="1588008" y="1481327"/>
              <a:ext cx="1554480" cy="1385315"/>
            </a:xfrm>
            <a:prstGeom prst="rect">
              <a:avLst/>
            </a:prstGeom>
          </p:spPr>
        </p:pic>
        <p:sp>
          <p:nvSpPr>
            <p:cNvPr id="24" name="object 24"/>
            <p:cNvSpPr/>
            <p:nvPr/>
          </p:nvSpPr>
          <p:spPr>
            <a:xfrm>
              <a:off x="1648587" y="1484756"/>
              <a:ext cx="2348230" cy="1520825"/>
            </a:xfrm>
            <a:custGeom>
              <a:avLst/>
              <a:gdLst/>
              <a:ahLst/>
              <a:cxnLst/>
              <a:rect l="l" t="t" r="r" b="b"/>
              <a:pathLst>
                <a:path w="2348229" h="1520825">
                  <a:moveTo>
                    <a:pt x="2195703" y="0"/>
                  </a:moveTo>
                  <a:lnTo>
                    <a:pt x="152145" y="0"/>
                  </a:lnTo>
                  <a:lnTo>
                    <a:pt x="104038" y="7752"/>
                  </a:lnTo>
                  <a:lnTo>
                    <a:pt x="62270" y="29342"/>
                  </a:lnTo>
                  <a:lnTo>
                    <a:pt x="29342" y="62270"/>
                  </a:lnTo>
                  <a:lnTo>
                    <a:pt x="7752" y="104038"/>
                  </a:lnTo>
                  <a:lnTo>
                    <a:pt x="0" y="152145"/>
                  </a:lnTo>
                  <a:lnTo>
                    <a:pt x="0" y="1368805"/>
                  </a:lnTo>
                  <a:lnTo>
                    <a:pt x="7752" y="1416851"/>
                  </a:lnTo>
                  <a:lnTo>
                    <a:pt x="29342" y="1458581"/>
                  </a:lnTo>
                  <a:lnTo>
                    <a:pt x="62270" y="1491491"/>
                  </a:lnTo>
                  <a:lnTo>
                    <a:pt x="104038" y="1513073"/>
                  </a:lnTo>
                  <a:lnTo>
                    <a:pt x="152145" y="1520825"/>
                  </a:lnTo>
                  <a:lnTo>
                    <a:pt x="2195703" y="1520825"/>
                  </a:lnTo>
                  <a:lnTo>
                    <a:pt x="2243748" y="1513073"/>
                  </a:lnTo>
                  <a:lnTo>
                    <a:pt x="2285478" y="1491491"/>
                  </a:lnTo>
                  <a:lnTo>
                    <a:pt x="2318388" y="1458581"/>
                  </a:lnTo>
                  <a:lnTo>
                    <a:pt x="2339970" y="1416851"/>
                  </a:lnTo>
                  <a:lnTo>
                    <a:pt x="2347722" y="1368805"/>
                  </a:lnTo>
                  <a:lnTo>
                    <a:pt x="2347722" y="152145"/>
                  </a:lnTo>
                  <a:lnTo>
                    <a:pt x="2339970" y="104038"/>
                  </a:lnTo>
                  <a:lnTo>
                    <a:pt x="2318388" y="62270"/>
                  </a:lnTo>
                  <a:lnTo>
                    <a:pt x="2285478" y="29342"/>
                  </a:lnTo>
                  <a:lnTo>
                    <a:pt x="2243748" y="7752"/>
                  </a:lnTo>
                  <a:lnTo>
                    <a:pt x="2195703" y="0"/>
                  </a:lnTo>
                  <a:close/>
                </a:path>
              </a:pathLst>
            </a:custGeom>
            <a:solidFill>
              <a:srgbClr val="FFFFFF">
                <a:alpha val="90194"/>
              </a:srgbClr>
            </a:solidFill>
          </p:spPr>
          <p:txBody>
            <a:bodyPr wrap="square" lIns="0" tIns="0" rIns="0" bIns="0" rtlCol="0"/>
            <a:lstStyle/>
            <a:p>
              <a:endParaRPr sz="1050"/>
            </a:p>
          </p:txBody>
        </p:sp>
        <p:sp>
          <p:nvSpPr>
            <p:cNvPr id="25" name="object 25"/>
            <p:cNvSpPr/>
            <p:nvPr/>
          </p:nvSpPr>
          <p:spPr>
            <a:xfrm>
              <a:off x="1648587" y="1484756"/>
              <a:ext cx="2348230" cy="1520825"/>
            </a:xfrm>
            <a:custGeom>
              <a:avLst/>
              <a:gdLst/>
              <a:ahLst/>
              <a:cxnLst/>
              <a:rect l="l" t="t" r="r" b="b"/>
              <a:pathLst>
                <a:path w="2348229" h="1520825">
                  <a:moveTo>
                    <a:pt x="0" y="152145"/>
                  </a:moveTo>
                  <a:lnTo>
                    <a:pt x="7752" y="104038"/>
                  </a:lnTo>
                  <a:lnTo>
                    <a:pt x="29342" y="62270"/>
                  </a:lnTo>
                  <a:lnTo>
                    <a:pt x="62270" y="29342"/>
                  </a:lnTo>
                  <a:lnTo>
                    <a:pt x="104038" y="7752"/>
                  </a:lnTo>
                  <a:lnTo>
                    <a:pt x="152145" y="0"/>
                  </a:lnTo>
                  <a:lnTo>
                    <a:pt x="2195703" y="0"/>
                  </a:lnTo>
                  <a:lnTo>
                    <a:pt x="2243748" y="7752"/>
                  </a:lnTo>
                  <a:lnTo>
                    <a:pt x="2285478" y="29342"/>
                  </a:lnTo>
                  <a:lnTo>
                    <a:pt x="2318388" y="62270"/>
                  </a:lnTo>
                  <a:lnTo>
                    <a:pt x="2339970" y="104038"/>
                  </a:lnTo>
                  <a:lnTo>
                    <a:pt x="2347722" y="152145"/>
                  </a:lnTo>
                  <a:lnTo>
                    <a:pt x="2347722" y="1368805"/>
                  </a:lnTo>
                  <a:lnTo>
                    <a:pt x="2339970" y="1416851"/>
                  </a:lnTo>
                  <a:lnTo>
                    <a:pt x="2318388" y="1458581"/>
                  </a:lnTo>
                  <a:lnTo>
                    <a:pt x="2285478" y="1491491"/>
                  </a:lnTo>
                  <a:lnTo>
                    <a:pt x="2243748" y="1513073"/>
                  </a:lnTo>
                  <a:lnTo>
                    <a:pt x="2195703" y="1520825"/>
                  </a:lnTo>
                  <a:lnTo>
                    <a:pt x="152145" y="1520825"/>
                  </a:lnTo>
                  <a:lnTo>
                    <a:pt x="104038" y="1513073"/>
                  </a:lnTo>
                  <a:lnTo>
                    <a:pt x="62270" y="1491491"/>
                  </a:lnTo>
                  <a:lnTo>
                    <a:pt x="29342" y="1458581"/>
                  </a:lnTo>
                  <a:lnTo>
                    <a:pt x="7752" y="1416851"/>
                  </a:lnTo>
                  <a:lnTo>
                    <a:pt x="0" y="1368805"/>
                  </a:lnTo>
                  <a:lnTo>
                    <a:pt x="0" y="152145"/>
                  </a:lnTo>
                  <a:close/>
                </a:path>
              </a:pathLst>
            </a:custGeom>
            <a:ln w="9525">
              <a:solidFill>
                <a:srgbClr val="C0504D"/>
              </a:solidFill>
            </a:ln>
          </p:spPr>
          <p:txBody>
            <a:bodyPr wrap="square" lIns="0" tIns="0" rIns="0" bIns="0" rtlCol="0"/>
            <a:lstStyle/>
            <a:p>
              <a:endParaRPr sz="1050"/>
            </a:p>
          </p:txBody>
        </p:sp>
      </p:grpSp>
      <p:sp>
        <p:nvSpPr>
          <p:cNvPr id="26" name="object 26"/>
          <p:cNvSpPr txBox="1"/>
          <p:nvPr/>
        </p:nvSpPr>
        <p:spPr>
          <a:xfrm>
            <a:off x="2438114" y="1147191"/>
            <a:ext cx="916305" cy="875240"/>
          </a:xfrm>
          <a:prstGeom prst="rect">
            <a:avLst/>
          </a:prstGeom>
        </p:spPr>
        <p:txBody>
          <a:bodyPr vert="horz" wrap="square" lIns="0" tIns="9525" rIns="0" bIns="0" rtlCol="0">
            <a:spAutoFit/>
          </a:bodyPr>
          <a:lstStyle/>
          <a:p>
            <a:pPr marL="95250" indent="-85725">
              <a:spcBef>
                <a:spcPts val="75"/>
              </a:spcBef>
              <a:buChar char="•"/>
              <a:tabLst>
                <a:tab pos="95250" algn="l"/>
              </a:tabLst>
            </a:pPr>
            <a:r>
              <a:rPr sz="1125" dirty="0">
                <a:latin typeface="Arial MT"/>
                <a:cs typeface="Arial MT"/>
              </a:rPr>
              <a:t>Locales</a:t>
            </a:r>
            <a:endParaRPr sz="1125">
              <a:latin typeface="Arial MT"/>
              <a:cs typeface="Arial MT"/>
            </a:endParaRPr>
          </a:p>
          <a:p>
            <a:pPr marL="95250" indent="-85725">
              <a:spcBef>
                <a:spcPts val="8"/>
              </a:spcBef>
              <a:buChar char="•"/>
              <a:tabLst>
                <a:tab pos="95250" algn="l"/>
              </a:tabLst>
            </a:pPr>
            <a:r>
              <a:rPr sz="1125" dirty="0">
                <a:latin typeface="Arial MT"/>
                <a:cs typeface="Arial MT"/>
              </a:rPr>
              <a:t>Remoto</a:t>
            </a:r>
            <a:endParaRPr sz="1125">
              <a:latin typeface="Arial MT"/>
              <a:cs typeface="Arial MT"/>
            </a:endParaRPr>
          </a:p>
          <a:p>
            <a:pPr marL="95250" indent="-85725">
              <a:spcBef>
                <a:spcPts val="8"/>
              </a:spcBef>
              <a:buChar char="•"/>
              <a:tabLst>
                <a:tab pos="95250" algn="l"/>
              </a:tabLst>
            </a:pPr>
            <a:r>
              <a:rPr sz="1125" dirty="0">
                <a:latin typeface="Arial MT"/>
                <a:cs typeface="Arial MT"/>
              </a:rPr>
              <a:t>Clientes</a:t>
            </a:r>
            <a:endParaRPr sz="1125">
              <a:latin typeface="Arial MT"/>
              <a:cs typeface="Arial MT"/>
            </a:endParaRPr>
          </a:p>
          <a:p>
            <a:pPr marL="95250" indent="-85725">
              <a:spcBef>
                <a:spcPts val="11"/>
              </a:spcBef>
              <a:buChar char="•"/>
              <a:tabLst>
                <a:tab pos="95250" algn="l"/>
              </a:tabLst>
            </a:pPr>
            <a:r>
              <a:rPr sz="1125" spc="-4" dirty="0">
                <a:latin typeface="Arial MT"/>
                <a:cs typeface="Arial MT"/>
              </a:rPr>
              <a:t>Proveedores</a:t>
            </a:r>
            <a:endParaRPr sz="1125">
              <a:latin typeface="Arial MT"/>
              <a:cs typeface="Arial MT"/>
            </a:endParaRPr>
          </a:p>
          <a:p>
            <a:pPr marL="95250" indent="-85725">
              <a:spcBef>
                <a:spcPts val="8"/>
              </a:spcBef>
              <a:buChar char="•"/>
              <a:tabLst>
                <a:tab pos="95250" algn="l"/>
              </a:tabLst>
            </a:pPr>
            <a:r>
              <a:rPr sz="1125" dirty="0">
                <a:latin typeface="Arial MT"/>
                <a:cs typeface="Arial MT"/>
              </a:rPr>
              <a:t>Outsourcing</a:t>
            </a:r>
            <a:endParaRPr sz="1125">
              <a:latin typeface="Arial MT"/>
              <a:cs typeface="Arial MT"/>
            </a:endParaRPr>
          </a:p>
        </p:txBody>
      </p:sp>
      <p:pic>
        <p:nvPicPr>
          <p:cNvPr id="27" name="object 27"/>
          <p:cNvPicPr/>
          <p:nvPr/>
        </p:nvPicPr>
        <p:blipFill>
          <a:blip r:embed="rId10" cstate="print"/>
          <a:stretch>
            <a:fillRect/>
          </a:stretch>
        </p:blipFill>
        <p:spPr>
          <a:xfrm>
            <a:off x="3148965" y="1300733"/>
            <a:ext cx="1609344" cy="1609344"/>
          </a:xfrm>
          <a:prstGeom prst="rect">
            <a:avLst/>
          </a:prstGeom>
        </p:spPr>
      </p:pic>
      <p:sp>
        <p:nvSpPr>
          <p:cNvPr id="28" name="object 28"/>
          <p:cNvSpPr txBox="1"/>
          <p:nvPr/>
        </p:nvSpPr>
        <p:spPr>
          <a:xfrm>
            <a:off x="3833241" y="2167699"/>
            <a:ext cx="692944" cy="240931"/>
          </a:xfrm>
          <a:prstGeom prst="rect">
            <a:avLst/>
          </a:prstGeom>
        </p:spPr>
        <p:txBody>
          <a:bodyPr vert="horz" wrap="square" lIns="0" tIns="10001" rIns="0" bIns="0" rtlCol="0">
            <a:spAutoFit/>
          </a:bodyPr>
          <a:lstStyle/>
          <a:p>
            <a:pPr marL="9525">
              <a:spcBef>
                <a:spcPts val="79"/>
              </a:spcBef>
            </a:pPr>
            <a:r>
              <a:rPr sz="1500" spc="-4" dirty="0">
                <a:solidFill>
                  <a:srgbClr val="FFFFFF"/>
                </a:solidFill>
                <a:latin typeface="Calibri"/>
                <a:cs typeface="Calibri"/>
              </a:rPr>
              <a:t>Usuarios</a:t>
            </a:r>
            <a:endParaRPr sz="1500">
              <a:latin typeface="Calibri"/>
              <a:cs typeface="Calibri"/>
            </a:endParaRPr>
          </a:p>
        </p:txBody>
      </p:sp>
      <p:pic>
        <p:nvPicPr>
          <p:cNvPr id="29" name="object 29"/>
          <p:cNvPicPr/>
          <p:nvPr/>
        </p:nvPicPr>
        <p:blipFill>
          <a:blip r:embed="rId11" cstate="print"/>
          <a:stretch>
            <a:fillRect/>
          </a:stretch>
        </p:blipFill>
        <p:spPr>
          <a:xfrm>
            <a:off x="4764025" y="1300733"/>
            <a:ext cx="1609343" cy="1609344"/>
          </a:xfrm>
          <a:prstGeom prst="rect">
            <a:avLst/>
          </a:prstGeom>
        </p:spPr>
      </p:pic>
      <p:sp>
        <p:nvSpPr>
          <p:cNvPr id="30" name="object 30"/>
          <p:cNvSpPr txBox="1"/>
          <p:nvPr/>
        </p:nvSpPr>
        <p:spPr>
          <a:xfrm>
            <a:off x="4919567" y="2167699"/>
            <a:ext cx="847249" cy="240931"/>
          </a:xfrm>
          <a:prstGeom prst="rect">
            <a:avLst/>
          </a:prstGeom>
        </p:spPr>
        <p:txBody>
          <a:bodyPr vert="horz" wrap="square" lIns="0" tIns="10001" rIns="0" bIns="0" rtlCol="0">
            <a:spAutoFit/>
          </a:bodyPr>
          <a:lstStyle/>
          <a:p>
            <a:pPr marL="9525">
              <a:spcBef>
                <a:spcPts val="79"/>
              </a:spcBef>
            </a:pPr>
            <a:r>
              <a:rPr sz="1500" spc="-4" dirty="0">
                <a:solidFill>
                  <a:srgbClr val="FFFFFF"/>
                </a:solidFill>
                <a:latin typeface="Calibri"/>
                <a:cs typeface="Calibri"/>
              </a:rPr>
              <a:t>Solu</a:t>
            </a:r>
            <a:r>
              <a:rPr sz="1500" spc="4" dirty="0">
                <a:solidFill>
                  <a:srgbClr val="FFFFFF"/>
                </a:solidFill>
                <a:latin typeface="Calibri"/>
                <a:cs typeface="Calibri"/>
              </a:rPr>
              <a:t>c</a:t>
            </a:r>
            <a:r>
              <a:rPr sz="1500" dirty="0">
                <a:solidFill>
                  <a:srgbClr val="FFFFFF"/>
                </a:solidFill>
                <a:latin typeface="Calibri"/>
                <a:cs typeface="Calibri"/>
              </a:rPr>
              <a:t>iones</a:t>
            </a:r>
            <a:endParaRPr sz="1500">
              <a:latin typeface="Calibri"/>
              <a:cs typeface="Calibri"/>
            </a:endParaRPr>
          </a:p>
        </p:txBody>
      </p:sp>
      <p:pic>
        <p:nvPicPr>
          <p:cNvPr id="31" name="object 31"/>
          <p:cNvPicPr/>
          <p:nvPr/>
        </p:nvPicPr>
        <p:blipFill>
          <a:blip r:embed="rId12" cstate="print"/>
          <a:stretch>
            <a:fillRect/>
          </a:stretch>
        </p:blipFill>
        <p:spPr>
          <a:xfrm>
            <a:off x="4764025" y="2915793"/>
            <a:ext cx="1609343" cy="1609343"/>
          </a:xfrm>
          <a:prstGeom prst="rect">
            <a:avLst/>
          </a:prstGeom>
        </p:spPr>
      </p:pic>
      <p:sp>
        <p:nvSpPr>
          <p:cNvPr id="32" name="object 32"/>
          <p:cNvSpPr txBox="1"/>
          <p:nvPr/>
        </p:nvSpPr>
        <p:spPr>
          <a:xfrm>
            <a:off x="5140165" y="3330512"/>
            <a:ext cx="404813" cy="240450"/>
          </a:xfrm>
          <a:prstGeom prst="rect">
            <a:avLst/>
          </a:prstGeom>
        </p:spPr>
        <p:txBody>
          <a:bodyPr vert="horz" wrap="square" lIns="0" tIns="9525" rIns="0" bIns="0" rtlCol="0">
            <a:spAutoFit/>
          </a:bodyPr>
          <a:lstStyle/>
          <a:p>
            <a:pPr marL="9525">
              <a:spcBef>
                <a:spcPts val="75"/>
              </a:spcBef>
            </a:pPr>
            <a:r>
              <a:rPr sz="1500" dirty="0">
                <a:solidFill>
                  <a:srgbClr val="FFFFFF"/>
                </a:solidFill>
                <a:latin typeface="Calibri"/>
                <a:cs typeface="Calibri"/>
              </a:rPr>
              <a:t>A</a:t>
            </a:r>
            <a:r>
              <a:rPr sz="1500" spc="4" dirty="0">
                <a:solidFill>
                  <a:srgbClr val="FFFFFF"/>
                </a:solidFill>
                <a:latin typeface="Calibri"/>
                <a:cs typeface="Calibri"/>
              </a:rPr>
              <a:t>p</a:t>
            </a:r>
            <a:r>
              <a:rPr sz="1500" spc="-8" dirty="0">
                <a:solidFill>
                  <a:srgbClr val="FFFFFF"/>
                </a:solidFill>
                <a:latin typeface="Calibri"/>
                <a:cs typeface="Calibri"/>
              </a:rPr>
              <a:t>p</a:t>
            </a:r>
            <a:r>
              <a:rPr sz="1500" dirty="0">
                <a:solidFill>
                  <a:srgbClr val="FFFFFF"/>
                </a:solidFill>
                <a:latin typeface="Calibri"/>
                <a:cs typeface="Calibri"/>
              </a:rPr>
              <a:t>s</a:t>
            </a:r>
            <a:endParaRPr sz="1500">
              <a:latin typeface="Calibri"/>
              <a:cs typeface="Calibri"/>
            </a:endParaRPr>
          </a:p>
        </p:txBody>
      </p:sp>
      <p:pic>
        <p:nvPicPr>
          <p:cNvPr id="33" name="object 33"/>
          <p:cNvPicPr/>
          <p:nvPr/>
        </p:nvPicPr>
        <p:blipFill>
          <a:blip r:embed="rId13" cstate="print"/>
          <a:stretch>
            <a:fillRect/>
          </a:stretch>
        </p:blipFill>
        <p:spPr>
          <a:xfrm>
            <a:off x="3148965" y="2915793"/>
            <a:ext cx="1609344" cy="1609343"/>
          </a:xfrm>
          <a:prstGeom prst="rect">
            <a:avLst/>
          </a:prstGeom>
        </p:spPr>
      </p:pic>
      <p:sp>
        <p:nvSpPr>
          <p:cNvPr id="34" name="object 34"/>
          <p:cNvSpPr txBox="1"/>
          <p:nvPr/>
        </p:nvSpPr>
        <p:spPr>
          <a:xfrm>
            <a:off x="3861816" y="3330512"/>
            <a:ext cx="636746" cy="240450"/>
          </a:xfrm>
          <a:prstGeom prst="rect">
            <a:avLst/>
          </a:prstGeom>
        </p:spPr>
        <p:txBody>
          <a:bodyPr vert="horz" wrap="square" lIns="0" tIns="9525" rIns="0" bIns="0" rtlCol="0">
            <a:spAutoFit/>
          </a:bodyPr>
          <a:lstStyle/>
          <a:p>
            <a:pPr marL="9525">
              <a:spcBef>
                <a:spcPts val="75"/>
              </a:spcBef>
            </a:pPr>
            <a:r>
              <a:rPr sz="1500" dirty="0">
                <a:solidFill>
                  <a:srgbClr val="FFFFFF"/>
                </a:solidFill>
                <a:latin typeface="Calibri"/>
                <a:cs typeface="Calibri"/>
              </a:rPr>
              <a:t>A</a:t>
            </a:r>
            <a:r>
              <a:rPr sz="1500" spc="4" dirty="0">
                <a:solidFill>
                  <a:srgbClr val="FFFFFF"/>
                </a:solidFill>
                <a:latin typeface="Calibri"/>
                <a:cs typeface="Calibri"/>
              </a:rPr>
              <a:t>c</a:t>
            </a:r>
            <a:r>
              <a:rPr sz="1500" dirty="0">
                <a:solidFill>
                  <a:srgbClr val="FFFFFF"/>
                </a:solidFill>
                <a:latin typeface="Calibri"/>
                <a:cs typeface="Calibri"/>
              </a:rPr>
              <a:t>cesos</a:t>
            </a:r>
            <a:endParaRPr sz="1500">
              <a:latin typeface="Calibri"/>
              <a:cs typeface="Calibri"/>
            </a:endParaRPr>
          </a:p>
        </p:txBody>
      </p:sp>
      <p:grpSp>
        <p:nvGrpSpPr>
          <p:cNvPr id="35" name="object 35"/>
          <p:cNvGrpSpPr/>
          <p:nvPr/>
        </p:nvGrpSpPr>
        <p:grpSpPr>
          <a:xfrm>
            <a:off x="4477131" y="2588894"/>
            <a:ext cx="567214" cy="649605"/>
            <a:chOff x="4445508" y="3451859"/>
            <a:chExt cx="756285" cy="866140"/>
          </a:xfrm>
        </p:grpSpPr>
        <p:pic>
          <p:nvPicPr>
            <p:cNvPr id="36" name="object 36"/>
            <p:cNvPicPr/>
            <p:nvPr/>
          </p:nvPicPr>
          <p:blipFill>
            <a:blip r:embed="rId14" cstate="print"/>
            <a:stretch>
              <a:fillRect/>
            </a:stretch>
          </p:blipFill>
          <p:spPr>
            <a:xfrm>
              <a:off x="4463796" y="3451859"/>
              <a:ext cx="737615" cy="356615"/>
            </a:xfrm>
            <a:prstGeom prst="rect">
              <a:avLst/>
            </a:prstGeom>
          </p:spPr>
        </p:pic>
        <p:pic>
          <p:nvPicPr>
            <p:cNvPr id="37" name="object 37"/>
            <p:cNvPicPr/>
            <p:nvPr/>
          </p:nvPicPr>
          <p:blipFill>
            <a:blip r:embed="rId15" cstate="print"/>
            <a:stretch>
              <a:fillRect/>
            </a:stretch>
          </p:blipFill>
          <p:spPr>
            <a:xfrm>
              <a:off x="4445508" y="3959351"/>
              <a:ext cx="739139" cy="358139"/>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01021" y="558737"/>
            <a:ext cx="1941671" cy="530754"/>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Tendencias</a:t>
            </a:r>
          </a:p>
        </p:txBody>
      </p:sp>
      <p:grpSp>
        <p:nvGrpSpPr>
          <p:cNvPr id="3" name="object 3"/>
          <p:cNvGrpSpPr/>
          <p:nvPr/>
        </p:nvGrpSpPr>
        <p:grpSpPr>
          <a:xfrm>
            <a:off x="3790712" y="1230296"/>
            <a:ext cx="3809524" cy="525780"/>
            <a:chOff x="3530282" y="1640395"/>
            <a:chExt cx="5079365" cy="701040"/>
          </a:xfrm>
        </p:grpSpPr>
        <p:sp>
          <p:nvSpPr>
            <p:cNvPr id="4" name="object 4"/>
            <p:cNvSpPr/>
            <p:nvPr/>
          </p:nvSpPr>
          <p:spPr>
            <a:xfrm>
              <a:off x="3535045" y="1645157"/>
              <a:ext cx="5069840" cy="691515"/>
            </a:xfrm>
            <a:custGeom>
              <a:avLst/>
              <a:gdLst/>
              <a:ahLst/>
              <a:cxnLst/>
              <a:rect l="l" t="t" r="r" b="b"/>
              <a:pathLst>
                <a:path w="5069840" h="691514">
                  <a:moveTo>
                    <a:pt x="4954270" y="0"/>
                  </a:moveTo>
                  <a:lnTo>
                    <a:pt x="0" y="0"/>
                  </a:lnTo>
                  <a:lnTo>
                    <a:pt x="0" y="691133"/>
                  </a:lnTo>
                  <a:lnTo>
                    <a:pt x="4954270" y="691133"/>
                  </a:lnTo>
                  <a:lnTo>
                    <a:pt x="4999057" y="682083"/>
                  </a:lnTo>
                  <a:lnTo>
                    <a:pt x="5035677" y="657399"/>
                  </a:lnTo>
                  <a:lnTo>
                    <a:pt x="5060390" y="620785"/>
                  </a:lnTo>
                  <a:lnTo>
                    <a:pt x="5069458" y="575944"/>
                  </a:lnTo>
                  <a:lnTo>
                    <a:pt x="5069458" y="115188"/>
                  </a:lnTo>
                  <a:lnTo>
                    <a:pt x="5060390" y="70348"/>
                  </a:lnTo>
                  <a:lnTo>
                    <a:pt x="5035677" y="33734"/>
                  </a:lnTo>
                  <a:lnTo>
                    <a:pt x="4999057" y="9050"/>
                  </a:lnTo>
                  <a:lnTo>
                    <a:pt x="4954270" y="0"/>
                  </a:lnTo>
                  <a:close/>
                </a:path>
              </a:pathLst>
            </a:custGeom>
            <a:solidFill>
              <a:srgbClr val="D0E2EA">
                <a:alpha val="90194"/>
              </a:srgbClr>
            </a:solidFill>
          </p:spPr>
          <p:txBody>
            <a:bodyPr wrap="square" lIns="0" tIns="0" rIns="0" bIns="0" rtlCol="0"/>
            <a:lstStyle/>
            <a:p>
              <a:endParaRPr sz="1050"/>
            </a:p>
          </p:txBody>
        </p:sp>
        <p:sp>
          <p:nvSpPr>
            <p:cNvPr id="5" name="object 5"/>
            <p:cNvSpPr/>
            <p:nvPr/>
          </p:nvSpPr>
          <p:spPr>
            <a:xfrm>
              <a:off x="3535045" y="1645157"/>
              <a:ext cx="5069840" cy="691515"/>
            </a:xfrm>
            <a:custGeom>
              <a:avLst/>
              <a:gdLst/>
              <a:ahLst/>
              <a:cxnLst/>
              <a:rect l="l" t="t" r="r" b="b"/>
              <a:pathLst>
                <a:path w="5069840" h="691514">
                  <a:moveTo>
                    <a:pt x="5069458" y="115188"/>
                  </a:moveTo>
                  <a:lnTo>
                    <a:pt x="5069458" y="575944"/>
                  </a:lnTo>
                  <a:lnTo>
                    <a:pt x="5060390" y="620785"/>
                  </a:lnTo>
                  <a:lnTo>
                    <a:pt x="5035677" y="657399"/>
                  </a:lnTo>
                  <a:lnTo>
                    <a:pt x="4999057" y="682083"/>
                  </a:lnTo>
                  <a:lnTo>
                    <a:pt x="4954270" y="691133"/>
                  </a:lnTo>
                  <a:lnTo>
                    <a:pt x="0" y="691133"/>
                  </a:lnTo>
                  <a:lnTo>
                    <a:pt x="0" y="0"/>
                  </a:lnTo>
                  <a:lnTo>
                    <a:pt x="4954270" y="0"/>
                  </a:lnTo>
                  <a:lnTo>
                    <a:pt x="4999057" y="9050"/>
                  </a:lnTo>
                  <a:lnTo>
                    <a:pt x="5035677" y="33734"/>
                  </a:lnTo>
                  <a:lnTo>
                    <a:pt x="5060390" y="70348"/>
                  </a:lnTo>
                  <a:lnTo>
                    <a:pt x="5069458" y="115188"/>
                  </a:lnTo>
                  <a:close/>
                </a:path>
              </a:pathLst>
            </a:custGeom>
            <a:ln w="9525">
              <a:solidFill>
                <a:srgbClr val="D0E2EA"/>
              </a:solidFill>
            </a:ln>
          </p:spPr>
          <p:txBody>
            <a:bodyPr wrap="square" lIns="0" tIns="0" rIns="0" bIns="0" rtlCol="0"/>
            <a:lstStyle/>
            <a:p>
              <a:endParaRPr sz="1050"/>
            </a:p>
          </p:txBody>
        </p:sp>
      </p:grpSp>
      <p:sp>
        <p:nvSpPr>
          <p:cNvPr id="6" name="object 6"/>
          <p:cNvSpPr txBox="1"/>
          <p:nvPr/>
        </p:nvSpPr>
        <p:spPr>
          <a:xfrm>
            <a:off x="3836669" y="1237487"/>
            <a:ext cx="1385411" cy="451886"/>
          </a:xfrm>
          <a:prstGeom prst="rect">
            <a:avLst/>
          </a:prstGeom>
        </p:spPr>
        <p:txBody>
          <a:bodyPr vert="horz" wrap="square" lIns="0" tIns="23336" rIns="0" bIns="0" rtlCol="0">
            <a:spAutoFit/>
          </a:bodyPr>
          <a:lstStyle/>
          <a:p>
            <a:pPr marL="138589" indent="-129540">
              <a:spcBef>
                <a:spcPts val="183"/>
              </a:spcBef>
              <a:buChar char="•"/>
              <a:tabLst>
                <a:tab pos="139065" algn="l"/>
              </a:tabLst>
            </a:pPr>
            <a:r>
              <a:rPr sz="1350" spc="-8" dirty="0">
                <a:latin typeface="Calibri"/>
                <a:cs typeface="Calibri"/>
              </a:rPr>
              <a:t>Facebook,</a:t>
            </a:r>
            <a:r>
              <a:rPr sz="1350" spc="-23" dirty="0">
                <a:latin typeface="Calibri"/>
                <a:cs typeface="Calibri"/>
              </a:rPr>
              <a:t> </a:t>
            </a:r>
            <a:r>
              <a:rPr sz="1350" spc="-19" dirty="0">
                <a:latin typeface="Calibri"/>
                <a:cs typeface="Calibri"/>
              </a:rPr>
              <a:t>Twitter</a:t>
            </a:r>
            <a:endParaRPr sz="1350" dirty="0">
              <a:latin typeface="Calibri"/>
              <a:cs typeface="Calibri"/>
            </a:endParaRPr>
          </a:p>
          <a:p>
            <a:pPr marL="9049">
              <a:spcBef>
                <a:spcPts val="105"/>
              </a:spcBef>
              <a:tabLst>
                <a:tab pos="139065" algn="l"/>
              </a:tabLst>
            </a:pPr>
            <a:endParaRPr sz="1350" dirty="0">
              <a:latin typeface="Calibri"/>
              <a:cs typeface="Calibri"/>
            </a:endParaRPr>
          </a:p>
        </p:txBody>
      </p:sp>
      <p:grpSp>
        <p:nvGrpSpPr>
          <p:cNvPr id="7" name="object 7"/>
          <p:cNvGrpSpPr/>
          <p:nvPr/>
        </p:nvGrpSpPr>
        <p:grpSpPr>
          <a:xfrm>
            <a:off x="1624204" y="1154429"/>
            <a:ext cx="2202656" cy="712470"/>
            <a:chOff x="641604" y="1539239"/>
            <a:chExt cx="2936875" cy="949960"/>
          </a:xfrm>
        </p:grpSpPr>
        <p:pic>
          <p:nvPicPr>
            <p:cNvPr id="8" name="object 8"/>
            <p:cNvPicPr/>
            <p:nvPr/>
          </p:nvPicPr>
          <p:blipFill>
            <a:blip r:embed="rId2" cstate="print"/>
            <a:stretch>
              <a:fillRect/>
            </a:stretch>
          </p:blipFill>
          <p:spPr>
            <a:xfrm>
              <a:off x="641604" y="1539239"/>
              <a:ext cx="2936747" cy="949451"/>
            </a:xfrm>
            <a:prstGeom prst="rect">
              <a:avLst/>
            </a:prstGeom>
          </p:spPr>
        </p:pic>
        <p:pic>
          <p:nvPicPr>
            <p:cNvPr id="9" name="object 9"/>
            <p:cNvPicPr/>
            <p:nvPr/>
          </p:nvPicPr>
          <p:blipFill>
            <a:blip r:embed="rId3" cstate="print"/>
            <a:stretch>
              <a:fillRect/>
            </a:stretch>
          </p:blipFill>
          <p:spPr>
            <a:xfrm>
              <a:off x="979931" y="1673351"/>
              <a:ext cx="2325623" cy="736091"/>
            </a:xfrm>
            <a:prstGeom prst="rect">
              <a:avLst/>
            </a:prstGeom>
          </p:spPr>
        </p:pic>
        <p:pic>
          <p:nvPicPr>
            <p:cNvPr id="10" name="object 10"/>
            <p:cNvPicPr/>
            <p:nvPr/>
          </p:nvPicPr>
          <p:blipFill>
            <a:blip r:embed="rId4" cstate="print"/>
            <a:stretch>
              <a:fillRect/>
            </a:stretch>
          </p:blipFill>
          <p:spPr>
            <a:xfrm>
              <a:off x="683564" y="1558797"/>
              <a:ext cx="2851480" cy="863853"/>
            </a:xfrm>
            <a:prstGeom prst="rect">
              <a:avLst/>
            </a:prstGeom>
          </p:spPr>
        </p:pic>
      </p:grpSp>
      <p:sp>
        <p:nvSpPr>
          <p:cNvPr id="11" name="object 11"/>
          <p:cNvSpPr txBox="1"/>
          <p:nvPr/>
        </p:nvSpPr>
        <p:spPr>
          <a:xfrm>
            <a:off x="2040331" y="1319308"/>
            <a:ext cx="1368266" cy="286617"/>
          </a:xfrm>
          <a:prstGeom prst="rect">
            <a:avLst/>
          </a:prstGeom>
        </p:spPr>
        <p:txBody>
          <a:bodyPr vert="horz" wrap="square" lIns="0" tIns="9525" rIns="0" bIns="0" rtlCol="0">
            <a:spAutoFit/>
          </a:bodyPr>
          <a:lstStyle/>
          <a:p>
            <a:pPr marL="9525">
              <a:spcBef>
                <a:spcPts val="75"/>
              </a:spcBef>
            </a:pPr>
            <a:r>
              <a:rPr sz="1800" spc="-8" dirty="0">
                <a:solidFill>
                  <a:srgbClr val="FFFFFF"/>
                </a:solidFill>
                <a:latin typeface="Calibri"/>
                <a:cs typeface="Calibri"/>
              </a:rPr>
              <a:t>Redes</a:t>
            </a:r>
            <a:r>
              <a:rPr sz="1800" spc="-56" dirty="0">
                <a:solidFill>
                  <a:srgbClr val="FFFFFF"/>
                </a:solidFill>
                <a:latin typeface="Calibri"/>
                <a:cs typeface="Calibri"/>
              </a:rPr>
              <a:t> </a:t>
            </a:r>
            <a:r>
              <a:rPr sz="1800" spc="-4" dirty="0">
                <a:solidFill>
                  <a:srgbClr val="FFFFFF"/>
                </a:solidFill>
                <a:latin typeface="Calibri"/>
                <a:cs typeface="Calibri"/>
              </a:rPr>
              <a:t>Sociales</a:t>
            </a:r>
            <a:endParaRPr sz="1800">
              <a:latin typeface="Calibri"/>
              <a:cs typeface="Calibri"/>
            </a:endParaRPr>
          </a:p>
        </p:txBody>
      </p:sp>
      <p:grpSp>
        <p:nvGrpSpPr>
          <p:cNvPr id="12" name="object 12"/>
          <p:cNvGrpSpPr/>
          <p:nvPr/>
        </p:nvGrpSpPr>
        <p:grpSpPr>
          <a:xfrm>
            <a:off x="3790712" y="1910572"/>
            <a:ext cx="3809524" cy="525780"/>
            <a:chOff x="3530282" y="2547429"/>
            <a:chExt cx="5079365" cy="701040"/>
          </a:xfrm>
        </p:grpSpPr>
        <p:sp>
          <p:nvSpPr>
            <p:cNvPr id="13" name="object 13"/>
            <p:cNvSpPr/>
            <p:nvPr/>
          </p:nvSpPr>
          <p:spPr>
            <a:xfrm>
              <a:off x="3535045" y="2552192"/>
              <a:ext cx="5069840" cy="691515"/>
            </a:xfrm>
            <a:custGeom>
              <a:avLst/>
              <a:gdLst/>
              <a:ahLst/>
              <a:cxnLst/>
              <a:rect l="l" t="t" r="r" b="b"/>
              <a:pathLst>
                <a:path w="5069840" h="691514">
                  <a:moveTo>
                    <a:pt x="4954270" y="0"/>
                  </a:moveTo>
                  <a:lnTo>
                    <a:pt x="0" y="0"/>
                  </a:lnTo>
                  <a:lnTo>
                    <a:pt x="0" y="691134"/>
                  </a:lnTo>
                  <a:lnTo>
                    <a:pt x="4954270" y="691134"/>
                  </a:lnTo>
                  <a:lnTo>
                    <a:pt x="4999057" y="682083"/>
                  </a:lnTo>
                  <a:lnTo>
                    <a:pt x="5035677" y="657399"/>
                  </a:lnTo>
                  <a:lnTo>
                    <a:pt x="5060390" y="620785"/>
                  </a:lnTo>
                  <a:lnTo>
                    <a:pt x="5069458" y="575945"/>
                  </a:lnTo>
                  <a:lnTo>
                    <a:pt x="5069458" y="115188"/>
                  </a:lnTo>
                  <a:lnTo>
                    <a:pt x="5060390" y="70348"/>
                  </a:lnTo>
                  <a:lnTo>
                    <a:pt x="5035677" y="33734"/>
                  </a:lnTo>
                  <a:lnTo>
                    <a:pt x="4999057" y="9050"/>
                  </a:lnTo>
                  <a:lnTo>
                    <a:pt x="4954270" y="0"/>
                  </a:lnTo>
                  <a:close/>
                </a:path>
              </a:pathLst>
            </a:custGeom>
            <a:solidFill>
              <a:srgbClr val="CFEFE0">
                <a:alpha val="90194"/>
              </a:srgbClr>
            </a:solidFill>
          </p:spPr>
          <p:txBody>
            <a:bodyPr wrap="square" lIns="0" tIns="0" rIns="0" bIns="0" rtlCol="0"/>
            <a:lstStyle/>
            <a:p>
              <a:endParaRPr sz="1050"/>
            </a:p>
          </p:txBody>
        </p:sp>
        <p:sp>
          <p:nvSpPr>
            <p:cNvPr id="14" name="object 14"/>
            <p:cNvSpPr/>
            <p:nvPr/>
          </p:nvSpPr>
          <p:spPr>
            <a:xfrm>
              <a:off x="3535045" y="2552192"/>
              <a:ext cx="5069840" cy="691515"/>
            </a:xfrm>
            <a:custGeom>
              <a:avLst/>
              <a:gdLst/>
              <a:ahLst/>
              <a:cxnLst/>
              <a:rect l="l" t="t" r="r" b="b"/>
              <a:pathLst>
                <a:path w="5069840" h="691514">
                  <a:moveTo>
                    <a:pt x="5069458" y="115188"/>
                  </a:moveTo>
                  <a:lnTo>
                    <a:pt x="5069458" y="575945"/>
                  </a:lnTo>
                  <a:lnTo>
                    <a:pt x="5060390" y="620785"/>
                  </a:lnTo>
                  <a:lnTo>
                    <a:pt x="5035677" y="657399"/>
                  </a:lnTo>
                  <a:lnTo>
                    <a:pt x="4999057" y="682083"/>
                  </a:lnTo>
                  <a:lnTo>
                    <a:pt x="4954270" y="691134"/>
                  </a:lnTo>
                  <a:lnTo>
                    <a:pt x="0" y="691134"/>
                  </a:lnTo>
                  <a:lnTo>
                    <a:pt x="0" y="0"/>
                  </a:lnTo>
                  <a:lnTo>
                    <a:pt x="4954270" y="0"/>
                  </a:lnTo>
                  <a:lnTo>
                    <a:pt x="4999057" y="9050"/>
                  </a:lnTo>
                  <a:lnTo>
                    <a:pt x="5035677" y="33734"/>
                  </a:lnTo>
                  <a:lnTo>
                    <a:pt x="5060390" y="70348"/>
                  </a:lnTo>
                  <a:lnTo>
                    <a:pt x="5069458" y="115188"/>
                  </a:lnTo>
                  <a:close/>
                </a:path>
              </a:pathLst>
            </a:custGeom>
            <a:ln w="9524">
              <a:solidFill>
                <a:srgbClr val="CFEFE0"/>
              </a:solidFill>
            </a:ln>
          </p:spPr>
          <p:txBody>
            <a:bodyPr wrap="square" lIns="0" tIns="0" rIns="0" bIns="0" rtlCol="0"/>
            <a:lstStyle/>
            <a:p>
              <a:endParaRPr sz="1050"/>
            </a:p>
          </p:txBody>
        </p:sp>
      </p:grpSp>
      <p:sp>
        <p:nvSpPr>
          <p:cNvPr id="15" name="object 15"/>
          <p:cNvSpPr txBox="1"/>
          <p:nvPr/>
        </p:nvSpPr>
        <p:spPr>
          <a:xfrm>
            <a:off x="3836670" y="1917763"/>
            <a:ext cx="1579721" cy="451886"/>
          </a:xfrm>
          <a:prstGeom prst="rect">
            <a:avLst/>
          </a:prstGeom>
        </p:spPr>
        <p:txBody>
          <a:bodyPr vert="horz" wrap="square" lIns="0" tIns="23336" rIns="0" bIns="0" rtlCol="0">
            <a:spAutoFit/>
          </a:bodyPr>
          <a:lstStyle/>
          <a:p>
            <a:pPr marL="138589" indent="-129540">
              <a:spcBef>
                <a:spcPts val="183"/>
              </a:spcBef>
              <a:buChar char="•"/>
              <a:tabLst>
                <a:tab pos="139065" algn="l"/>
              </a:tabLst>
            </a:pPr>
            <a:r>
              <a:rPr sz="1350" spc="-8" dirty="0">
                <a:latin typeface="Calibri"/>
                <a:cs typeface="Calibri"/>
              </a:rPr>
              <a:t>Android</a:t>
            </a:r>
            <a:endParaRPr sz="1350" dirty="0">
              <a:latin typeface="Calibri"/>
              <a:cs typeface="Calibri"/>
            </a:endParaRPr>
          </a:p>
          <a:p>
            <a:pPr marL="138589" indent="-129540">
              <a:spcBef>
                <a:spcPts val="105"/>
              </a:spcBef>
              <a:buChar char="•"/>
              <a:tabLst>
                <a:tab pos="139065" algn="l"/>
              </a:tabLst>
            </a:pPr>
            <a:r>
              <a:rPr sz="1350" spc="-15" dirty="0">
                <a:latin typeface="Calibri"/>
                <a:cs typeface="Calibri"/>
              </a:rPr>
              <a:t>Tablets,</a:t>
            </a:r>
            <a:r>
              <a:rPr sz="1350" spc="-34" dirty="0">
                <a:latin typeface="Calibri"/>
                <a:cs typeface="Calibri"/>
              </a:rPr>
              <a:t> </a:t>
            </a:r>
            <a:r>
              <a:rPr sz="1350" spc="-38" dirty="0">
                <a:latin typeface="Calibri"/>
                <a:cs typeface="Calibri"/>
              </a:rPr>
              <a:t>TV</a:t>
            </a:r>
            <a:endParaRPr sz="1350" dirty="0">
              <a:latin typeface="Calibri"/>
              <a:cs typeface="Calibri"/>
            </a:endParaRPr>
          </a:p>
        </p:txBody>
      </p:sp>
      <p:grpSp>
        <p:nvGrpSpPr>
          <p:cNvPr id="16" name="object 16"/>
          <p:cNvGrpSpPr/>
          <p:nvPr/>
        </p:nvGrpSpPr>
        <p:grpSpPr>
          <a:xfrm>
            <a:off x="1611631" y="1810512"/>
            <a:ext cx="2276951" cy="803910"/>
            <a:chOff x="624840" y="2414016"/>
            <a:chExt cx="3035935" cy="1071880"/>
          </a:xfrm>
        </p:grpSpPr>
        <p:pic>
          <p:nvPicPr>
            <p:cNvPr id="17" name="object 17"/>
            <p:cNvPicPr/>
            <p:nvPr/>
          </p:nvPicPr>
          <p:blipFill>
            <a:blip r:embed="rId5" cstate="print"/>
            <a:stretch>
              <a:fillRect/>
            </a:stretch>
          </p:blipFill>
          <p:spPr>
            <a:xfrm>
              <a:off x="641604" y="2446020"/>
              <a:ext cx="2936747" cy="949451"/>
            </a:xfrm>
            <a:prstGeom prst="rect">
              <a:avLst/>
            </a:prstGeom>
          </p:spPr>
        </p:pic>
        <p:pic>
          <p:nvPicPr>
            <p:cNvPr id="18" name="object 18"/>
            <p:cNvPicPr/>
            <p:nvPr/>
          </p:nvPicPr>
          <p:blipFill>
            <a:blip r:embed="rId6" cstate="print"/>
            <a:stretch>
              <a:fillRect/>
            </a:stretch>
          </p:blipFill>
          <p:spPr>
            <a:xfrm>
              <a:off x="624840" y="2414016"/>
              <a:ext cx="3035808" cy="1071372"/>
            </a:xfrm>
            <a:prstGeom prst="rect">
              <a:avLst/>
            </a:prstGeom>
          </p:spPr>
        </p:pic>
        <p:pic>
          <p:nvPicPr>
            <p:cNvPr id="19" name="object 19"/>
            <p:cNvPicPr/>
            <p:nvPr/>
          </p:nvPicPr>
          <p:blipFill>
            <a:blip r:embed="rId7" cstate="print"/>
            <a:stretch>
              <a:fillRect/>
            </a:stretch>
          </p:blipFill>
          <p:spPr>
            <a:xfrm>
              <a:off x="683564" y="2465832"/>
              <a:ext cx="2851480" cy="863853"/>
            </a:xfrm>
            <a:prstGeom prst="rect">
              <a:avLst/>
            </a:prstGeom>
          </p:spPr>
        </p:pic>
      </p:grpSp>
      <p:sp>
        <p:nvSpPr>
          <p:cNvPr id="20" name="object 20"/>
          <p:cNvSpPr txBox="1"/>
          <p:nvPr/>
        </p:nvSpPr>
        <p:spPr>
          <a:xfrm>
            <a:off x="1773783" y="1874101"/>
            <a:ext cx="1902143" cy="548227"/>
          </a:xfrm>
          <a:prstGeom prst="rect">
            <a:avLst/>
          </a:prstGeom>
        </p:spPr>
        <p:txBody>
          <a:bodyPr vert="horz" wrap="square" lIns="0" tIns="9525" rIns="0" bIns="0" rtlCol="0">
            <a:spAutoFit/>
          </a:bodyPr>
          <a:lstStyle/>
          <a:p>
            <a:pPr marL="953" algn="ctr">
              <a:lnSpc>
                <a:spcPts val="2070"/>
              </a:lnSpc>
              <a:spcBef>
                <a:spcPts val="75"/>
              </a:spcBef>
            </a:pPr>
            <a:r>
              <a:rPr sz="1800" spc="-8" dirty="0">
                <a:solidFill>
                  <a:srgbClr val="FFFFFF"/>
                </a:solidFill>
                <a:latin typeface="Calibri"/>
                <a:cs typeface="Calibri"/>
              </a:rPr>
              <a:t>Malware</a:t>
            </a:r>
            <a:r>
              <a:rPr sz="1800" spc="-26" dirty="0">
                <a:solidFill>
                  <a:srgbClr val="FFFFFF"/>
                </a:solidFill>
                <a:latin typeface="Calibri"/>
                <a:cs typeface="Calibri"/>
              </a:rPr>
              <a:t> </a:t>
            </a:r>
            <a:r>
              <a:rPr sz="1800" spc="-23" dirty="0">
                <a:solidFill>
                  <a:srgbClr val="FFFFFF"/>
                </a:solidFill>
                <a:latin typeface="Calibri"/>
                <a:cs typeface="Calibri"/>
              </a:rPr>
              <a:t>Para</a:t>
            </a:r>
            <a:endParaRPr sz="1800">
              <a:latin typeface="Calibri"/>
              <a:cs typeface="Calibri"/>
            </a:endParaRPr>
          </a:p>
          <a:p>
            <a:pPr algn="ctr">
              <a:lnSpc>
                <a:spcPts val="2070"/>
              </a:lnSpc>
            </a:pPr>
            <a:r>
              <a:rPr sz="1800" spc="-8" dirty="0">
                <a:solidFill>
                  <a:srgbClr val="FFFFFF"/>
                </a:solidFill>
                <a:latin typeface="Calibri"/>
                <a:cs typeface="Calibri"/>
              </a:rPr>
              <a:t>Dispositivos</a:t>
            </a:r>
            <a:r>
              <a:rPr sz="1800" spc="-11" dirty="0">
                <a:solidFill>
                  <a:srgbClr val="FFFFFF"/>
                </a:solidFill>
                <a:latin typeface="Calibri"/>
                <a:cs typeface="Calibri"/>
              </a:rPr>
              <a:t> </a:t>
            </a:r>
            <a:r>
              <a:rPr sz="1800" spc="-4" dirty="0">
                <a:solidFill>
                  <a:srgbClr val="FFFFFF"/>
                </a:solidFill>
                <a:latin typeface="Calibri"/>
                <a:cs typeface="Calibri"/>
              </a:rPr>
              <a:t>Móviles</a:t>
            </a:r>
            <a:endParaRPr sz="1800">
              <a:latin typeface="Calibri"/>
              <a:cs typeface="Calibri"/>
            </a:endParaRPr>
          </a:p>
        </p:txBody>
      </p:sp>
      <p:grpSp>
        <p:nvGrpSpPr>
          <p:cNvPr id="21" name="object 21"/>
          <p:cNvGrpSpPr/>
          <p:nvPr/>
        </p:nvGrpSpPr>
        <p:grpSpPr>
          <a:xfrm>
            <a:off x="3790712" y="2590847"/>
            <a:ext cx="3809524" cy="525780"/>
            <a:chOff x="3530282" y="3454463"/>
            <a:chExt cx="5079365" cy="701040"/>
          </a:xfrm>
        </p:grpSpPr>
        <p:sp>
          <p:nvSpPr>
            <p:cNvPr id="22" name="object 22"/>
            <p:cNvSpPr/>
            <p:nvPr/>
          </p:nvSpPr>
          <p:spPr>
            <a:xfrm>
              <a:off x="3535045" y="3459226"/>
              <a:ext cx="5069840" cy="691515"/>
            </a:xfrm>
            <a:custGeom>
              <a:avLst/>
              <a:gdLst/>
              <a:ahLst/>
              <a:cxnLst/>
              <a:rect l="l" t="t" r="r" b="b"/>
              <a:pathLst>
                <a:path w="5069840" h="691514">
                  <a:moveTo>
                    <a:pt x="4954270" y="0"/>
                  </a:moveTo>
                  <a:lnTo>
                    <a:pt x="0" y="0"/>
                  </a:lnTo>
                  <a:lnTo>
                    <a:pt x="0" y="691134"/>
                  </a:lnTo>
                  <a:lnTo>
                    <a:pt x="4954270" y="691134"/>
                  </a:lnTo>
                  <a:lnTo>
                    <a:pt x="4999057" y="682083"/>
                  </a:lnTo>
                  <a:lnTo>
                    <a:pt x="5035677" y="657399"/>
                  </a:lnTo>
                  <a:lnTo>
                    <a:pt x="5060390" y="620785"/>
                  </a:lnTo>
                  <a:lnTo>
                    <a:pt x="5069458" y="575944"/>
                  </a:lnTo>
                  <a:lnTo>
                    <a:pt x="5069458" y="115188"/>
                  </a:lnTo>
                  <a:lnTo>
                    <a:pt x="5060390" y="70348"/>
                  </a:lnTo>
                  <a:lnTo>
                    <a:pt x="5035677" y="33734"/>
                  </a:lnTo>
                  <a:lnTo>
                    <a:pt x="4999057" y="9050"/>
                  </a:lnTo>
                  <a:lnTo>
                    <a:pt x="4954270" y="0"/>
                  </a:lnTo>
                  <a:close/>
                </a:path>
              </a:pathLst>
            </a:custGeom>
            <a:solidFill>
              <a:srgbClr val="D5F4CE">
                <a:alpha val="90194"/>
              </a:srgbClr>
            </a:solidFill>
          </p:spPr>
          <p:txBody>
            <a:bodyPr wrap="square" lIns="0" tIns="0" rIns="0" bIns="0" rtlCol="0"/>
            <a:lstStyle/>
            <a:p>
              <a:endParaRPr sz="1050"/>
            </a:p>
          </p:txBody>
        </p:sp>
        <p:sp>
          <p:nvSpPr>
            <p:cNvPr id="23" name="object 23"/>
            <p:cNvSpPr/>
            <p:nvPr/>
          </p:nvSpPr>
          <p:spPr>
            <a:xfrm>
              <a:off x="3535045" y="3459226"/>
              <a:ext cx="5069840" cy="691515"/>
            </a:xfrm>
            <a:custGeom>
              <a:avLst/>
              <a:gdLst/>
              <a:ahLst/>
              <a:cxnLst/>
              <a:rect l="l" t="t" r="r" b="b"/>
              <a:pathLst>
                <a:path w="5069840" h="691514">
                  <a:moveTo>
                    <a:pt x="5069458" y="115188"/>
                  </a:moveTo>
                  <a:lnTo>
                    <a:pt x="5069458" y="575944"/>
                  </a:lnTo>
                  <a:lnTo>
                    <a:pt x="5060390" y="620785"/>
                  </a:lnTo>
                  <a:lnTo>
                    <a:pt x="5035677" y="657399"/>
                  </a:lnTo>
                  <a:lnTo>
                    <a:pt x="4999057" y="682083"/>
                  </a:lnTo>
                  <a:lnTo>
                    <a:pt x="4954270" y="691134"/>
                  </a:lnTo>
                  <a:lnTo>
                    <a:pt x="0" y="691134"/>
                  </a:lnTo>
                  <a:lnTo>
                    <a:pt x="0" y="0"/>
                  </a:lnTo>
                  <a:lnTo>
                    <a:pt x="4954270" y="0"/>
                  </a:lnTo>
                  <a:lnTo>
                    <a:pt x="4999057" y="9050"/>
                  </a:lnTo>
                  <a:lnTo>
                    <a:pt x="5035677" y="33734"/>
                  </a:lnTo>
                  <a:lnTo>
                    <a:pt x="5060390" y="70348"/>
                  </a:lnTo>
                  <a:lnTo>
                    <a:pt x="5069458" y="115188"/>
                  </a:lnTo>
                  <a:close/>
                </a:path>
              </a:pathLst>
            </a:custGeom>
            <a:ln w="9524">
              <a:solidFill>
                <a:srgbClr val="D5F4CE"/>
              </a:solidFill>
            </a:ln>
          </p:spPr>
          <p:txBody>
            <a:bodyPr wrap="square" lIns="0" tIns="0" rIns="0" bIns="0" rtlCol="0"/>
            <a:lstStyle/>
            <a:p>
              <a:endParaRPr sz="1050"/>
            </a:p>
          </p:txBody>
        </p:sp>
      </p:grpSp>
      <p:sp>
        <p:nvSpPr>
          <p:cNvPr id="24" name="object 24"/>
          <p:cNvSpPr txBox="1"/>
          <p:nvPr/>
        </p:nvSpPr>
        <p:spPr>
          <a:xfrm>
            <a:off x="3836670" y="2598324"/>
            <a:ext cx="604361" cy="451886"/>
          </a:xfrm>
          <a:prstGeom prst="rect">
            <a:avLst/>
          </a:prstGeom>
        </p:spPr>
        <p:txBody>
          <a:bodyPr vert="horz" wrap="square" lIns="0" tIns="23336" rIns="0" bIns="0" rtlCol="0">
            <a:spAutoFit/>
          </a:bodyPr>
          <a:lstStyle/>
          <a:p>
            <a:pPr marL="138589" indent="-129540">
              <a:spcBef>
                <a:spcPts val="183"/>
              </a:spcBef>
              <a:buChar char="•"/>
              <a:tabLst>
                <a:tab pos="139065" algn="l"/>
              </a:tabLst>
            </a:pPr>
            <a:r>
              <a:rPr sz="1350" spc="-11" dirty="0">
                <a:latin typeface="Calibri"/>
                <a:cs typeface="Calibri"/>
              </a:rPr>
              <a:t>Java</a:t>
            </a:r>
            <a:endParaRPr sz="1350">
              <a:latin typeface="Calibri"/>
              <a:cs typeface="Calibri"/>
            </a:endParaRPr>
          </a:p>
          <a:p>
            <a:pPr marL="138589" indent="-129540">
              <a:spcBef>
                <a:spcPts val="105"/>
              </a:spcBef>
              <a:buChar char="•"/>
              <a:tabLst>
                <a:tab pos="139065" algn="l"/>
              </a:tabLst>
            </a:pPr>
            <a:r>
              <a:rPr sz="1350" dirty="0">
                <a:latin typeface="Calibri"/>
                <a:cs typeface="Calibri"/>
              </a:rPr>
              <a:t>Ado</a:t>
            </a:r>
            <a:r>
              <a:rPr sz="1350" spc="4" dirty="0">
                <a:latin typeface="Calibri"/>
                <a:cs typeface="Calibri"/>
              </a:rPr>
              <a:t>b</a:t>
            </a:r>
            <a:r>
              <a:rPr sz="1350" dirty="0">
                <a:latin typeface="Calibri"/>
                <a:cs typeface="Calibri"/>
              </a:rPr>
              <a:t>e</a:t>
            </a:r>
            <a:endParaRPr sz="1350">
              <a:latin typeface="Calibri"/>
              <a:cs typeface="Calibri"/>
            </a:endParaRPr>
          </a:p>
        </p:txBody>
      </p:sp>
      <p:grpSp>
        <p:nvGrpSpPr>
          <p:cNvPr id="25" name="object 25"/>
          <p:cNvGrpSpPr/>
          <p:nvPr/>
        </p:nvGrpSpPr>
        <p:grpSpPr>
          <a:xfrm>
            <a:off x="1624204" y="2514600"/>
            <a:ext cx="2202656" cy="712470"/>
            <a:chOff x="641604" y="3352800"/>
            <a:chExt cx="2936875" cy="949960"/>
          </a:xfrm>
        </p:grpSpPr>
        <p:pic>
          <p:nvPicPr>
            <p:cNvPr id="26" name="object 26"/>
            <p:cNvPicPr/>
            <p:nvPr/>
          </p:nvPicPr>
          <p:blipFill>
            <a:blip r:embed="rId8" cstate="print"/>
            <a:stretch>
              <a:fillRect/>
            </a:stretch>
          </p:blipFill>
          <p:spPr>
            <a:xfrm>
              <a:off x="641604" y="3352800"/>
              <a:ext cx="2936747" cy="949451"/>
            </a:xfrm>
            <a:prstGeom prst="rect">
              <a:avLst/>
            </a:prstGeom>
          </p:spPr>
        </p:pic>
        <p:pic>
          <p:nvPicPr>
            <p:cNvPr id="27" name="object 27"/>
            <p:cNvPicPr/>
            <p:nvPr/>
          </p:nvPicPr>
          <p:blipFill>
            <a:blip r:embed="rId9" cstate="print"/>
            <a:stretch>
              <a:fillRect/>
            </a:stretch>
          </p:blipFill>
          <p:spPr>
            <a:xfrm>
              <a:off x="848868" y="3488436"/>
              <a:ext cx="2587752" cy="736091"/>
            </a:xfrm>
            <a:prstGeom prst="rect">
              <a:avLst/>
            </a:prstGeom>
          </p:spPr>
        </p:pic>
        <p:pic>
          <p:nvPicPr>
            <p:cNvPr id="28" name="object 28"/>
            <p:cNvPicPr/>
            <p:nvPr/>
          </p:nvPicPr>
          <p:blipFill>
            <a:blip r:embed="rId10" cstate="print"/>
            <a:stretch>
              <a:fillRect/>
            </a:stretch>
          </p:blipFill>
          <p:spPr>
            <a:xfrm>
              <a:off x="683564" y="3372866"/>
              <a:ext cx="2851480" cy="863854"/>
            </a:xfrm>
            <a:prstGeom prst="rect">
              <a:avLst/>
            </a:prstGeom>
          </p:spPr>
        </p:pic>
      </p:grpSp>
      <p:sp>
        <p:nvSpPr>
          <p:cNvPr id="29" name="object 29"/>
          <p:cNvSpPr txBox="1"/>
          <p:nvPr/>
        </p:nvSpPr>
        <p:spPr>
          <a:xfrm>
            <a:off x="1941804" y="2680145"/>
            <a:ext cx="1564958" cy="286617"/>
          </a:xfrm>
          <a:prstGeom prst="rect">
            <a:avLst/>
          </a:prstGeom>
        </p:spPr>
        <p:txBody>
          <a:bodyPr vert="horz" wrap="square" lIns="0" tIns="9525" rIns="0" bIns="0" rtlCol="0">
            <a:spAutoFit/>
          </a:bodyPr>
          <a:lstStyle/>
          <a:p>
            <a:pPr marL="9525">
              <a:spcBef>
                <a:spcPts val="75"/>
              </a:spcBef>
            </a:pPr>
            <a:r>
              <a:rPr sz="1800" spc="-8" dirty="0">
                <a:solidFill>
                  <a:srgbClr val="FFFFFF"/>
                </a:solidFill>
                <a:latin typeface="Calibri"/>
                <a:cs typeface="Calibri"/>
              </a:rPr>
              <a:t>Vulnerabilidades</a:t>
            </a:r>
            <a:endParaRPr sz="1800">
              <a:latin typeface="Calibri"/>
              <a:cs typeface="Calibri"/>
            </a:endParaRPr>
          </a:p>
        </p:txBody>
      </p:sp>
      <p:grpSp>
        <p:nvGrpSpPr>
          <p:cNvPr id="30" name="object 30"/>
          <p:cNvGrpSpPr/>
          <p:nvPr/>
        </p:nvGrpSpPr>
        <p:grpSpPr>
          <a:xfrm>
            <a:off x="3790712" y="3271218"/>
            <a:ext cx="3809524" cy="525780"/>
            <a:chOff x="3530282" y="4361624"/>
            <a:chExt cx="5079365" cy="701040"/>
          </a:xfrm>
        </p:grpSpPr>
        <p:sp>
          <p:nvSpPr>
            <p:cNvPr id="31" name="object 31"/>
            <p:cNvSpPr/>
            <p:nvPr/>
          </p:nvSpPr>
          <p:spPr>
            <a:xfrm>
              <a:off x="3535045" y="4366386"/>
              <a:ext cx="5069840" cy="691515"/>
            </a:xfrm>
            <a:custGeom>
              <a:avLst/>
              <a:gdLst/>
              <a:ahLst/>
              <a:cxnLst/>
              <a:rect l="l" t="t" r="r" b="b"/>
              <a:pathLst>
                <a:path w="5069840" h="691514">
                  <a:moveTo>
                    <a:pt x="4954270" y="0"/>
                  </a:moveTo>
                  <a:lnTo>
                    <a:pt x="0" y="0"/>
                  </a:lnTo>
                  <a:lnTo>
                    <a:pt x="0" y="691007"/>
                  </a:lnTo>
                  <a:lnTo>
                    <a:pt x="4954270" y="691007"/>
                  </a:lnTo>
                  <a:lnTo>
                    <a:pt x="4999057" y="681956"/>
                  </a:lnTo>
                  <a:lnTo>
                    <a:pt x="5035677" y="657272"/>
                  </a:lnTo>
                  <a:lnTo>
                    <a:pt x="5060390" y="620658"/>
                  </a:lnTo>
                  <a:lnTo>
                    <a:pt x="5069458" y="575818"/>
                  </a:lnTo>
                  <a:lnTo>
                    <a:pt x="5069458" y="115062"/>
                  </a:lnTo>
                  <a:lnTo>
                    <a:pt x="5060390" y="70294"/>
                  </a:lnTo>
                  <a:lnTo>
                    <a:pt x="5035677" y="33718"/>
                  </a:lnTo>
                  <a:lnTo>
                    <a:pt x="4999057" y="9048"/>
                  </a:lnTo>
                  <a:lnTo>
                    <a:pt x="4954270" y="0"/>
                  </a:lnTo>
                  <a:close/>
                </a:path>
              </a:pathLst>
            </a:custGeom>
            <a:solidFill>
              <a:srgbClr val="F6F8CE">
                <a:alpha val="90194"/>
              </a:srgbClr>
            </a:solidFill>
          </p:spPr>
          <p:txBody>
            <a:bodyPr wrap="square" lIns="0" tIns="0" rIns="0" bIns="0" rtlCol="0"/>
            <a:lstStyle/>
            <a:p>
              <a:endParaRPr sz="1050"/>
            </a:p>
          </p:txBody>
        </p:sp>
        <p:sp>
          <p:nvSpPr>
            <p:cNvPr id="32" name="object 32"/>
            <p:cNvSpPr/>
            <p:nvPr/>
          </p:nvSpPr>
          <p:spPr>
            <a:xfrm>
              <a:off x="3535045" y="4366386"/>
              <a:ext cx="5069840" cy="691515"/>
            </a:xfrm>
            <a:custGeom>
              <a:avLst/>
              <a:gdLst/>
              <a:ahLst/>
              <a:cxnLst/>
              <a:rect l="l" t="t" r="r" b="b"/>
              <a:pathLst>
                <a:path w="5069840" h="691514">
                  <a:moveTo>
                    <a:pt x="5069458" y="115062"/>
                  </a:moveTo>
                  <a:lnTo>
                    <a:pt x="5069458" y="575818"/>
                  </a:lnTo>
                  <a:lnTo>
                    <a:pt x="5060390" y="620658"/>
                  </a:lnTo>
                  <a:lnTo>
                    <a:pt x="5035677" y="657272"/>
                  </a:lnTo>
                  <a:lnTo>
                    <a:pt x="4999057" y="681956"/>
                  </a:lnTo>
                  <a:lnTo>
                    <a:pt x="4954270" y="691007"/>
                  </a:lnTo>
                  <a:lnTo>
                    <a:pt x="0" y="691007"/>
                  </a:lnTo>
                  <a:lnTo>
                    <a:pt x="0" y="0"/>
                  </a:lnTo>
                  <a:lnTo>
                    <a:pt x="4954270" y="0"/>
                  </a:lnTo>
                  <a:lnTo>
                    <a:pt x="4999057" y="9048"/>
                  </a:lnTo>
                  <a:lnTo>
                    <a:pt x="5035677" y="33718"/>
                  </a:lnTo>
                  <a:lnTo>
                    <a:pt x="5060390" y="70294"/>
                  </a:lnTo>
                  <a:lnTo>
                    <a:pt x="5069458" y="115062"/>
                  </a:lnTo>
                  <a:close/>
                </a:path>
              </a:pathLst>
            </a:custGeom>
            <a:ln w="9524">
              <a:solidFill>
                <a:srgbClr val="F6F8CE"/>
              </a:solidFill>
            </a:ln>
          </p:spPr>
          <p:txBody>
            <a:bodyPr wrap="square" lIns="0" tIns="0" rIns="0" bIns="0" rtlCol="0"/>
            <a:lstStyle/>
            <a:p>
              <a:endParaRPr sz="1050"/>
            </a:p>
          </p:txBody>
        </p:sp>
      </p:grpSp>
      <p:sp>
        <p:nvSpPr>
          <p:cNvPr id="33" name="object 33"/>
          <p:cNvSpPr txBox="1"/>
          <p:nvPr/>
        </p:nvSpPr>
        <p:spPr>
          <a:xfrm>
            <a:off x="3836670" y="3278752"/>
            <a:ext cx="3228499" cy="451406"/>
          </a:xfrm>
          <a:prstGeom prst="rect">
            <a:avLst/>
          </a:prstGeom>
        </p:spPr>
        <p:txBody>
          <a:bodyPr vert="horz" wrap="square" lIns="0" tIns="22860" rIns="0" bIns="0" rtlCol="0">
            <a:spAutoFit/>
          </a:bodyPr>
          <a:lstStyle/>
          <a:p>
            <a:pPr marL="138589" indent="-129540">
              <a:spcBef>
                <a:spcPts val="180"/>
              </a:spcBef>
              <a:buChar char="•"/>
              <a:tabLst>
                <a:tab pos="139065" algn="l"/>
              </a:tabLst>
            </a:pPr>
            <a:r>
              <a:rPr sz="1350" spc="-8" dirty="0">
                <a:latin typeface="Calibri"/>
                <a:cs typeface="Calibri"/>
              </a:rPr>
              <a:t>Desarrollo </a:t>
            </a:r>
            <a:r>
              <a:rPr sz="1350" spc="-4" dirty="0">
                <a:latin typeface="Calibri"/>
                <a:cs typeface="Calibri"/>
              </a:rPr>
              <a:t>de juegos</a:t>
            </a:r>
            <a:r>
              <a:rPr sz="1350" spc="-23" dirty="0">
                <a:latin typeface="Calibri"/>
                <a:cs typeface="Calibri"/>
              </a:rPr>
              <a:t> </a:t>
            </a:r>
            <a:r>
              <a:rPr sz="1350" dirty="0">
                <a:latin typeface="Calibri"/>
                <a:cs typeface="Calibri"/>
              </a:rPr>
              <a:t>más </a:t>
            </a:r>
            <a:r>
              <a:rPr sz="1350" spc="-8" dirty="0">
                <a:latin typeface="Calibri"/>
                <a:cs typeface="Calibri"/>
              </a:rPr>
              <a:t>interactivos</a:t>
            </a:r>
            <a:r>
              <a:rPr sz="1350" spc="-4" dirty="0">
                <a:latin typeface="Calibri"/>
                <a:cs typeface="Calibri"/>
              </a:rPr>
              <a:t> </a:t>
            </a:r>
            <a:r>
              <a:rPr sz="1350" dirty="0">
                <a:latin typeface="Calibri"/>
                <a:cs typeface="Calibri"/>
              </a:rPr>
              <a:t>en</a:t>
            </a:r>
            <a:r>
              <a:rPr sz="1350" spc="-11" dirty="0">
                <a:latin typeface="Calibri"/>
                <a:cs typeface="Calibri"/>
              </a:rPr>
              <a:t> </a:t>
            </a:r>
            <a:r>
              <a:rPr sz="1350" spc="-8" dirty="0">
                <a:latin typeface="Calibri"/>
                <a:cs typeface="Calibri"/>
              </a:rPr>
              <a:t>red</a:t>
            </a:r>
            <a:endParaRPr sz="1350">
              <a:latin typeface="Calibri"/>
              <a:cs typeface="Calibri"/>
            </a:endParaRPr>
          </a:p>
          <a:p>
            <a:pPr marL="138589" indent="-129540">
              <a:spcBef>
                <a:spcPts val="113"/>
              </a:spcBef>
              <a:buChar char="•"/>
              <a:tabLst>
                <a:tab pos="139065" algn="l"/>
              </a:tabLst>
            </a:pPr>
            <a:r>
              <a:rPr sz="1350" spc="-4" dirty="0">
                <a:latin typeface="Calibri"/>
                <a:cs typeface="Calibri"/>
              </a:rPr>
              <a:t>Exposición</a:t>
            </a:r>
            <a:r>
              <a:rPr sz="1350" dirty="0">
                <a:latin typeface="Calibri"/>
                <a:cs typeface="Calibri"/>
              </a:rPr>
              <a:t> </a:t>
            </a:r>
            <a:r>
              <a:rPr sz="1350" spc="-4" dirty="0">
                <a:latin typeface="Calibri"/>
                <a:cs typeface="Calibri"/>
              </a:rPr>
              <a:t>de</a:t>
            </a:r>
            <a:r>
              <a:rPr sz="1350" spc="-11" dirty="0">
                <a:latin typeface="Calibri"/>
                <a:cs typeface="Calibri"/>
              </a:rPr>
              <a:t> </a:t>
            </a:r>
            <a:r>
              <a:rPr sz="1350" spc="-4" dirty="0">
                <a:latin typeface="Calibri"/>
                <a:cs typeface="Calibri"/>
              </a:rPr>
              <a:t>las redes</a:t>
            </a:r>
            <a:r>
              <a:rPr sz="1350" spc="-11" dirty="0">
                <a:latin typeface="Calibri"/>
                <a:cs typeface="Calibri"/>
              </a:rPr>
              <a:t> </a:t>
            </a:r>
            <a:r>
              <a:rPr sz="1350" dirty="0">
                <a:latin typeface="Calibri"/>
                <a:cs typeface="Calibri"/>
              </a:rPr>
              <a:t>a</a:t>
            </a:r>
            <a:r>
              <a:rPr sz="1350" spc="-4" dirty="0">
                <a:latin typeface="Calibri"/>
                <a:cs typeface="Calibri"/>
              </a:rPr>
              <a:t> posibles</a:t>
            </a:r>
            <a:r>
              <a:rPr sz="1350" spc="-11" dirty="0">
                <a:latin typeface="Calibri"/>
                <a:cs typeface="Calibri"/>
              </a:rPr>
              <a:t> </a:t>
            </a:r>
            <a:r>
              <a:rPr sz="1350" spc="-15" dirty="0">
                <a:latin typeface="Calibri"/>
                <a:cs typeface="Calibri"/>
              </a:rPr>
              <a:t>hackers</a:t>
            </a:r>
            <a:endParaRPr sz="1350">
              <a:latin typeface="Calibri"/>
              <a:cs typeface="Calibri"/>
            </a:endParaRPr>
          </a:p>
        </p:txBody>
      </p:sp>
      <p:grpSp>
        <p:nvGrpSpPr>
          <p:cNvPr id="34" name="object 34"/>
          <p:cNvGrpSpPr/>
          <p:nvPr/>
        </p:nvGrpSpPr>
        <p:grpSpPr>
          <a:xfrm>
            <a:off x="1624204" y="3194684"/>
            <a:ext cx="2202656" cy="712470"/>
            <a:chOff x="641604" y="4259579"/>
            <a:chExt cx="2936875" cy="949960"/>
          </a:xfrm>
        </p:grpSpPr>
        <p:pic>
          <p:nvPicPr>
            <p:cNvPr id="35" name="object 35"/>
            <p:cNvPicPr/>
            <p:nvPr/>
          </p:nvPicPr>
          <p:blipFill>
            <a:blip r:embed="rId11" cstate="print"/>
            <a:stretch>
              <a:fillRect/>
            </a:stretch>
          </p:blipFill>
          <p:spPr>
            <a:xfrm>
              <a:off x="641604" y="4259579"/>
              <a:ext cx="2936747" cy="949452"/>
            </a:xfrm>
            <a:prstGeom prst="rect">
              <a:avLst/>
            </a:prstGeom>
          </p:spPr>
        </p:pic>
        <p:pic>
          <p:nvPicPr>
            <p:cNvPr id="36" name="object 36"/>
            <p:cNvPicPr/>
            <p:nvPr/>
          </p:nvPicPr>
          <p:blipFill>
            <a:blip r:embed="rId12" cstate="print"/>
            <a:stretch>
              <a:fillRect/>
            </a:stretch>
          </p:blipFill>
          <p:spPr>
            <a:xfrm>
              <a:off x="1464564" y="4395215"/>
              <a:ext cx="1356360" cy="736092"/>
            </a:xfrm>
            <a:prstGeom prst="rect">
              <a:avLst/>
            </a:prstGeom>
          </p:spPr>
        </p:pic>
        <p:pic>
          <p:nvPicPr>
            <p:cNvPr id="37" name="object 37"/>
            <p:cNvPicPr/>
            <p:nvPr/>
          </p:nvPicPr>
          <p:blipFill>
            <a:blip r:embed="rId13" cstate="print"/>
            <a:stretch>
              <a:fillRect/>
            </a:stretch>
          </p:blipFill>
          <p:spPr>
            <a:xfrm>
              <a:off x="683564" y="4279899"/>
              <a:ext cx="2851480" cy="863854"/>
            </a:xfrm>
            <a:prstGeom prst="rect">
              <a:avLst/>
            </a:prstGeom>
          </p:spPr>
        </p:pic>
      </p:grpSp>
      <p:sp>
        <p:nvSpPr>
          <p:cNvPr id="38" name="object 38"/>
          <p:cNvSpPr txBox="1"/>
          <p:nvPr/>
        </p:nvSpPr>
        <p:spPr>
          <a:xfrm>
            <a:off x="2403824" y="3360706"/>
            <a:ext cx="642461" cy="286617"/>
          </a:xfrm>
          <a:prstGeom prst="rect">
            <a:avLst/>
          </a:prstGeom>
        </p:spPr>
        <p:txBody>
          <a:bodyPr vert="horz" wrap="square" lIns="0" tIns="9525" rIns="0" bIns="0" rtlCol="0">
            <a:spAutoFit/>
          </a:bodyPr>
          <a:lstStyle/>
          <a:p>
            <a:pPr marL="9525">
              <a:spcBef>
                <a:spcPts val="75"/>
              </a:spcBef>
            </a:pPr>
            <a:r>
              <a:rPr sz="1800" dirty="0">
                <a:solidFill>
                  <a:srgbClr val="FFFFFF"/>
                </a:solidFill>
                <a:latin typeface="Calibri"/>
                <a:cs typeface="Calibri"/>
              </a:rPr>
              <a:t>Ju</a:t>
            </a:r>
            <a:r>
              <a:rPr sz="1800" spc="4" dirty="0">
                <a:solidFill>
                  <a:srgbClr val="FFFFFF"/>
                </a:solidFill>
                <a:latin typeface="Calibri"/>
                <a:cs typeface="Calibri"/>
              </a:rPr>
              <a:t>e</a:t>
            </a:r>
            <a:r>
              <a:rPr sz="1800" spc="-11" dirty="0">
                <a:solidFill>
                  <a:srgbClr val="FFFFFF"/>
                </a:solidFill>
                <a:latin typeface="Calibri"/>
                <a:cs typeface="Calibri"/>
              </a:rPr>
              <a:t>g</a:t>
            </a:r>
            <a:r>
              <a:rPr sz="1800" spc="-4" dirty="0">
                <a:solidFill>
                  <a:srgbClr val="FFFFFF"/>
                </a:solidFill>
                <a:latin typeface="Calibri"/>
                <a:cs typeface="Calibri"/>
              </a:rPr>
              <a:t>os</a:t>
            </a:r>
            <a:endParaRPr sz="1800">
              <a:latin typeface="Calibri"/>
              <a:cs typeface="Calibri"/>
            </a:endParaRPr>
          </a:p>
        </p:txBody>
      </p:sp>
      <p:grpSp>
        <p:nvGrpSpPr>
          <p:cNvPr id="39" name="object 39"/>
          <p:cNvGrpSpPr/>
          <p:nvPr/>
        </p:nvGrpSpPr>
        <p:grpSpPr>
          <a:xfrm>
            <a:off x="3790712" y="3951494"/>
            <a:ext cx="3809524" cy="525780"/>
            <a:chOff x="3530282" y="5268658"/>
            <a:chExt cx="5079365" cy="701040"/>
          </a:xfrm>
        </p:grpSpPr>
        <p:sp>
          <p:nvSpPr>
            <p:cNvPr id="40" name="object 40"/>
            <p:cNvSpPr/>
            <p:nvPr/>
          </p:nvSpPr>
          <p:spPr>
            <a:xfrm>
              <a:off x="3535045" y="5273421"/>
              <a:ext cx="5069840" cy="691515"/>
            </a:xfrm>
            <a:custGeom>
              <a:avLst/>
              <a:gdLst/>
              <a:ahLst/>
              <a:cxnLst/>
              <a:rect l="l" t="t" r="r" b="b"/>
              <a:pathLst>
                <a:path w="5069840" h="691514">
                  <a:moveTo>
                    <a:pt x="4954270" y="0"/>
                  </a:moveTo>
                  <a:lnTo>
                    <a:pt x="0" y="0"/>
                  </a:lnTo>
                  <a:lnTo>
                    <a:pt x="0" y="691057"/>
                  </a:lnTo>
                  <a:lnTo>
                    <a:pt x="4954270" y="691057"/>
                  </a:lnTo>
                  <a:lnTo>
                    <a:pt x="4999057" y="682005"/>
                  </a:lnTo>
                  <a:lnTo>
                    <a:pt x="5035677" y="657318"/>
                  </a:lnTo>
                  <a:lnTo>
                    <a:pt x="5060390" y="620704"/>
                  </a:lnTo>
                  <a:lnTo>
                    <a:pt x="5069458" y="575868"/>
                  </a:lnTo>
                  <a:lnTo>
                    <a:pt x="5069458" y="115188"/>
                  </a:lnTo>
                  <a:lnTo>
                    <a:pt x="5060390" y="70348"/>
                  </a:lnTo>
                  <a:lnTo>
                    <a:pt x="5035677" y="33734"/>
                  </a:lnTo>
                  <a:lnTo>
                    <a:pt x="4999057" y="9050"/>
                  </a:lnTo>
                  <a:lnTo>
                    <a:pt x="4954270" y="0"/>
                  </a:lnTo>
                  <a:close/>
                </a:path>
              </a:pathLst>
            </a:custGeom>
            <a:solidFill>
              <a:srgbClr val="FBDDCF">
                <a:alpha val="90194"/>
              </a:srgbClr>
            </a:solidFill>
          </p:spPr>
          <p:txBody>
            <a:bodyPr wrap="square" lIns="0" tIns="0" rIns="0" bIns="0" rtlCol="0"/>
            <a:lstStyle/>
            <a:p>
              <a:endParaRPr sz="1050"/>
            </a:p>
          </p:txBody>
        </p:sp>
        <p:sp>
          <p:nvSpPr>
            <p:cNvPr id="41" name="object 41"/>
            <p:cNvSpPr/>
            <p:nvPr/>
          </p:nvSpPr>
          <p:spPr>
            <a:xfrm>
              <a:off x="3535045" y="5273421"/>
              <a:ext cx="5069840" cy="691515"/>
            </a:xfrm>
            <a:custGeom>
              <a:avLst/>
              <a:gdLst/>
              <a:ahLst/>
              <a:cxnLst/>
              <a:rect l="l" t="t" r="r" b="b"/>
              <a:pathLst>
                <a:path w="5069840" h="691514">
                  <a:moveTo>
                    <a:pt x="5069458" y="115188"/>
                  </a:moveTo>
                  <a:lnTo>
                    <a:pt x="5069458" y="575868"/>
                  </a:lnTo>
                  <a:lnTo>
                    <a:pt x="5060390" y="620704"/>
                  </a:lnTo>
                  <a:lnTo>
                    <a:pt x="5035677" y="657318"/>
                  </a:lnTo>
                  <a:lnTo>
                    <a:pt x="4999057" y="682005"/>
                  </a:lnTo>
                  <a:lnTo>
                    <a:pt x="4954270" y="691057"/>
                  </a:lnTo>
                  <a:lnTo>
                    <a:pt x="0" y="691057"/>
                  </a:lnTo>
                  <a:lnTo>
                    <a:pt x="0" y="0"/>
                  </a:lnTo>
                  <a:lnTo>
                    <a:pt x="4954270" y="0"/>
                  </a:lnTo>
                  <a:lnTo>
                    <a:pt x="4999057" y="9050"/>
                  </a:lnTo>
                  <a:lnTo>
                    <a:pt x="5035677" y="33734"/>
                  </a:lnTo>
                  <a:lnTo>
                    <a:pt x="5060390" y="70348"/>
                  </a:lnTo>
                  <a:lnTo>
                    <a:pt x="5069458" y="115188"/>
                  </a:lnTo>
                  <a:close/>
                </a:path>
              </a:pathLst>
            </a:custGeom>
            <a:ln w="9525">
              <a:solidFill>
                <a:srgbClr val="FBDDCF"/>
              </a:solidFill>
            </a:ln>
          </p:spPr>
          <p:txBody>
            <a:bodyPr wrap="square" lIns="0" tIns="0" rIns="0" bIns="0" rtlCol="0"/>
            <a:lstStyle/>
            <a:p>
              <a:endParaRPr sz="1050"/>
            </a:p>
          </p:txBody>
        </p:sp>
      </p:grpSp>
      <p:sp>
        <p:nvSpPr>
          <p:cNvPr id="42" name="object 42"/>
          <p:cNvSpPr txBox="1"/>
          <p:nvPr/>
        </p:nvSpPr>
        <p:spPr>
          <a:xfrm>
            <a:off x="3836670" y="3940988"/>
            <a:ext cx="3573304" cy="514724"/>
          </a:xfrm>
          <a:prstGeom prst="rect">
            <a:avLst/>
          </a:prstGeom>
        </p:spPr>
        <p:txBody>
          <a:bodyPr vert="horz" wrap="square" lIns="0" tIns="19526" rIns="0" bIns="0" rtlCol="0">
            <a:spAutoFit/>
          </a:bodyPr>
          <a:lstStyle/>
          <a:p>
            <a:pPr marL="95250" indent="-85725">
              <a:spcBef>
                <a:spcPts val="153"/>
              </a:spcBef>
              <a:buChar char="•"/>
              <a:tabLst>
                <a:tab pos="95250" algn="l"/>
              </a:tabLst>
            </a:pPr>
            <a:r>
              <a:rPr sz="1050" spc="-8" dirty="0">
                <a:latin typeface="Calibri"/>
                <a:cs typeface="Calibri"/>
              </a:rPr>
              <a:t>Nueva</a:t>
            </a:r>
            <a:r>
              <a:rPr sz="1050" spc="-11" dirty="0">
                <a:latin typeface="Calibri"/>
                <a:cs typeface="Calibri"/>
              </a:rPr>
              <a:t> </a:t>
            </a:r>
            <a:r>
              <a:rPr sz="1050" spc="-4" dirty="0">
                <a:latin typeface="Calibri"/>
                <a:cs typeface="Calibri"/>
              </a:rPr>
              <a:t>especificación</a:t>
            </a:r>
            <a:r>
              <a:rPr sz="1050" spc="-19" dirty="0">
                <a:latin typeface="Calibri"/>
                <a:cs typeface="Calibri"/>
              </a:rPr>
              <a:t> </a:t>
            </a:r>
            <a:r>
              <a:rPr sz="1050" spc="-4" dirty="0">
                <a:latin typeface="Calibri"/>
                <a:cs typeface="Calibri"/>
              </a:rPr>
              <a:t>HTML5</a:t>
            </a:r>
            <a:endParaRPr sz="1050">
              <a:latin typeface="Calibri"/>
              <a:cs typeface="Calibri"/>
            </a:endParaRPr>
          </a:p>
          <a:p>
            <a:pPr marL="95250" marR="3810" indent="-85725">
              <a:lnSpc>
                <a:spcPts val="1163"/>
              </a:lnSpc>
              <a:spcBef>
                <a:spcPts val="203"/>
              </a:spcBef>
              <a:buChar char="•"/>
              <a:tabLst>
                <a:tab pos="95250" algn="l"/>
              </a:tabLst>
            </a:pPr>
            <a:r>
              <a:rPr sz="1050" spc="-4" dirty="0">
                <a:latin typeface="Calibri"/>
                <a:cs typeface="Calibri"/>
              </a:rPr>
              <a:t>funciones de geolocalización activadas, dejando potencialmente </a:t>
            </a:r>
            <a:r>
              <a:rPr sz="1050" spc="-229" dirty="0">
                <a:latin typeface="Calibri"/>
                <a:cs typeface="Calibri"/>
              </a:rPr>
              <a:t> </a:t>
            </a:r>
            <a:r>
              <a:rPr sz="1050" spc="-8" dirty="0">
                <a:latin typeface="Calibri"/>
                <a:cs typeface="Calibri"/>
              </a:rPr>
              <a:t>geo-objetos</a:t>
            </a:r>
            <a:r>
              <a:rPr sz="1050" spc="-11" dirty="0">
                <a:latin typeface="Calibri"/>
                <a:cs typeface="Calibri"/>
              </a:rPr>
              <a:t> </a:t>
            </a:r>
            <a:r>
              <a:rPr sz="1050" dirty="0">
                <a:latin typeface="Calibri"/>
                <a:cs typeface="Calibri"/>
              </a:rPr>
              <a:t>en </a:t>
            </a:r>
            <a:r>
              <a:rPr sz="1050" spc="-4" dirty="0">
                <a:latin typeface="Calibri"/>
                <a:cs typeface="Calibri"/>
              </a:rPr>
              <a:t>cualquier</a:t>
            </a:r>
            <a:r>
              <a:rPr sz="1050" dirty="0">
                <a:latin typeface="Calibri"/>
                <a:cs typeface="Calibri"/>
              </a:rPr>
              <a:t> </a:t>
            </a:r>
            <a:r>
              <a:rPr sz="1050" spc="-4" dirty="0">
                <a:latin typeface="Calibri"/>
                <a:cs typeface="Calibri"/>
              </a:rPr>
              <a:t>dispositivo</a:t>
            </a:r>
            <a:r>
              <a:rPr sz="1050" spc="-8" dirty="0">
                <a:latin typeface="Calibri"/>
                <a:cs typeface="Calibri"/>
              </a:rPr>
              <a:t> con</a:t>
            </a:r>
            <a:r>
              <a:rPr sz="1050" spc="-4" dirty="0">
                <a:latin typeface="Calibri"/>
                <a:cs typeface="Calibri"/>
              </a:rPr>
              <a:t> un</a:t>
            </a:r>
            <a:r>
              <a:rPr sz="1050" spc="4" dirty="0">
                <a:latin typeface="Calibri"/>
                <a:cs typeface="Calibri"/>
              </a:rPr>
              <a:t> </a:t>
            </a:r>
            <a:r>
              <a:rPr sz="1050" spc="-8" dirty="0">
                <a:latin typeface="Calibri"/>
                <a:cs typeface="Calibri"/>
              </a:rPr>
              <a:t>navegador</a:t>
            </a:r>
            <a:r>
              <a:rPr sz="1050" dirty="0">
                <a:latin typeface="Calibri"/>
                <a:cs typeface="Calibri"/>
              </a:rPr>
              <a:t> </a:t>
            </a:r>
            <a:r>
              <a:rPr sz="1050" spc="-4" dirty="0">
                <a:latin typeface="Calibri"/>
                <a:cs typeface="Calibri"/>
              </a:rPr>
              <a:t>web.</a:t>
            </a:r>
            <a:endParaRPr sz="1050">
              <a:latin typeface="Calibri"/>
              <a:cs typeface="Calibri"/>
            </a:endParaRPr>
          </a:p>
        </p:txBody>
      </p:sp>
      <p:grpSp>
        <p:nvGrpSpPr>
          <p:cNvPr id="43" name="object 43"/>
          <p:cNvGrpSpPr/>
          <p:nvPr/>
        </p:nvGrpSpPr>
        <p:grpSpPr>
          <a:xfrm>
            <a:off x="1624204" y="3875914"/>
            <a:ext cx="2202656" cy="711041"/>
            <a:chOff x="641604" y="5167884"/>
            <a:chExt cx="2936875" cy="948055"/>
          </a:xfrm>
        </p:grpSpPr>
        <p:pic>
          <p:nvPicPr>
            <p:cNvPr id="44" name="object 44"/>
            <p:cNvPicPr/>
            <p:nvPr/>
          </p:nvPicPr>
          <p:blipFill>
            <a:blip r:embed="rId14" cstate="print"/>
            <a:stretch>
              <a:fillRect/>
            </a:stretch>
          </p:blipFill>
          <p:spPr>
            <a:xfrm>
              <a:off x="641604" y="5167884"/>
              <a:ext cx="2936747" cy="947927"/>
            </a:xfrm>
            <a:prstGeom prst="rect">
              <a:avLst/>
            </a:prstGeom>
          </p:spPr>
        </p:pic>
        <p:pic>
          <p:nvPicPr>
            <p:cNvPr id="45" name="object 45"/>
            <p:cNvPicPr/>
            <p:nvPr/>
          </p:nvPicPr>
          <p:blipFill>
            <a:blip r:embed="rId15" cstate="print"/>
            <a:stretch>
              <a:fillRect/>
            </a:stretch>
          </p:blipFill>
          <p:spPr>
            <a:xfrm>
              <a:off x="915924" y="5301996"/>
              <a:ext cx="2455164" cy="736092"/>
            </a:xfrm>
            <a:prstGeom prst="rect">
              <a:avLst/>
            </a:prstGeom>
          </p:spPr>
        </p:pic>
        <p:pic>
          <p:nvPicPr>
            <p:cNvPr id="46" name="object 46"/>
            <p:cNvPicPr/>
            <p:nvPr/>
          </p:nvPicPr>
          <p:blipFill>
            <a:blip r:embed="rId16" cstate="print"/>
            <a:stretch>
              <a:fillRect/>
            </a:stretch>
          </p:blipFill>
          <p:spPr>
            <a:xfrm>
              <a:off x="683564" y="5187061"/>
              <a:ext cx="2851480" cy="863803"/>
            </a:xfrm>
            <a:prstGeom prst="rect">
              <a:avLst/>
            </a:prstGeom>
          </p:spPr>
        </p:pic>
      </p:grpSp>
      <p:sp>
        <p:nvSpPr>
          <p:cNvPr id="47" name="object 47"/>
          <p:cNvSpPr txBox="1"/>
          <p:nvPr/>
        </p:nvSpPr>
        <p:spPr>
          <a:xfrm>
            <a:off x="1992325" y="4041039"/>
            <a:ext cx="1466850" cy="286617"/>
          </a:xfrm>
          <a:prstGeom prst="rect">
            <a:avLst/>
          </a:prstGeom>
        </p:spPr>
        <p:txBody>
          <a:bodyPr vert="horz" wrap="square" lIns="0" tIns="9525" rIns="0" bIns="0" rtlCol="0">
            <a:spAutoFit/>
          </a:bodyPr>
          <a:lstStyle/>
          <a:p>
            <a:pPr marL="9525">
              <a:spcBef>
                <a:spcPts val="75"/>
              </a:spcBef>
            </a:pPr>
            <a:r>
              <a:rPr sz="1800" dirty="0">
                <a:solidFill>
                  <a:srgbClr val="FFFFFF"/>
                </a:solidFill>
                <a:latin typeface="Calibri"/>
                <a:cs typeface="Calibri"/>
              </a:rPr>
              <a:t>Geol</a:t>
            </a:r>
            <a:r>
              <a:rPr sz="1800" spc="-8" dirty="0">
                <a:solidFill>
                  <a:srgbClr val="FFFFFF"/>
                </a:solidFill>
                <a:latin typeface="Calibri"/>
                <a:cs typeface="Calibri"/>
              </a:rPr>
              <a:t>o</a:t>
            </a:r>
            <a:r>
              <a:rPr sz="1800" spc="-15" dirty="0">
                <a:solidFill>
                  <a:srgbClr val="FFFFFF"/>
                </a:solidFill>
                <a:latin typeface="Calibri"/>
                <a:cs typeface="Calibri"/>
              </a:rPr>
              <a:t>c</a:t>
            </a:r>
            <a:r>
              <a:rPr sz="1800" dirty="0">
                <a:solidFill>
                  <a:srgbClr val="FFFFFF"/>
                </a:solidFill>
                <a:latin typeface="Calibri"/>
                <a:cs typeface="Calibri"/>
              </a:rPr>
              <a:t>ali</a:t>
            </a:r>
            <a:r>
              <a:rPr sz="1800" spc="-30" dirty="0">
                <a:solidFill>
                  <a:srgbClr val="FFFFFF"/>
                </a:solidFill>
                <a:latin typeface="Calibri"/>
                <a:cs typeface="Calibri"/>
              </a:rPr>
              <a:t>z</a:t>
            </a:r>
            <a:r>
              <a:rPr sz="1800" dirty="0">
                <a:solidFill>
                  <a:srgbClr val="FFFFFF"/>
                </a:solidFill>
                <a:latin typeface="Calibri"/>
                <a:cs typeface="Calibri"/>
              </a:rPr>
              <a:t>ación</a:t>
            </a:r>
            <a:endParaRPr sz="180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Seguridad</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Como desarrollador Back </a:t>
            </a:r>
            <a:r>
              <a:rPr lang="es-ES" sz="1400" dirty="0" err="1">
                <a:solidFill>
                  <a:schemeClr val="dk1"/>
                </a:solidFill>
              </a:rPr>
              <a:t>End</a:t>
            </a:r>
            <a:r>
              <a:rPr lang="es-ES" sz="1400" dirty="0">
                <a:solidFill>
                  <a:schemeClr val="dk1"/>
                </a:solidFill>
              </a:rPr>
              <a:t>, una de las funciones que se deben tener en cuenta en esta área es la seguridad de los aplicativos que se desarrollen.</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r>
              <a:rPr lang="es-ES" sz="1400" dirty="0">
                <a:solidFill>
                  <a:schemeClr val="dk1"/>
                </a:solidFill>
              </a:rPr>
              <a:t>A grandes rasgos la seguridad web son los mecanismos mediante los cuales se busca asegurar y proteger los datos en una página web y así evitar que queden en manos de ciberdelincuentes o sean usados por terceras personas sin consentimiento.</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endParaRPr lang="es-ES" sz="1400" dirty="0">
              <a:solidFill>
                <a:schemeClr val="dk1"/>
              </a:solidFill>
            </a:endParaRPr>
          </a:p>
        </p:txBody>
      </p:sp>
    </p:spTree>
    <p:extLst>
      <p:ext uri="{BB962C8B-B14F-4D97-AF65-F5344CB8AC3E}">
        <p14:creationId xmlns:p14="http://schemas.microsoft.com/office/powerpoint/2010/main" val="2252551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01021" y="558737"/>
            <a:ext cx="1941671" cy="330699"/>
          </a:xfrm>
          <a:prstGeom prst="rect">
            <a:avLst/>
          </a:prstGeom>
        </p:spPr>
        <p:txBody>
          <a:bodyPr spcFirstLastPara="1" vert="horz" wrap="square" lIns="0" tIns="10001" rIns="0" bIns="0" rtlCol="0" anchor="t" anchorCtr="0">
            <a:spAutoFit/>
          </a:bodyPr>
          <a:lstStyle/>
          <a:p>
            <a:pPr marL="9525" algn="ctr">
              <a:spcBef>
                <a:spcPts val="79"/>
              </a:spcBef>
            </a:pPr>
            <a:r>
              <a:rPr sz="2000" dirty="0">
                <a:solidFill>
                  <a:schemeClr val="accent1"/>
                </a:solidFill>
                <a:latin typeface="Montserrat"/>
              </a:rPr>
              <a:t>Tendencias</a:t>
            </a:r>
          </a:p>
        </p:txBody>
      </p:sp>
      <p:grpSp>
        <p:nvGrpSpPr>
          <p:cNvPr id="3" name="object 3"/>
          <p:cNvGrpSpPr/>
          <p:nvPr/>
        </p:nvGrpSpPr>
        <p:grpSpPr>
          <a:xfrm>
            <a:off x="3849100" y="1230296"/>
            <a:ext cx="3912870" cy="525780"/>
            <a:chOff x="3608133" y="1640395"/>
            <a:chExt cx="5217160" cy="701040"/>
          </a:xfrm>
        </p:grpSpPr>
        <p:sp>
          <p:nvSpPr>
            <p:cNvPr id="4" name="object 4"/>
            <p:cNvSpPr/>
            <p:nvPr/>
          </p:nvSpPr>
          <p:spPr>
            <a:xfrm>
              <a:off x="3612896" y="1645157"/>
              <a:ext cx="5207635" cy="691515"/>
            </a:xfrm>
            <a:custGeom>
              <a:avLst/>
              <a:gdLst/>
              <a:ahLst/>
              <a:cxnLst/>
              <a:rect l="l" t="t" r="r" b="b"/>
              <a:pathLst>
                <a:path w="5207634" h="691514">
                  <a:moveTo>
                    <a:pt x="5092446" y="0"/>
                  </a:moveTo>
                  <a:lnTo>
                    <a:pt x="0" y="0"/>
                  </a:lnTo>
                  <a:lnTo>
                    <a:pt x="0" y="691133"/>
                  </a:lnTo>
                  <a:lnTo>
                    <a:pt x="5092446" y="691133"/>
                  </a:lnTo>
                  <a:lnTo>
                    <a:pt x="5137233" y="682083"/>
                  </a:lnTo>
                  <a:lnTo>
                    <a:pt x="5173853" y="657399"/>
                  </a:lnTo>
                  <a:lnTo>
                    <a:pt x="5198566" y="620785"/>
                  </a:lnTo>
                  <a:lnTo>
                    <a:pt x="5207634" y="575944"/>
                  </a:lnTo>
                  <a:lnTo>
                    <a:pt x="5207634" y="115188"/>
                  </a:lnTo>
                  <a:lnTo>
                    <a:pt x="5198566" y="70348"/>
                  </a:lnTo>
                  <a:lnTo>
                    <a:pt x="5173853" y="33734"/>
                  </a:lnTo>
                  <a:lnTo>
                    <a:pt x="5137233" y="9050"/>
                  </a:lnTo>
                  <a:lnTo>
                    <a:pt x="5092446" y="0"/>
                  </a:lnTo>
                  <a:close/>
                </a:path>
              </a:pathLst>
            </a:custGeom>
            <a:solidFill>
              <a:srgbClr val="D0E2EA">
                <a:alpha val="90194"/>
              </a:srgbClr>
            </a:solidFill>
          </p:spPr>
          <p:txBody>
            <a:bodyPr wrap="square" lIns="0" tIns="0" rIns="0" bIns="0" rtlCol="0"/>
            <a:lstStyle/>
            <a:p>
              <a:endParaRPr sz="1050"/>
            </a:p>
          </p:txBody>
        </p:sp>
        <p:sp>
          <p:nvSpPr>
            <p:cNvPr id="5" name="object 5"/>
            <p:cNvSpPr/>
            <p:nvPr/>
          </p:nvSpPr>
          <p:spPr>
            <a:xfrm>
              <a:off x="3612896" y="1645157"/>
              <a:ext cx="5207635" cy="691515"/>
            </a:xfrm>
            <a:custGeom>
              <a:avLst/>
              <a:gdLst/>
              <a:ahLst/>
              <a:cxnLst/>
              <a:rect l="l" t="t" r="r" b="b"/>
              <a:pathLst>
                <a:path w="5207634" h="691514">
                  <a:moveTo>
                    <a:pt x="5207634" y="115188"/>
                  </a:moveTo>
                  <a:lnTo>
                    <a:pt x="5207634" y="575944"/>
                  </a:lnTo>
                  <a:lnTo>
                    <a:pt x="5198566" y="620785"/>
                  </a:lnTo>
                  <a:lnTo>
                    <a:pt x="5173853" y="657399"/>
                  </a:lnTo>
                  <a:lnTo>
                    <a:pt x="5137233" y="682083"/>
                  </a:lnTo>
                  <a:lnTo>
                    <a:pt x="5092446" y="691133"/>
                  </a:lnTo>
                  <a:lnTo>
                    <a:pt x="0" y="691133"/>
                  </a:lnTo>
                  <a:lnTo>
                    <a:pt x="0" y="0"/>
                  </a:lnTo>
                  <a:lnTo>
                    <a:pt x="5092446" y="0"/>
                  </a:lnTo>
                  <a:lnTo>
                    <a:pt x="5137233" y="9050"/>
                  </a:lnTo>
                  <a:lnTo>
                    <a:pt x="5173853" y="33734"/>
                  </a:lnTo>
                  <a:lnTo>
                    <a:pt x="5198566" y="70348"/>
                  </a:lnTo>
                  <a:lnTo>
                    <a:pt x="5207634" y="115188"/>
                  </a:lnTo>
                  <a:close/>
                </a:path>
              </a:pathLst>
            </a:custGeom>
            <a:ln w="9525">
              <a:solidFill>
                <a:srgbClr val="D0E2EA"/>
              </a:solidFill>
            </a:ln>
          </p:spPr>
          <p:txBody>
            <a:bodyPr wrap="square" lIns="0" tIns="0" rIns="0" bIns="0" rtlCol="0"/>
            <a:lstStyle/>
            <a:p>
              <a:endParaRPr sz="1050"/>
            </a:p>
          </p:txBody>
        </p:sp>
      </p:grpSp>
      <p:sp>
        <p:nvSpPr>
          <p:cNvPr id="6" name="object 6"/>
          <p:cNvSpPr txBox="1"/>
          <p:nvPr/>
        </p:nvSpPr>
        <p:spPr>
          <a:xfrm>
            <a:off x="3886485" y="1278446"/>
            <a:ext cx="3367088" cy="380231"/>
          </a:xfrm>
          <a:prstGeom prst="rect">
            <a:avLst/>
          </a:prstGeom>
        </p:spPr>
        <p:txBody>
          <a:bodyPr vert="horz" wrap="square" lIns="0" tIns="20954" rIns="0" bIns="0" rtlCol="0">
            <a:spAutoFit/>
          </a:bodyPr>
          <a:lstStyle/>
          <a:p>
            <a:pPr marL="95250" indent="-85725">
              <a:spcBef>
                <a:spcPts val="164"/>
              </a:spcBef>
              <a:buChar char="•"/>
              <a:tabLst>
                <a:tab pos="95250" algn="l"/>
              </a:tabLst>
            </a:pPr>
            <a:r>
              <a:rPr sz="1125" spc="-4" dirty="0">
                <a:latin typeface="Calibri"/>
                <a:cs typeface="Calibri"/>
              </a:rPr>
              <a:t>se</a:t>
            </a:r>
            <a:r>
              <a:rPr sz="1125" spc="-8" dirty="0">
                <a:latin typeface="Calibri"/>
                <a:cs typeface="Calibri"/>
              </a:rPr>
              <a:t> </a:t>
            </a:r>
            <a:r>
              <a:rPr sz="1125" spc="-4" dirty="0">
                <a:latin typeface="Calibri"/>
                <a:cs typeface="Calibri"/>
              </a:rPr>
              <a:t>ejecuta</a:t>
            </a:r>
            <a:r>
              <a:rPr sz="1125" dirty="0">
                <a:latin typeface="Calibri"/>
                <a:cs typeface="Calibri"/>
              </a:rPr>
              <a:t> en</a:t>
            </a:r>
            <a:r>
              <a:rPr sz="1125" spc="-4" dirty="0">
                <a:latin typeface="Calibri"/>
                <a:cs typeface="Calibri"/>
              </a:rPr>
              <a:t> PC,</a:t>
            </a:r>
            <a:r>
              <a:rPr sz="1125" spc="-8" dirty="0">
                <a:latin typeface="Calibri"/>
                <a:cs typeface="Calibri"/>
              </a:rPr>
              <a:t> </a:t>
            </a:r>
            <a:r>
              <a:rPr sz="1125" dirty="0">
                <a:latin typeface="Calibri"/>
                <a:cs typeface="Calibri"/>
              </a:rPr>
              <a:t>en</a:t>
            </a:r>
            <a:r>
              <a:rPr sz="1125" spc="-4" dirty="0">
                <a:latin typeface="Calibri"/>
                <a:cs typeface="Calibri"/>
              </a:rPr>
              <a:t> </a:t>
            </a:r>
            <a:r>
              <a:rPr sz="1125" dirty="0">
                <a:latin typeface="Calibri"/>
                <a:cs typeface="Calibri"/>
              </a:rPr>
              <a:t>las</a:t>
            </a:r>
            <a:r>
              <a:rPr sz="1125" spc="-4" dirty="0">
                <a:latin typeface="Calibri"/>
                <a:cs typeface="Calibri"/>
              </a:rPr>
              <a:t> </a:t>
            </a:r>
            <a:r>
              <a:rPr sz="1125" spc="-8" dirty="0">
                <a:latin typeface="Calibri"/>
                <a:cs typeface="Calibri"/>
              </a:rPr>
              <a:t>tabletas </a:t>
            </a:r>
            <a:r>
              <a:rPr sz="1125" dirty="0">
                <a:latin typeface="Calibri"/>
                <a:cs typeface="Calibri"/>
              </a:rPr>
              <a:t>y</a:t>
            </a:r>
            <a:r>
              <a:rPr sz="1125" spc="-4" dirty="0">
                <a:latin typeface="Calibri"/>
                <a:cs typeface="Calibri"/>
              </a:rPr>
              <a:t> </a:t>
            </a:r>
            <a:r>
              <a:rPr sz="1125" spc="-8" dirty="0">
                <a:latin typeface="Calibri"/>
                <a:cs typeface="Calibri"/>
              </a:rPr>
              <a:t>teléfonos </a:t>
            </a:r>
            <a:r>
              <a:rPr sz="1125" spc="-4" dirty="0">
                <a:latin typeface="Calibri"/>
                <a:cs typeface="Calibri"/>
              </a:rPr>
              <a:t>inteligentes.</a:t>
            </a:r>
            <a:endParaRPr sz="1125">
              <a:latin typeface="Calibri"/>
              <a:cs typeface="Calibri"/>
            </a:endParaRPr>
          </a:p>
          <a:p>
            <a:pPr marL="95250" indent="-85725">
              <a:spcBef>
                <a:spcPts val="90"/>
              </a:spcBef>
              <a:buChar char="•"/>
              <a:tabLst>
                <a:tab pos="95250" algn="l"/>
              </a:tabLst>
            </a:pPr>
            <a:r>
              <a:rPr sz="1125" spc="-8" dirty="0">
                <a:latin typeface="Calibri"/>
                <a:cs typeface="Calibri"/>
              </a:rPr>
              <a:t>Nuevos programas</a:t>
            </a:r>
            <a:r>
              <a:rPr sz="1125" spc="-11" dirty="0">
                <a:latin typeface="Calibri"/>
                <a:cs typeface="Calibri"/>
              </a:rPr>
              <a:t> </a:t>
            </a:r>
            <a:r>
              <a:rPr sz="1125" dirty="0">
                <a:latin typeface="Calibri"/>
                <a:cs typeface="Calibri"/>
              </a:rPr>
              <a:t>de</a:t>
            </a:r>
            <a:r>
              <a:rPr sz="1125" spc="-8" dirty="0">
                <a:latin typeface="Calibri"/>
                <a:cs typeface="Calibri"/>
              </a:rPr>
              <a:t> ataque</a:t>
            </a:r>
            <a:r>
              <a:rPr sz="1125" spc="-4" dirty="0">
                <a:latin typeface="Calibri"/>
                <a:cs typeface="Calibri"/>
              </a:rPr>
              <a:t> </a:t>
            </a:r>
            <a:r>
              <a:rPr sz="1125" dirty="0">
                <a:latin typeface="Calibri"/>
                <a:cs typeface="Calibri"/>
              </a:rPr>
              <a:t>más</a:t>
            </a:r>
            <a:r>
              <a:rPr sz="1125" spc="-4" dirty="0">
                <a:latin typeface="Calibri"/>
                <a:cs typeface="Calibri"/>
              </a:rPr>
              <a:t> sofisticados</a:t>
            </a:r>
            <a:endParaRPr sz="1125">
              <a:latin typeface="Calibri"/>
              <a:cs typeface="Calibri"/>
            </a:endParaRPr>
          </a:p>
        </p:txBody>
      </p:sp>
      <p:grpSp>
        <p:nvGrpSpPr>
          <p:cNvPr id="7" name="object 7"/>
          <p:cNvGrpSpPr/>
          <p:nvPr/>
        </p:nvGrpSpPr>
        <p:grpSpPr>
          <a:xfrm>
            <a:off x="1624203" y="1154429"/>
            <a:ext cx="2261235" cy="712470"/>
            <a:chOff x="641604" y="1539239"/>
            <a:chExt cx="3014980" cy="949960"/>
          </a:xfrm>
        </p:grpSpPr>
        <p:pic>
          <p:nvPicPr>
            <p:cNvPr id="8" name="object 8"/>
            <p:cNvPicPr/>
            <p:nvPr/>
          </p:nvPicPr>
          <p:blipFill>
            <a:blip r:embed="rId3" cstate="print"/>
            <a:stretch>
              <a:fillRect/>
            </a:stretch>
          </p:blipFill>
          <p:spPr>
            <a:xfrm>
              <a:off x="641604" y="1539239"/>
              <a:ext cx="3014472" cy="949451"/>
            </a:xfrm>
            <a:prstGeom prst="rect">
              <a:avLst/>
            </a:prstGeom>
          </p:spPr>
        </p:pic>
        <p:pic>
          <p:nvPicPr>
            <p:cNvPr id="9" name="object 9"/>
            <p:cNvPicPr/>
            <p:nvPr/>
          </p:nvPicPr>
          <p:blipFill>
            <a:blip r:embed="rId4" cstate="print"/>
            <a:stretch>
              <a:fillRect/>
            </a:stretch>
          </p:blipFill>
          <p:spPr>
            <a:xfrm>
              <a:off x="1264920" y="1673351"/>
              <a:ext cx="1833372" cy="736091"/>
            </a:xfrm>
            <a:prstGeom prst="rect">
              <a:avLst/>
            </a:prstGeom>
          </p:spPr>
        </p:pic>
        <p:pic>
          <p:nvPicPr>
            <p:cNvPr id="10" name="object 10"/>
            <p:cNvPicPr/>
            <p:nvPr/>
          </p:nvPicPr>
          <p:blipFill>
            <a:blip r:embed="rId5" cstate="print"/>
            <a:stretch>
              <a:fillRect/>
            </a:stretch>
          </p:blipFill>
          <p:spPr>
            <a:xfrm>
              <a:off x="683564" y="1558797"/>
              <a:ext cx="2929331" cy="863853"/>
            </a:xfrm>
            <a:prstGeom prst="rect">
              <a:avLst/>
            </a:prstGeom>
          </p:spPr>
        </p:pic>
      </p:grpSp>
      <p:sp>
        <p:nvSpPr>
          <p:cNvPr id="11" name="object 11"/>
          <p:cNvSpPr txBox="1"/>
          <p:nvPr/>
        </p:nvSpPr>
        <p:spPr>
          <a:xfrm>
            <a:off x="2254091" y="1319308"/>
            <a:ext cx="1001078" cy="286617"/>
          </a:xfrm>
          <a:prstGeom prst="rect">
            <a:avLst/>
          </a:prstGeom>
        </p:spPr>
        <p:txBody>
          <a:bodyPr vert="horz" wrap="square" lIns="0" tIns="9525" rIns="0" bIns="0" rtlCol="0">
            <a:spAutoFit/>
          </a:bodyPr>
          <a:lstStyle/>
          <a:p>
            <a:pPr marL="9525" algn="ctr">
              <a:spcBef>
                <a:spcPts val="75"/>
              </a:spcBef>
            </a:pPr>
            <a:r>
              <a:rPr lang="en-US" sz="1800" spc="-8" dirty="0">
                <a:solidFill>
                  <a:srgbClr val="FFFFFF"/>
                </a:solidFill>
                <a:latin typeface="Calibri"/>
                <a:cs typeface="Calibri"/>
              </a:rPr>
              <a:t>S.O</a:t>
            </a:r>
            <a:endParaRPr sz="1800" dirty="0">
              <a:latin typeface="Calibri"/>
              <a:cs typeface="Calibri"/>
            </a:endParaRPr>
          </a:p>
        </p:txBody>
      </p:sp>
      <p:grpSp>
        <p:nvGrpSpPr>
          <p:cNvPr id="12" name="object 12"/>
          <p:cNvGrpSpPr/>
          <p:nvPr/>
        </p:nvGrpSpPr>
        <p:grpSpPr>
          <a:xfrm>
            <a:off x="3849100" y="1910572"/>
            <a:ext cx="3912870" cy="525780"/>
            <a:chOff x="3608133" y="2547429"/>
            <a:chExt cx="5217160" cy="701040"/>
          </a:xfrm>
        </p:grpSpPr>
        <p:sp>
          <p:nvSpPr>
            <p:cNvPr id="13" name="object 13"/>
            <p:cNvSpPr/>
            <p:nvPr/>
          </p:nvSpPr>
          <p:spPr>
            <a:xfrm>
              <a:off x="3612896" y="2552192"/>
              <a:ext cx="5207635" cy="691515"/>
            </a:xfrm>
            <a:custGeom>
              <a:avLst/>
              <a:gdLst/>
              <a:ahLst/>
              <a:cxnLst/>
              <a:rect l="l" t="t" r="r" b="b"/>
              <a:pathLst>
                <a:path w="5207634" h="691514">
                  <a:moveTo>
                    <a:pt x="5092446" y="0"/>
                  </a:moveTo>
                  <a:lnTo>
                    <a:pt x="0" y="0"/>
                  </a:lnTo>
                  <a:lnTo>
                    <a:pt x="0" y="691134"/>
                  </a:lnTo>
                  <a:lnTo>
                    <a:pt x="5092446" y="691134"/>
                  </a:lnTo>
                  <a:lnTo>
                    <a:pt x="5137233" y="682083"/>
                  </a:lnTo>
                  <a:lnTo>
                    <a:pt x="5173853" y="657399"/>
                  </a:lnTo>
                  <a:lnTo>
                    <a:pt x="5198566" y="620785"/>
                  </a:lnTo>
                  <a:lnTo>
                    <a:pt x="5207634" y="575945"/>
                  </a:lnTo>
                  <a:lnTo>
                    <a:pt x="5207634" y="115188"/>
                  </a:lnTo>
                  <a:lnTo>
                    <a:pt x="5198566" y="70348"/>
                  </a:lnTo>
                  <a:lnTo>
                    <a:pt x="5173853" y="33734"/>
                  </a:lnTo>
                  <a:lnTo>
                    <a:pt x="5137233" y="9050"/>
                  </a:lnTo>
                  <a:lnTo>
                    <a:pt x="5092446" y="0"/>
                  </a:lnTo>
                  <a:close/>
                </a:path>
              </a:pathLst>
            </a:custGeom>
            <a:solidFill>
              <a:srgbClr val="CFEFE0">
                <a:alpha val="90194"/>
              </a:srgbClr>
            </a:solidFill>
          </p:spPr>
          <p:txBody>
            <a:bodyPr wrap="square" lIns="0" tIns="0" rIns="0" bIns="0" rtlCol="0"/>
            <a:lstStyle/>
            <a:p>
              <a:endParaRPr sz="1050"/>
            </a:p>
          </p:txBody>
        </p:sp>
        <p:sp>
          <p:nvSpPr>
            <p:cNvPr id="14" name="object 14"/>
            <p:cNvSpPr/>
            <p:nvPr/>
          </p:nvSpPr>
          <p:spPr>
            <a:xfrm>
              <a:off x="3612896" y="2552192"/>
              <a:ext cx="5207635" cy="691515"/>
            </a:xfrm>
            <a:custGeom>
              <a:avLst/>
              <a:gdLst/>
              <a:ahLst/>
              <a:cxnLst/>
              <a:rect l="l" t="t" r="r" b="b"/>
              <a:pathLst>
                <a:path w="5207634" h="691514">
                  <a:moveTo>
                    <a:pt x="5207634" y="115188"/>
                  </a:moveTo>
                  <a:lnTo>
                    <a:pt x="5207634" y="575945"/>
                  </a:lnTo>
                  <a:lnTo>
                    <a:pt x="5198566" y="620785"/>
                  </a:lnTo>
                  <a:lnTo>
                    <a:pt x="5173853" y="657399"/>
                  </a:lnTo>
                  <a:lnTo>
                    <a:pt x="5137233" y="682083"/>
                  </a:lnTo>
                  <a:lnTo>
                    <a:pt x="5092446" y="691134"/>
                  </a:lnTo>
                  <a:lnTo>
                    <a:pt x="0" y="691134"/>
                  </a:lnTo>
                  <a:lnTo>
                    <a:pt x="0" y="0"/>
                  </a:lnTo>
                  <a:lnTo>
                    <a:pt x="5092446" y="0"/>
                  </a:lnTo>
                  <a:lnTo>
                    <a:pt x="5137233" y="9050"/>
                  </a:lnTo>
                  <a:lnTo>
                    <a:pt x="5173853" y="33734"/>
                  </a:lnTo>
                  <a:lnTo>
                    <a:pt x="5198566" y="70348"/>
                  </a:lnTo>
                  <a:lnTo>
                    <a:pt x="5207634" y="115188"/>
                  </a:lnTo>
                  <a:close/>
                </a:path>
              </a:pathLst>
            </a:custGeom>
            <a:ln w="9524">
              <a:solidFill>
                <a:srgbClr val="CFEFE0"/>
              </a:solidFill>
            </a:ln>
          </p:spPr>
          <p:txBody>
            <a:bodyPr wrap="square" lIns="0" tIns="0" rIns="0" bIns="0" rtlCol="0"/>
            <a:lstStyle/>
            <a:p>
              <a:endParaRPr sz="1050"/>
            </a:p>
          </p:txBody>
        </p:sp>
      </p:grpSp>
      <p:sp>
        <p:nvSpPr>
          <p:cNvPr id="15" name="object 15"/>
          <p:cNvSpPr txBox="1"/>
          <p:nvPr/>
        </p:nvSpPr>
        <p:spPr>
          <a:xfrm>
            <a:off x="3886485" y="1958720"/>
            <a:ext cx="2911316" cy="380232"/>
          </a:xfrm>
          <a:prstGeom prst="rect">
            <a:avLst/>
          </a:prstGeom>
        </p:spPr>
        <p:txBody>
          <a:bodyPr vert="horz" wrap="square" lIns="0" tIns="20955" rIns="0" bIns="0" rtlCol="0">
            <a:spAutoFit/>
          </a:bodyPr>
          <a:lstStyle/>
          <a:p>
            <a:pPr marL="95250" indent="-85725">
              <a:spcBef>
                <a:spcPts val="165"/>
              </a:spcBef>
              <a:buChar char="•"/>
              <a:tabLst>
                <a:tab pos="95250" algn="l"/>
              </a:tabLst>
            </a:pPr>
            <a:r>
              <a:rPr sz="1125" spc="-4" dirty="0">
                <a:latin typeface="Calibri"/>
                <a:cs typeface="Calibri"/>
              </a:rPr>
              <a:t>Almacenamiento</a:t>
            </a:r>
            <a:r>
              <a:rPr sz="1125" spc="-30" dirty="0">
                <a:latin typeface="Calibri"/>
                <a:cs typeface="Calibri"/>
              </a:rPr>
              <a:t> </a:t>
            </a:r>
            <a:r>
              <a:rPr sz="1125" dirty="0">
                <a:latin typeface="Calibri"/>
                <a:cs typeface="Calibri"/>
              </a:rPr>
              <a:t>de </a:t>
            </a:r>
            <a:r>
              <a:rPr sz="1125" spc="-8" dirty="0">
                <a:latin typeface="Calibri"/>
                <a:cs typeface="Calibri"/>
              </a:rPr>
              <a:t>claves</a:t>
            </a:r>
            <a:r>
              <a:rPr sz="1125" spc="-19" dirty="0">
                <a:latin typeface="Calibri"/>
                <a:cs typeface="Calibri"/>
              </a:rPr>
              <a:t> </a:t>
            </a:r>
            <a:r>
              <a:rPr sz="1125" dirty="0">
                <a:latin typeface="Calibri"/>
                <a:cs typeface="Calibri"/>
              </a:rPr>
              <a:t>en</a:t>
            </a:r>
            <a:r>
              <a:rPr sz="1125" spc="4" dirty="0">
                <a:latin typeface="Calibri"/>
                <a:cs typeface="Calibri"/>
              </a:rPr>
              <a:t> </a:t>
            </a:r>
            <a:r>
              <a:rPr sz="1125" dirty="0">
                <a:latin typeface="Calibri"/>
                <a:cs typeface="Calibri"/>
              </a:rPr>
              <a:t>equipos</a:t>
            </a:r>
            <a:r>
              <a:rPr sz="1125" spc="-26" dirty="0">
                <a:latin typeface="Calibri"/>
                <a:cs typeface="Calibri"/>
              </a:rPr>
              <a:t> </a:t>
            </a:r>
            <a:r>
              <a:rPr sz="1125" spc="-4" dirty="0">
                <a:latin typeface="Calibri"/>
                <a:cs typeface="Calibri"/>
              </a:rPr>
              <a:t>inseguros</a:t>
            </a:r>
            <a:endParaRPr sz="1125">
              <a:latin typeface="Calibri"/>
              <a:cs typeface="Calibri"/>
            </a:endParaRPr>
          </a:p>
          <a:p>
            <a:pPr marL="95250" indent="-85725">
              <a:spcBef>
                <a:spcPts val="90"/>
              </a:spcBef>
              <a:buChar char="•"/>
              <a:tabLst>
                <a:tab pos="95250" algn="l"/>
              </a:tabLst>
            </a:pPr>
            <a:r>
              <a:rPr sz="1125" spc="-8" dirty="0">
                <a:latin typeface="Calibri"/>
                <a:cs typeface="Calibri"/>
              </a:rPr>
              <a:t>Proliferación</a:t>
            </a:r>
            <a:r>
              <a:rPr sz="1125" spc="-26" dirty="0">
                <a:latin typeface="Calibri"/>
                <a:cs typeface="Calibri"/>
              </a:rPr>
              <a:t> </a:t>
            </a:r>
            <a:r>
              <a:rPr sz="1125" dirty="0">
                <a:latin typeface="Calibri"/>
                <a:cs typeface="Calibri"/>
              </a:rPr>
              <a:t>de</a:t>
            </a:r>
            <a:r>
              <a:rPr sz="1125" spc="-11" dirty="0">
                <a:latin typeface="Calibri"/>
                <a:cs typeface="Calibri"/>
              </a:rPr>
              <a:t> </a:t>
            </a:r>
            <a:r>
              <a:rPr sz="1125" dirty="0">
                <a:latin typeface="Calibri"/>
                <a:cs typeface="Calibri"/>
              </a:rPr>
              <a:t>equipos</a:t>
            </a:r>
            <a:r>
              <a:rPr sz="1125" spc="-15" dirty="0">
                <a:latin typeface="Calibri"/>
                <a:cs typeface="Calibri"/>
              </a:rPr>
              <a:t> </a:t>
            </a:r>
            <a:r>
              <a:rPr sz="1125" dirty="0">
                <a:latin typeface="Calibri"/>
                <a:cs typeface="Calibri"/>
              </a:rPr>
              <a:t>=</a:t>
            </a:r>
            <a:r>
              <a:rPr sz="1125" spc="-15" dirty="0">
                <a:latin typeface="Calibri"/>
                <a:cs typeface="Calibri"/>
              </a:rPr>
              <a:t> </a:t>
            </a:r>
            <a:r>
              <a:rPr sz="1125" dirty="0">
                <a:latin typeface="Calibri"/>
                <a:cs typeface="Calibri"/>
              </a:rPr>
              <a:t>Menor</a:t>
            </a:r>
            <a:r>
              <a:rPr sz="1125" spc="-8" dirty="0">
                <a:latin typeface="Calibri"/>
                <a:cs typeface="Calibri"/>
              </a:rPr>
              <a:t> control</a:t>
            </a:r>
            <a:endParaRPr sz="1125">
              <a:latin typeface="Calibri"/>
              <a:cs typeface="Calibri"/>
            </a:endParaRPr>
          </a:p>
        </p:txBody>
      </p:sp>
      <p:grpSp>
        <p:nvGrpSpPr>
          <p:cNvPr id="16" name="object 16"/>
          <p:cNvGrpSpPr/>
          <p:nvPr/>
        </p:nvGrpSpPr>
        <p:grpSpPr>
          <a:xfrm>
            <a:off x="1624203" y="1834515"/>
            <a:ext cx="2261235" cy="712470"/>
            <a:chOff x="641604" y="2446020"/>
            <a:chExt cx="3014980" cy="949960"/>
          </a:xfrm>
        </p:grpSpPr>
        <p:pic>
          <p:nvPicPr>
            <p:cNvPr id="17" name="object 17"/>
            <p:cNvPicPr/>
            <p:nvPr/>
          </p:nvPicPr>
          <p:blipFill>
            <a:blip r:embed="rId6" cstate="print"/>
            <a:stretch>
              <a:fillRect/>
            </a:stretch>
          </p:blipFill>
          <p:spPr>
            <a:xfrm>
              <a:off x="641604" y="2446020"/>
              <a:ext cx="3014472" cy="949451"/>
            </a:xfrm>
            <a:prstGeom prst="rect">
              <a:avLst/>
            </a:prstGeom>
          </p:spPr>
        </p:pic>
        <p:pic>
          <p:nvPicPr>
            <p:cNvPr id="18" name="object 18"/>
            <p:cNvPicPr/>
            <p:nvPr/>
          </p:nvPicPr>
          <p:blipFill>
            <a:blip r:embed="rId7" cstate="print"/>
            <a:stretch>
              <a:fillRect/>
            </a:stretch>
          </p:blipFill>
          <p:spPr>
            <a:xfrm>
              <a:off x="1577340" y="2581656"/>
              <a:ext cx="1210056" cy="736091"/>
            </a:xfrm>
            <a:prstGeom prst="rect">
              <a:avLst/>
            </a:prstGeom>
          </p:spPr>
        </p:pic>
        <p:pic>
          <p:nvPicPr>
            <p:cNvPr id="19" name="object 19"/>
            <p:cNvPicPr/>
            <p:nvPr/>
          </p:nvPicPr>
          <p:blipFill>
            <a:blip r:embed="rId8" cstate="print"/>
            <a:stretch>
              <a:fillRect/>
            </a:stretch>
          </p:blipFill>
          <p:spPr>
            <a:xfrm>
              <a:off x="683564" y="2465832"/>
              <a:ext cx="2929331" cy="863853"/>
            </a:xfrm>
            <a:prstGeom prst="rect">
              <a:avLst/>
            </a:prstGeom>
          </p:spPr>
        </p:pic>
      </p:grpSp>
      <p:sp>
        <p:nvSpPr>
          <p:cNvPr id="20" name="object 20"/>
          <p:cNvSpPr txBox="1"/>
          <p:nvPr/>
        </p:nvSpPr>
        <p:spPr>
          <a:xfrm>
            <a:off x="2488407" y="1999869"/>
            <a:ext cx="532924" cy="286617"/>
          </a:xfrm>
          <a:prstGeom prst="rect">
            <a:avLst/>
          </a:prstGeom>
        </p:spPr>
        <p:txBody>
          <a:bodyPr vert="horz" wrap="square" lIns="0" tIns="9525" rIns="0" bIns="0" rtlCol="0">
            <a:spAutoFit/>
          </a:bodyPr>
          <a:lstStyle/>
          <a:p>
            <a:pPr marL="9525">
              <a:spcBef>
                <a:spcPts val="75"/>
              </a:spcBef>
            </a:pPr>
            <a:r>
              <a:rPr sz="1800" spc="-53" dirty="0">
                <a:solidFill>
                  <a:srgbClr val="FFFFFF"/>
                </a:solidFill>
                <a:latin typeface="Calibri"/>
                <a:cs typeface="Calibri"/>
              </a:rPr>
              <a:t>B</a:t>
            </a:r>
            <a:r>
              <a:rPr sz="1800" spc="-60" dirty="0">
                <a:solidFill>
                  <a:srgbClr val="FFFFFF"/>
                </a:solidFill>
                <a:latin typeface="Calibri"/>
                <a:cs typeface="Calibri"/>
              </a:rPr>
              <a:t>Y</a:t>
            </a:r>
            <a:r>
              <a:rPr sz="1800" spc="-4" dirty="0">
                <a:solidFill>
                  <a:srgbClr val="FFFFFF"/>
                </a:solidFill>
                <a:latin typeface="Calibri"/>
                <a:cs typeface="Calibri"/>
              </a:rPr>
              <a:t>OD</a:t>
            </a:r>
            <a:endParaRPr sz="1800">
              <a:latin typeface="Calibri"/>
              <a:cs typeface="Calibri"/>
            </a:endParaRPr>
          </a:p>
        </p:txBody>
      </p:sp>
      <p:grpSp>
        <p:nvGrpSpPr>
          <p:cNvPr id="21" name="object 21"/>
          <p:cNvGrpSpPr/>
          <p:nvPr/>
        </p:nvGrpSpPr>
        <p:grpSpPr>
          <a:xfrm>
            <a:off x="3849100" y="2590847"/>
            <a:ext cx="3912870" cy="525780"/>
            <a:chOff x="3608133" y="3454463"/>
            <a:chExt cx="5217160" cy="701040"/>
          </a:xfrm>
        </p:grpSpPr>
        <p:sp>
          <p:nvSpPr>
            <p:cNvPr id="22" name="object 22"/>
            <p:cNvSpPr/>
            <p:nvPr/>
          </p:nvSpPr>
          <p:spPr>
            <a:xfrm>
              <a:off x="3612896" y="3459226"/>
              <a:ext cx="5207635" cy="691515"/>
            </a:xfrm>
            <a:custGeom>
              <a:avLst/>
              <a:gdLst/>
              <a:ahLst/>
              <a:cxnLst/>
              <a:rect l="l" t="t" r="r" b="b"/>
              <a:pathLst>
                <a:path w="5207634" h="691514">
                  <a:moveTo>
                    <a:pt x="5092446" y="0"/>
                  </a:moveTo>
                  <a:lnTo>
                    <a:pt x="0" y="0"/>
                  </a:lnTo>
                  <a:lnTo>
                    <a:pt x="0" y="691134"/>
                  </a:lnTo>
                  <a:lnTo>
                    <a:pt x="5092446" y="691134"/>
                  </a:lnTo>
                  <a:lnTo>
                    <a:pt x="5137233" y="682083"/>
                  </a:lnTo>
                  <a:lnTo>
                    <a:pt x="5173853" y="657399"/>
                  </a:lnTo>
                  <a:lnTo>
                    <a:pt x="5198566" y="620785"/>
                  </a:lnTo>
                  <a:lnTo>
                    <a:pt x="5207634" y="575944"/>
                  </a:lnTo>
                  <a:lnTo>
                    <a:pt x="5207634" y="115188"/>
                  </a:lnTo>
                  <a:lnTo>
                    <a:pt x="5198566" y="70348"/>
                  </a:lnTo>
                  <a:lnTo>
                    <a:pt x="5173853" y="33734"/>
                  </a:lnTo>
                  <a:lnTo>
                    <a:pt x="5137233" y="9050"/>
                  </a:lnTo>
                  <a:lnTo>
                    <a:pt x="5092446" y="0"/>
                  </a:lnTo>
                  <a:close/>
                </a:path>
              </a:pathLst>
            </a:custGeom>
            <a:solidFill>
              <a:srgbClr val="D5F4CE">
                <a:alpha val="90194"/>
              </a:srgbClr>
            </a:solidFill>
          </p:spPr>
          <p:txBody>
            <a:bodyPr wrap="square" lIns="0" tIns="0" rIns="0" bIns="0" rtlCol="0"/>
            <a:lstStyle/>
            <a:p>
              <a:endParaRPr sz="1050"/>
            </a:p>
          </p:txBody>
        </p:sp>
        <p:sp>
          <p:nvSpPr>
            <p:cNvPr id="23" name="object 23"/>
            <p:cNvSpPr/>
            <p:nvPr/>
          </p:nvSpPr>
          <p:spPr>
            <a:xfrm>
              <a:off x="3612896" y="3459226"/>
              <a:ext cx="5207635" cy="691515"/>
            </a:xfrm>
            <a:custGeom>
              <a:avLst/>
              <a:gdLst/>
              <a:ahLst/>
              <a:cxnLst/>
              <a:rect l="l" t="t" r="r" b="b"/>
              <a:pathLst>
                <a:path w="5207634" h="691514">
                  <a:moveTo>
                    <a:pt x="5207634" y="115188"/>
                  </a:moveTo>
                  <a:lnTo>
                    <a:pt x="5207634" y="575944"/>
                  </a:lnTo>
                  <a:lnTo>
                    <a:pt x="5198566" y="620785"/>
                  </a:lnTo>
                  <a:lnTo>
                    <a:pt x="5173853" y="657399"/>
                  </a:lnTo>
                  <a:lnTo>
                    <a:pt x="5137233" y="682083"/>
                  </a:lnTo>
                  <a:lnTo>
                    <a:pt x="5092446" y="691134"/>
                  </a:lnTo>
                  <a:lnTo>
                    <a:pt x="0" y="691134"/>
                  </a:lnTo>
                  <a:lnTo>
                    <a:pt x="0" y="0"/>
                  </a:lnTo>
                  <a:lnTo>
                    <a:pt x="5092446" y="0"/>
                  </a:lnTo>
                  <a:lnTo>
                    <a:pt x="5137233" y="9050"/>
                  </a:lnTo>
                  <a:lnTo>
                    <a:pt x="5173853" y="33734"/>
                  </a:lnTo>
                  <a:lnTo>
                    <a:pt x="5198566" y="70348"/>
                  </a:lnTo>
                  <a:lnTo>
                    <a:pt x="5207634" y="115188"/>
                  </a:lnTo>
                  <a:close/>
                </a:path>
              </a:pathLst>
            </a:custGeom>
            <a:ln w="9524">
              <a:solidFill>
                <a:srgbClr val="D5F4CE"/>
              </a:solidFill>
            </a:ln>
          </p:spPr>
          <p:txBody>
            <a:bodyPr wrap="square" lIns="0" tIns="0" rIns="0" bIns="0" rtlCol="0"/>
            <a:lstStyle/>
            <a:p>
              <a:endParaRPr sz="1050"/>
            </a:p>
          </p:txBody>
        </p:sp>
      </p:grpSp>
      <p:sp>
        <p:nvSpPr>
          <p:cNvPr id="24" name="object 24"/>
          <p:cNvSpPr txBox="1"/>
          <p:nvPr/>
        </p:nvSpPr>
        <p:spPr>
          <a:xfrm>
            <a:off x="3886485" y="2639281"/>
            <a:ext cx="3213735" cy="380232"/>
          </a:xfrm>
          <a:prstGeom prst="rect">
            <a:avLst/>
          </a:prstGeom>
        </p:spPr>
        <p:txBody>
          <a:bodyPr vert="horz" wrap="square" lIns="0" tIns="20955" rIns="0" bIns="0" rtlCol="0">
            <a:spAutoFit/>
          </a:bodyPr>
          <a:lstStyle/>
          <a:p>
            <a:pPr marL="95250" indent="-85725">
              <a:spcBef>
                <a:spcPts val="165"/>
              </a:spcBef>
              <a:buChar char="•"/>
              <a:tabLst>
                <a:tab pos="95250" algn="l"/>
              </a:tabLst>
            </a:pPr>
            <a:r>
              <a:rPr sz="1125" spc="-8" dirty="0">
                <a:latin typeface="Calibri"/>
                <a:cs typeface="Calibri"/>
              </a:rPr>
              <a:t>explotación</a:t>
            </a:r>
            <a:r>
              <a:rPr sz="1125" spc="-15" dirty="0">
                <a:latin typeface="Calibri"/>
                <a:cs typeface="Calibri"/>
              </a:rPr>
              <a:t> </a:t>
            </a:r>
            <a:r>
              <a:rPr sz="1125" dirty="0">
                <a:latin typeface="Calibri"/>
                <a:cs typeface="Calibri"/>
              </a:rPr>
              <a:t>de</a:t>
            </a:r>
            <a:r>
              <a:rPr sz="1125" spc="-8" dirty="0">
                <a:latin typeface="Calibri"/>
                <a:cs typeface="Calibri"/>
              </a:rPr>
              <a:t> </a:t>
            </a:r>
            <a:r>
              <a:rPr sz="1125" spc="-4" dirty="0">
                <a:latin typeface="Calibri"/>
                <a:cs typeface="Calibri"/>
              </a:rPr>
              <a:t>redes</a:t>
            </a:r>
            <a:r>
              <a:rPr sz="1125" spc="4" dirty="0">
                <a:latin typeface="Calibri"/>
                <a:cs typeface="Calibri"/>
              </a:rPr>
              <a:t> </a:t>
            </a:r>
            <a:r>
              <a:rPr sz="1125" dirty="0">
                <a:latin typeface="Calibri"/>
                <a:cs typeface="Calibri"/>
              </a:rPr>
              <a:t>no</a:t>
            </a:r>
            <a:r>
              <a:rPr sz="1125" spc="-15" dirty="0">
                <a:latin typeface="Calibri"/>
                <a:cs typeface="Calibri"/>
              </a:rPr>
              <a:t> </a:t>
            </a:r>
            <a:r>
              <a:rPr sz="1125" spc="-8" dirty="0">
                <a:latin typeface="Calibri"/>
                <a:cs typeface="Calibri"/>
              </a:rPr>
              <a:t>seguras</a:t>
            </a:r>
            <a:r>
              <a:rPr sz="1125" spc="-4" dirty="0">
                <a:latin typeface="Calibri"/>
                <a:cs typeface="Calibri"/>
              </a:rPr>
              <a:t> </a:t>
            </a:r>
            <a:r>
              <a:rPr sz="1125" dirty="0">
                <a:latin typeface="Calibri"/>
                <a:cs typeface="Calibri"/>
              </a:rPr>
              <a:t>de</a:t>
            </a:r>
            <a:r>
              <a:rPr sz="1125" spc="-8" dirty="0">
                <a:latin typeface="Calibri"/>
                <a:cs typeface="Calibri"/>
              </a:rPr>
              <a:t> </a:t>
            </a:r>
            <a:r>
              <a:rPr sz="1125" spc="-4" dirty="0">
                <a:latin typeface="Calibri"/>
                <a:cs typeface="Calibri"/>
              </a:rPr>
              <a:t>comunicación</a:t>
            </a:r>
            <a:endParaRPr sz="1125">
              <a:latin typeface="Calibri"/>
              <a:cs typeface="Calibri"/>
            </a:endParaRPr>
          </a:p>
          <a:p>
            <a:pPr marL="95250" indent="-85725">
              <a:spcBef>
                <a:spcPts val="90"/>
              </a:spcBef>
              <a:buChar char="•"/>
              <a:tabLst>
                <a:tab pos="95250" algn="l"/>
              </a:tabLst>
            </a:pPr>
            <a:r>
              <a:rPr sz="1125" spc="-4" dirty="0">
                <a:latin typeface="Calibri"/>
                <a:cs typeface="Calibri"/>
              </a:rPr>
              <a:t>pérdida</a:t>
            </a:r>
            <a:r>
              <a:rPr sz="1125" spc="-11" dirty="0">
                <a:latin typeface="Calibri"/>
                <a:cs typeface="Calibri"/>
              </a:rPr>
              <a:t> </a:t>
            </a:r>
            <a:r>
              <a:rPr sz="1125" dirty="0">
                <a:latin typeface="Calibri"/>
                <a:cs typeface="Calibri"/>
              </a:rPr>
              <a:t>de </a:t>
            </a:r>
            <a:r>
              <a:rPr sz="1125" spc="-8" dirty="0">
                <a:latin typeface="Calibri"/>
                <a:cs typeface="Calibri"/>
              </a:rPr>
              <a:t>control </a:t>
            </a:r>
            <a:r>
              <a:rPr sz="1125" dirty="0">
                <a:latin typeface="Calibri"/>
                <a:cs typeface="Calibri"/>
              </a:rPr>
              <a:t>de los</a:t>
            </a:r>
            <a:r>
              <a:rPr sz="1125" spc="-8" dirty="0">
                <a:latin typeface="Calibri"/>
                <a:cs typeface="Calibri"/>
              </a:rPr>
              <a:t> recursos informáticos físicos</a:t>
            </a:r>
            <a:endParaRPr sz="1125">
              <a:latin typeface="Calibri"/>
              <a:cs typeface="Calibri"/>
            </a:endParaRPr>
          </a:p>
        </p:txBody>
      </p:sp>
      <p:grpSp>
        <p:nvGrpSpPr>
          <p:cNvPr id="25" name="object 25"/>
          <p:cNvGrpSpPr/>
          <p:nvPr/>
        </p:nvGrpSpPr>
        <p:grpSpPr>
          <a:xfrm>
            <a:off x="1624203" y="2514600"/>
            <a:ext cx="2261235" cy="712470"/>
            <a:chOff x="641604" y="3352800"/>
            <a:chExt cx="3014980" cy="949960"/>
          </a:xfrm>
        </p:grpSpPr>
        <p:pic>
          <p:nvPicPr>
            <p:cNvPr id="26" name="object 26"/>
            <p:cNvPicPr/>
            <p:nvPr/>
          </p:nvPicPr>
          <p:blipFill>
            <a:blip r:embed="rId9" cstate="print"/>
            <a:stretch>
              <a:fillRect/>
            </a:stretch>
          </p:blipFill>
          <p:spPr>
            <a:xfrm>
              <a:off x="641604" y="3352800"/>
              <a:ext cx="3014472" cy="949451"/>
            </a:xfrm>
            <a:prstGeom prst="rect">
              <a:avLst/>
            </a:prstGeom>
          </p:spPr>
        </p:pic>
        <p:pic>
          <p:nvPicPr>
            <p:cNvPr id="27" name="object 27"/>
            <p:cNvPicPr/>
            <p:nvPr/>
          </p:nvPicPr>
          <p:blipFill>
            <a:blip r:embed="rId10" cstate="print"/>
            <a:stretch>
              <a:fillRect/>
            </a:stretch>
          </p:blipFill>
          <p:spPr>
            <a:xfrm>
              <a:off x="1562100" y="3488436"/>
              <a:ext cx="1239012" cy="736091"/>
            </a:xfrm>
            <a:prstGeom prst="rect">
              <a:avLst/>
            </a:prstGeom>
          </p:spPr>
        </p:pic>
        <p:pic>
          <p:nvPicPr>
            <p:cNvPr id="28" name="object 28"/>
            <p:cNvPicPr/>
            <p:nvPr/>
          </p:nvPicPr>
          <p:blipFill>
            <a:blip r:embed="rId11" cstate="print"/>
            <a:stretch>
              <a:fillRect/>
            </a:stretch>
          </p:blipFill>
          <p:spPr>
            <a:xfrm>
              <a:off x="683564" y="3372866"/>
              <a:ext cx="2929331" cy="863854"/>
            </a:xfrm>
            <a:prstGeom prst="rect">
              <a:avLst/>
            </a:prstGeom>
          </p:spPr>
        </p:pic>
      </p:grpSp>
      <p:sp>
        <p:nvSpPr>
          <p:cNvPr id="29" name="object 29"/>
          <p:cNvSpPr txBox="1"/>
          <p:nvPr/>
        </p:nvSpPr>
        <p:spPr>
          <a:xfrm>
            <a:off x="2476976" y="2680145"/>
            <a:ext cx="554355" cy="286617"/>
          </a:xfrm>
          <a:prstGeom prst="rect">
            <a:avLst/>
          </a:prstGeom>
        </p:spPr>
        <p:txBody>
          <a:bodyPr vert="horz" wrap="square" lIns="0" tIns="9525" rIns="0" bIns="0" rtlCol="0">
            <a:spAutoFit/>
          </a:bodyPr>
          <a:lstStyle/>
          <a:p>
            <a:pPr marL="9525">
              <a:spcBef>
                <a:spcPts val="75"/>
              </a:spcBef>
            </a:pPr>
            <a:r>
              <a:rPr sz="1800" spc="-4" dirty="0">
                <a:solidFill>
                  <a:srgbClr val="FFFFFF"/>
                </a:solidFill>
                <a:latin typeface="Calibri"/>
                <a:cs typeface="Calibri"/>
              </a:rPr>
              <a:t>Cloud</a:t>
            </a:r>
            <a:endParaRPr sz="1800">
              <a:latin typeface="Calibri"/>
              <a:cs typeface="Calibri"/>
            </a:endParaRPr>
          </a:p>
        </p:txBody>
      </p:sp>
      <p:grpSp>
        <p:nvGrpSpPr>
          <p:cNvPr id="30" name="object 30"/>
          <p:cNvGrpSpPr/>
          <p:nvPr/>
        </p:nvGrpSpPr>
        <p:grpSpPr>
          <a:xfrm>
            <a:off x="3849100" y="3271218"/>
            <a:ext cx="3912870" cy="525780"/>
            <a:chOff x="3608133" y="4361624"/>
            <a:chExt cx="5217160" cy="701040"/>
          </a:xfrm>
        </p:grpSpPr>
        <p:sp>
          <p:nvSpPr>
            <p:cNvPr id="31" name="object 31"/>
            <p:cNvSpPr/>
            <p:nvPr/>
          </p:nvSpPr>
          <p:spPr>
            <a:xfrm>
              <a:off x="3612896" y="4366386"/>
              <a:ext cx="5207635" cy="691515"/>
            </a:xfrm>
            <a:custGeom>
              <a:avLst/>
              <a:gdLst/>
              <a:ahLst/>
              <a:cxnLst/>
              <a:rect l="l" t="t" r="r" b="b"/>
              <a:pathLst>
                <a:path w="5207634" h="691514">
                  <a:moveTo>
                    <a:pt x="5092446" y="0"/>
                  </a:moveTo>
                  <a:lnTo>
                    <a:pt x="0" y="0"/>
                  </a:lnTo>
                  <a:lnTo>
                    <a:pt x="0" y="691007"/>
                  </a:lnTo>
                  <a:lnTo>
                    <a:pt x="5092446" y="691007"/>
                  </a:lnTo>
                  <a:lnTo>
                    <a:pt x="5137233" y="681956"/>
                  </a:lnTo>
                  <a:lnTo>
                    <a:pt x="5173853" y="657272"/>
                  </a:lnTo>
                  <a:lnTo>
                    <a:pt x="5198566" y="620658"/>
                  </a:lnTo>
                  <a:lnTo>
                    <a:pt x="5207634" y="575818"/>
                  </a:lnTo>
                  <a:lnTo>
                    <a:pt x="5207634" y="115062"/>
                  </a:lnTo>
                  <a:lnTo>
                    <a:pt x="5198566" y="70294"/>
                  </a:lnTo>
                  <a:lnTo>
                    <a:pt x="5173853" y="33718"/>
                  </a:lnTo>
                  <a:lnTo>
                    <a:pt x="5137233" y="9048"/>
                  </a:lnTo>
                  <a:lnTo>
                    <a:pt x="5092446" y="0"/>
                  </a:lnTo>
                  <a:close/>
                </a:path>
              </a:pathLst>
            </a:custGeom>
            <a:solidFill>
              <a:srgbClr val="F6F8CE">
                <a:alpha val="90194"/>
              </a:srgbClr>
            </a:solidFill>
          </p:spPr>
          <p:txBody>
            <a:bodyPr wrap="square" lIns="0" tIns="0" rIns="0" bIns="0" rtlCol="0"/>
            <a:lstStyle/>
            <a:p>
              <a:endParaRPr sz="1050"/>
            </a:p>
          </p:txBody>
        </p:sp>
        <p:sp>
          <p:nvSpPr>
            <p:cNvPr id="32" name="object 32"/>
            <p:cNvSpPr/>
            <p:nvPr/>
          </p:nvSpPr>
          <p:spPr>
            <a:xfrm>
              <a:off x="3612896" y="4366386"/>
              <a:ext cx="5207635" cy="691515"/>
            </a:xfrm>
            <a:custGeom>
              <a:avLst/>
              <a:gdLst/>
              <a:ahLst/>
              <a:cxnLst/>
              <a:rect l="l" t="t" r="r" b="b"/>
              <a:pathLst>
                <a:path w="5207634" h="691514">
                  <a:moveTo>
                    <a:pt x="5207634" y="115062"/>
                  </a:moveTo>
                  <a:lnTo>
                    <a:pt x="5207634" y="575818"/>
                  </a:lnTo>
                  <a:lnTo>
                    <a:pt x="5198566" y="620658"/>
                  </a:lnTo>
                  <a:lnTo>
                    <a:pt x="5173853" y="657272"/>
                  </a:lnTo>
                  <a:lnTo>
                    <a:pt x="5137233" y="681956"/>
                  </a:lnTo>
                  <a:lnTo>
                    <a:pt x="5092446" y="691007"/>
                  </a:lnTo>
                  <a:lnTo>
                    <a:pt x="0" y="691007"/>
                  </a:lnTo>
                  <a:lnTo>
                    <a:pt x="0" y="0"/>
                  </a:lnTo>
                  <a:lnTo>
                    <a:pt x="5092446" y="0"/>
                  </a:lnTo>
                  <a:lnTo>
                    <a:pt x="5137233" y="9048"/>
                  </a:lnTo>
                  <a:lnTo>
                    <a:pt x="5173853" y="33718"/>
                  </a:lnTo>
                  <a:lnTo>
                    <a:pt x="5198566" y="70294"/>
                  </a:lnTo>
                  <a:lnTo>
                    <a:pt x="5207634" y="115062"/>
                  </a:lnTo>
                  <a:close/>
                </a:path>
              </a:pathLst>
            </a:custGeom>
            <a:ln w="9524">
              <a:solidFill>
                <a:srgbClr val="F6F8CE"/>
              </a:solidFill>
            </a:ln>
          </p:spPr>
          <p:txBody>
            <a:bodyPr wrap="square" lIns="0" tIns="0" rIns="0" bIns="0" rtlCol="0"/>
            <a:lstStyle/>
            <a:p>
              <a:endParaRPr sz="1050"/>
            </a:p>
          </p:txBody>
        </p:sp>
      </p:grpSp>
      <p:sp>
        <p:nvSpPr>
          <p:cNvPr id="33" name="object 33"/>
          <p:cNvSpPr txBox="1"/>
          <p:nvPr/>
        </p:nvSpPr>
        <p:spPr>
          <a:xfrm>
            <a:off x="3886485" y="3319558"/>
            <a:ext cx="3567589" cy="380231"/>
          </a:xfrm>
          <a:prstGeom prst="rect">
            <a:avLst/>
          </a:prstGeom>
        </p:spPr>
        <p:txBody>
          <a:bodyPr vert="horz" wrap="square" lIns="0" tIns="20954" rIns="0" bIns="0" rtlCol="0">
            <a:spAutoFit/>
          </a:bodyPr>
          <a:lstStyle/>
          <a:p>
            <a:pPr marL="95250" indent="-85725">
              <a:spcBef>
                <a:spcPts val="164"/>
              </a:spcBef>
              <a:buChar char="•"/>
              <a:tabLst>
                <a:tab pos="95250" algn="l"/>
              </a:tabLst>
            </a:pPr>
            <a:r>
              <a:rPr sz="1125" spc="-11" dirty="0">
                <a:latin typeface="Calibri"/>
                <a:cs typeface="Calibri"/>
              </a:rPr>
              <a:t>“Tokenización”</a:t>
            </a:r>
            <a:r>
              <a:rPr sz="1125" spc="-15" dirty="0">
                <a:latin typeface="Calibri"/>
                <a:cs typeface="Calibri"/>
              </a:rPr>
              <a:t> </a:t>
            </a:r>
            <a:r>
              <a:rPr sz="1125" dirty="0">
                <a:latin typeface="Calibri"/>
                <a:cs typeface="Calibri"/>
              </a:rPr>
              <a:t>de la</a:t>
            </a:r>
            <a:r>
              <a:rPr sz="1125" spc="4" dirty="0">
                <a:latin typeface="Calibri"/>
                <a:cs typeface="Calibri"/>
              </a:rPr>
              <a:t> </a:t>
            </a:r>
            <a:r>
              <a:rPr sz="1125" spc="-8" dirty="0">
                <a:latin typeface="Calibri"/>
                <a:cs typeface="Calibri"/>
              </a:rPr>
              <a:t>data,</a:t>
            </a:r>
            <a:r>
              <a:rPr sz="1125" dirty="0">
                <a:latin typeface="Calibri"/>
                <a:cs typeface="Calibri"/>
              </a:rPr>
              <a:t> </a:t>
            </a:r>
            <a:r>
              <a:rPr sz="1125" spc="-8" dirty="0">
                <a:latin typeface="Calibri"/>
                <a:cs typeface="Calibri"/>
              </a:rPr>
              <a:t>teletrabajo</a:t>
            </a:r>
            <a:endParaRPr sz="1125">
              <a:latin typeface="Calibri"/>
              <a:cs typeface="Calibri"/>
            </a:endParaRPr>
          </a:p>
          <a:p>
            <a:pPr marL="95250" indent="-85725">
              <a:spcBef>
                <a:spcPts val="90"/>
              </a:spcBef>
              <a:buChar char="•"/>
              <a:tabLst>
                <a:tab pos="95250" algn="l"/>
              </a:tabLst>
            </a:pPr>
            <a:r>
              <a:rPr sz="1125" spc="-8" dirty="0">
                <a:latin typeface="Calibri"/>
                <a:cs typeface="Calibri"/>
              </a:rPr>
              <a:t>Aseguramiento </a:t>
            </a:r>
            <a:r>
              <a:rPr sz="1125" dirty="0">
                <a:latin typeface="Calibri"/>
                <a:cs typeface="Calibri"/>
              </a:rPr>
              <a:t>de</a:t>
            </a:r>
            <a:r>
              <a:rPr sz="1125" spc="4" dirty="0">
                <a:latin typeface="Calibri"/>
                <a:cs typeface="Calibri"/>
              </a:rPr>
              <a:t> </a:t>
            </a:r>
            <a:r>
              <a:rPr sz="1125" spc="-4" dirty="0">
                <a:latin typeface="Calibri"/>
                <a:cs typeface="Calibri"/>
              </a:rPr>
              <a:t>dispositivos</a:t>
            </a:r>
            <a:r>
              <a:rPr sz="1125" spc="-15" dirty="0">
                <a:latin typeface="Calibri"/>
                <a:cs typeface="Calibri"/>
              </a:rPr>
              <a:t> </a:t>
            </a:r>
            <a:r>
              <a:rPr sz="1125" dirty="0">
                <a:latin typeface="Calibri"/>
                <a:cs typeface="Calibri"/>
              </a:rPr>
              <a:t>y</a:t>
            </a:r>
            <a:r>
              <a:rPr sz="1125" spc="8" dirty="0">
                <a:latin typeface="Calibri"/>
                <a:cs typeface="Calibri"/>
              </a:rPr>
              <a:t> </a:t>
            </a:r>
            <a:r>
              <a:rPr sz="1125" spc="-4" dirty="0">
                <a:latin typeface="Calibri"/>
                <a:cs typeface="Calibri"/>
              </a:rPr>
              <a:t>almacenamientos</a:t>
            </a:r>
            <a:r>
              <a:rPr sz="1125" spc="-19" dirty="0">
                <a:latin typeface="Calibri"/>
                <a:cs typeface="Calibri"/>
              </a:rPr>
              <a:t> </a:t>
            </a:r>
            <a:r>
              <a:rPr sz="1125" spc="-8" dirty="0">
                <a:latin typeface="Calibri"/>
                <a:cs typeface="Calibri"/>
              </a:rPr>
              <a:t>externos</a:t>
            </a:r>
            <a:endParaRPr sz="1125">
              <a:latin typeface="Calibri"/>
              <a:cs typeface="Calibri"/>
            </a:endParaRPr>
          </a:p>
        </p:txBody>
      </p:sp>
      <p:grpSp>
        <p:nvGrpSpPr>
          <p:cNvPr id="34" name="object 34"/>
          <p:cNvGrpSpPr/>
          <p:nvPr/>
        </p:nvGrpSpPr>
        <p:grpSpPr>
          <a:xfrm>
            <a:off x="1624203" y="3194684"/>
            <a:ext cx="2261235" cy="712470"/>
            <a:chOff x="641604" y="4259579"/>
            <a:chExt cx="3014980" cy="949960"/>
          </a:xfrm>
        </p:grpSpPr>
        <p:pic>
          <p:nvPicPr>
            <p:cNvPr id="35" name="object 35"/>
            <p:cNvPicPr/>
            <p:nvPr/>
          </p:nvPicPr>
          <p:blipFill>
            <a:blip r:embed="rId12" cstate="print"/>
            <a:stretch>
              <a:fillRect/>
            </a:stretch>
          </p:blipFill>
          <p:spPr>
            <a:xfrm>
              <a:off x="641604" y="4259579"/>
              <a:ext cx="3014472" cy="949452"/>
            </a:xfrm>
            <a:prstGeom prst="rect">
              <a:avLst/>
            </a:prstGeom>
          </p:spPr>
        </p:pic>
        <p:pic>
          <p:nvPicPr>
            <p:cNvPr id="36" name="object 36"/>
            <p:cNvPicPr/>
            <p:nvPr/>
          </p:nvPicPr>
          <p:blipFill>
            <a:blip r:embed="rId13" cstate="print"/>
            <a:stretch>
              <a:fillRect/>
            </a:stretch>
          </p:blipFill>
          <p:spPr>
            <a:xfrm>
              <a:off x="1063752" y="4395215"/>
              <a:ext cx="2235708" cy="736092"/>
            </a:xfrm>
            <a:prstGeom prst="rect">
              <a:avLst/>
            </a:prstGeom>
          </p:spPr>
        </p:pic>
        <p:pic>
          <p:nvPicPr>
            <p:cNvPr id="37" name="object 37"/>
            <p:cNvPicPr/>
            <p:nvPr/>
          </p:nvPicPr>
          <p:blipFill>
            <a:blip r:embed="rId14" cstate="print"/>
            <a:stretch>
              <a:fillRect/>
            </a:stretch>
          </p:blipFill>
          <p:spPr>
            <a:xfrm>
              <a:off x="683564" y="4279899"/>
              <a:ext cx="2929331" cy="863854"/>
            </a:xfrm>
            <a:prstGeom prst="rect">
              <a:avLst/>
            </a:prstGeom>
          </p:spPr>
        </p:pic>
      </p:grpSp>
      <p:sp>
        <p:nvSpPr>
          <p:cNvPr id="38" name="object 38"/>
          <p:cNvSpPr txBox="1"/>
          <p:nvPr/>
        </p:nvSpPr>
        <p:spPr>
          <a:xfrm>
            <a:off x="2103215" y="3360706"/>
            <a:ext cx="1302067" cy="286617"/>
          </a:xfrm>
          <a:prstGeom prst="rect">
            <a:avLst/>
          </a:prstGeom>
        </p:spPr>
        <p:txBody>
          <a:bodyPr vert="horz" wrap="square" lIns="0" tIns="9525" rIns="0" bIns="0" rtlCol="0">
            <a:spAutoFit/>
          </a:bodyPr>
          <a:lstStyle/>
          <a:p>
            <a:pPr marL="9525">
              <a:spcBef>
                <a:spcPts val="75"/>
              </a:spcBef>
            </a:pPr>
            <a:r>
              <a:rPr sz="1800" spc="-8" dirty="0">
                <a:solidFill>
                  <a:srgbClr val="FFFFFF"/>
                </a:solidFill>
                <a:latin typeface="Calibri"/>
                <a:cs typeface="Calibri"/>
              </a:rPr>
              <a:t>Autenticación</a:t>
            </a:r>
            <a:endParaRPr sz="1800">
              <a:latin typeface="Calibri"/>
              <a:cs typeface="Calibri"/>
            </a:endParaRPr>
          </a:p>
        </p:txBody>
      </p:sp>
      <p:grpSp>
        <p:nvGrpSpPr>
          <p:cNvPr id="39" name="object 39"/>
          <p:cNvGrpSpPr/>
          <p:nvPr/>
        </p:nvGrpSpPr>
        <p:grpSpPr>
          <a:xfrm>
            <a:off x="3849100" y="3951494"/>
            <a:ext cx="3912870" cy="525780"/>
            <a:chOff x="3608133" y="5268658"/>
            <a:chExt cx="5217160" cy="701040"/>
          </a:xfrm>
        </p:grpSpPr>
        <p:sp>
          <p:nvSpPr>
            <p:cNvPr id="40" name="object 40"/>
            <p:cNvSpPr/>
            <p:nvPr/>
          </p:nvSpPr>
          <p:spPr>
            <a:xfrm>
              <a:off x="3612896" y="5273421"/>
              <a:ext cx="5207635" cy="691515"/>
            </a:xfrm>
            <a:custGeom>
              <a:avLst/>
              <a:gdLst/>
              <a:ahLst/>
              <a:cxnLst/>
              <a:rect l="l" t="t" r="r" b="b"/>
              <a:pathLst>
                <a:path w="5207634" h="691514">
                  <a:moveTo>
                    <a:pt x="5092446" y="0"/>
                  </a:moveTo>
                  <a:lnTo>
                    <a:pt x="0" y="0"/>
                  </a:lnTo>
                  <a:lnTo>
                    <a:pt x="0" y="691057"/>
                  </a:lnTo>
                  <a:lnTo>
                    <a:pt x="5092446" y="691057"/>
                  </a:lnTo>
                  <a:lnTo>
                    <a:pt x="5137233" y="682005"/>
                  </a:lnTo>
                  <a:lnTo>
                    <a:pt x="5173853" y="657318"/>
                  </a:lnTo>
                  <a:lnTo>
                    <a:pt x="5198566" y="620704"/>
                  </a:lnTo>
                  <a:lnTo>
                    <a:pt x="5207634" y="575868"/>
                  </a:lnTo>
                  <a:lnTo>
                    <a:pt x="5207634" y="115188"/>
                  </a:lnTo>
                  <a:lnTo>
                    <a:pt x="5198566" y="70348"/>
                  </a:lnTo>
                  <a:lnTo>
                    <a:pt x="5173853" y="33734"/>
                  </a:lnTo>
                  <a:lnTo>
                    <a:pt x="5137233" y="9050"/>
                  </a:lnTo>
                  <a:lnTo>
                    <a:pt x="5092446" y="0"/>
                  </a:lnTo>
                  <a:close/>
                </a:path>
              </a:pathLst>
            </a:custGeom>
            <a:solidFill>
              <a:srgbClr val="FBDDCF">
                <a:alpha val="90194"/>
              </a:srgbClr>
            </a:solidFill>
          </p:spPr>
          <p:txBody>
            <a:bodyPr wrap="square" lIns="0" tIns="0" rIns="0" bIns="0" rtlCol="0"/>
            <a:lstStyle/>
            <a:p>
              <a:endParaRPr sz="1050"/>
            </a:p>
          </p:txBody>
        </p:sp>
        <p:sp>
          <p:nvSpPr>
            <p:cNvPr id="41" name="object 41"/>
            <p:cNvSpPr/>
            <p:nvPr/>
          </p:nvSpPr>
          <p:spPr>
            <a:xfrm>
              <a:off x="3612896" y="5273421"/>
              <a:ext cx="5207635" cy="691515"/>
            </a:xfrm>
            <a:custGeom>
              <a:avLst/>
              <a:gdLst/>
              <a:ahLst/>
              <a:cxnLst/>
              <a:rect l="l" t="t" r="r" b="b"/>
              <a:pathLst>
                <a:path w="5207634" h="691514">
                  <a:moveTo>
                    <a:pt x="5207634" y="115188"/>
                  </a:moveTo>
                  <a:lnTo>
                    <a:pt x="5207634" y="575868"/>
                  </a:lnTo>
                  <a:lnTo>
                    <a:pt x="5198566" y="620704"/>
                  </a:lnTo>
                  <a:lnTo>
                    <a:pt x="5173853" y="657318"/>
                  </a:lnTo>
                  <a:lnTo>
                    <a:pt x="5137233" y="682005"/>
                  </a:lnTo>
                  <a:lnTo>
                    <a:pt x="5092446" y="691057"/>
                  </a:lnTo>
                  <a:lnTo>
                    <a:pt x="0" y="691057"/>
                  </a:lnTo>
                  <a:lnTo>
                    <a:pt x="0" y="0"/>
                  </a:lnTo>
                  <a:lnTo>
                    <a:pt x="5092446" y="0"/>
                  </a:lnTo>
                  <a:lnTo>
                    <a:pt x="5137233" y="9050"/>
                  </a:lnTo>
                  <a:lnTo>
                    <a:pt x="5173853" y="33734"/>
                  </a:lnTo>
                  <a:lnTo>
                    <a:pt x="5198566" y="70348"/>
                  </a:lnTo>
                  <a:lnTo>
                    <a:pt x="5207634" y="115188"/>
                  </a:lnTo>
                  <a:close/>
                </a:path>
              </a:pathLst>
            </a:custGeom>
            <a:ln w="9525">
              <a:solidFill>
                <a:srgbClr val="FBDDCF"/>
              </a:solidFill>
            </a:ln>
          </p:spPr>
          <p:txBody>
            <a:bodyPr wrap="square" lIns="0" tIns="0" rIns="0" bIns="0" rtlCol="0"/>
            <a:lstStyle/>
            <a:p>
              <a:endParaRPr sz="1050"/>
            </a:p>
          </p:txBody>
        </p:sp>
      </p:grpSp>
      <p:sp>
        <p:nvSpPr>
          <p:cNvPr id="42" name="object 42"/>
          <p:cNvSpPr txBox="1"/>
          <p:nvPr/>
        </p:nvSpPr>
        <p:spPr>
          <a:xfrm>
            <a:off x="3886485" y="3928338"/>
            <a:ext cx="3104197" cy="356187"/>
          </a:xfrm>
          <a:prstGeom prst="rect">
            <a:avLst/>
          </a:prstGeom>
        </p:spPr>
        <p:txBody>
          <a:bodyPr vert="horz" wrap="square" lIns="0" tIns="20002" rIns="0" bIns="0" rtlCol="0">
            <a:spAutoFit/>
          </a:bodyPr>
          <a:lstStyle/>
          <a:p>
            <a:pPr marL="95250" indent="-85725">
              <a:spcBef>
                <a:spcPts val="157"/>
              </a:spcBef>
              <a:buChar char="•"/>
              <a:tabLst>
                <a:tab pos="95250" algn="l"/>
              </a:tabLst>
            </a:pPr>
            <a:r>
              <a:rPr sz="1050" spc="-8" dirty="0">
                <a:latin typeface="Calibri"/>
                <a:cs typeface="Calibri"/>
              </a:rPr>
              <a:t>Equipos</a:t>
            </a:r>
            <a:r>
              <a:rPr sz="1050" spc="-4" dirty="0">
                <a:latin typeface="Calibri"/>
                <a:cs typeface="Calibri"/>
              </a:rPr>
              <a:t> </a:t>
            </a:r>
            <a:r>
              <a:rPr sz="1050" spc="-8" dirty="0">
                <a:latin typeface="Calibri"/>
                <a:cs typeface="Calibri"/>
              </a:rPr>
              <a:t>conectados</a:t>
            </a:r>
            <a:r>
              <a:rPr sz="1050" dirty="0">
                <a:latin typeface="Calibri"/>
                <a:cs typeface="Calibri"/>
              </a:rPr>
              <a:t> </a:t>
            </a:r>
            <a:r>
              <a:rPr sz="1050" spc="-4" dirty="0">
                <a:latin typeface="Calibri"/>
                <a:cs typeface="Calibri"/>
              </a:rPr>
              <a:t>uno</a:t>
            </a:r>
            <a:r>
              <a:rPr sz="1050" dirty="0">
                <a:latin typeface="Calibri"/>
                <a:cs typeface="Calibri"/>
              </a:rPr>
              <a:t> a</a:t>
            </a:r>
            <a:r>
              <a:rPr sz="1050" spc="-4" dirty="0">
                <a:latin typeface="Calibri"/>
                <a:cs typeface="Calibri"/>
              </a:rPr>
              <a:t> uno</a:t>
            </a:r>
            <a:r>
              <a:rPr sz="1050" dirty="0">
                <a:latin typeface="Calibri"/>
                <a:cs typeface="Calibri"/>
              </a:rPr>
              <a:t> vía</a:t>
            </a:r>
            <a:r>
              <a:rPr sz="1050" spc="-11" dirty="0">
                <a:latin typeface="Calibri"/>
                <a:cs typeface="Calibri"/>
              </a:rPr>
              <a:t> </a:t>
            </a:r>
            <a:r>
              <a:rPr sz="1050" spc="-4" dirty="0">
                <a:latin typeface="Calibri"/>
                <a:cs typeface="Calibri"/>
              </a:rPr>
              <a:t>internet</a:t>
            </a:r>
            <a:endParaRPr sz="1050" dirty="0">
              <a:latin typeface="Calibri"/>
              <a:cs typeface="Calibri"/>
            </a:endParaRPr>
          </a:p>
          <a:p>
            <a:pPr marL="95250" indent="-85725">
              <a:spcBef>
                <a:spcPts val="83"/>
              </a:spcBef>
              <a:buChar char="•"/>
              <a:tabLst>
                <a:tab pos="95250" algn="l"/>
              </a:tabLst>
            </a:pPr>
            <a:r>
              <a:rPr sz="1050" spc="-4" dirty="0">
                <a:latin typeface="Calibri"/>
                <a:cs typeface="Calibri"/>
              </a:rPr>
              <a:t>domótica</a:t>
            </a:r>
            <a:r>
              <a:rPr sz="1050" spc="-8" dirty="0">
                <a:latin typeface="Calibri"/>
                <a:cs typeface="Calibri"/>
              </a:rPr>
              <a:t> controlada </a:t>
            </a:r>
            <a:r>
              <a:rPr sz="1050" spc="-4" dirty="0">
                <a:latin typeface="Calibri"/>
                <a:cs typeface="Calibri"/>
              </a:rPr>
              <a:t>por</a:t>
            </a:r>
            <a:r>
              <a:rPr sz="1050" spc="-8" dirty="0">
                <a:latin typeface="Calibri"/>
                <a:cs typeface="Calibri"/>
              </a:rPr>
              <a:t> </a:t>
            </a:r>
            <a:r>
              <a:rPr sz="1050" spc="-4" dirty="0">
                <a:latin typeface="Calibri"/>
                <a:cs typeface="Calibri"/>
              </a:rPr>
              <a:t>internet</a:t>
            </a:r>
            <a:r>
              <a:rPr sz="1050" spc="-11" dirty="0">
                <a:latin typeface="Calibri"/>
                <a:cs typeface="Calibri"/>
              </a:rPr>
              <a:t> </a:t>
            </a:r>
            <a:r>
              <a:rPr sz="1050" dirty="0">
                <a:latin typeface="Calibri"/>
                <a:cs typeface="Calibri"/>
              </a:rPr>
              <a:t>y </a:t>
            </a:r>
            <a:r>
              <a:rPr sz="1050" spc="-4" dirty="0">
                <a:latin typeface="Calibri"/>
                <a:cs typeface="Calibri"/>
              </a:rPr>
              <a:t>sistemas</a:t>
            </a:r>
            <a:r>
              <a:rPr sz="1050" spc="-23" dirty="0">
                <a:latin typeface="Calibri"/>
                <a:cs typeface="Calibri"/>
              </a:rPr>
              <a:t> </a:t>
            </a:r>
            <a:r>
              <a:rPr sz="1050" spc="-4" dirty="0">
                <a:latin typeface="Calibri"/>
                <a:cs typeface="Calibri"/>
              </a:rPr>
              <a:t>de </a:t>
            </a:r>
            <a:r>
              <a:rPr sz="1050" dirty="0" err="1">
                <a:latin typeface="Calibri"/>
                <a:cs typeface="Calibri"/>
              </a:rPr>
              <a:t>alarma</a:t>
            </a:r>
            <a:r>
              <a:rPr sz="1050" dirty="0">
                <a:latin typeface="Calibri"/>
                <a:cs typeface="Calibri"/>
              </a:rPr>
              <a:t>.</a:t>
            </a:r>
          </a:p>
        </p:txBody>
      </p:sp>
      <p:grpSp>
        <p:nvGrpSpPr>
          <p:cNvPr id="43" name="object 43"/>
          <p:cNvGrpSpPr/>
          <p:nvPr/>
        </p:nvGrpSpPr>
        <p:grpSpPr>
          <a:xfrm>
            <a:off x="1624203" y="3850766"/>
            <a:ext cx="2261235" cy="803910"/>
            <a:chOff x="641604" y="5134355"/>
            <a:chExt cx="3014980" cy="1071880"/>
          </a:xfrm>
        </p:grpSpPr>
        <p:pic>
          <p:nvPicPr>
            <p:cNvPr id="44" name="object 44"/>
            <p:cNvPicPr/>
            <p:nvPr/>
          </p:nvPicPr>
          <p:blipFill>
            <a:blip r:embed="rId15" cstate="print"/>
            <a:stretch>
              <a:fillRect/>
            </a:stretch>
          </p:blipFill>
          <p:spPr>
            <a:xfrm>
              <a:off x="641604" y="5167883"/>
              <a:ext cx="3014472" cy="947927"/>
            </a:xfrm>
            <a:prstGeom prst="rect">
              <a:avLst/>
            </a:prstGeom>
          </p:spPr>
        </p:pic>
        <p:pic>
          <p:nvPicPr>
            <p:cNvPr id="45" name="object 45"/>
            <p:cNvPicPr/>
            <p:nvPr/>
          </p:nvPicPr>
          <p:blipFill>
            <a:blip r:embed="rId16" cstate="print"/>
            <a:stretch>
              <a:fillRect/>
            </a:stretch>
          </p:blipFill>
          <p:spPr>
            <a:xfrm>
              <a:off x="1184148" y="5134355"/>
              <a:ext cx="1996439" cy="1071372"/>
            </a:xfrm>
            <a:prstGeom prst="rect">
              <a:avLst/>
            </a:prstGeom>
          </p:spPr>
        </p:pic>
        <p:pic>
          <p:nvPicPr>
            <p:cNvPr id="46" name="object 46"/>
            <p:cNvPicPr/>
            <p:nvPr/>
          </p:nvPicPr>
          <p:blipFill>
            <a:blip r:embed="rId17" cstate="print"/>
            <a:stretch>
              <a:fillRect/>
            </a:stretch>
          </p:blipFill>
          <p:spPr>
            <a:xfrm>
              <a:off x="683564" y="5187060"/>
              <a:ext cx="2929331" cy="863803"/>
            </a:xfrm>
            <a:prstGeom prst="rect">
              <a:avLst/>
            </a:prstGeom>
          </p:spPr>
        </p:pic>
      </p:grpSp>
      <p:sp>
        <p:nvSpPr>
          <p:cNvPr id="47" name="object 47"/>
          <p:cNvSpPr txBox="1"/>
          <p:nvPr/>
        </p:nvSpPr>
        <p:spPr>
          <a:xfrm>
            <a:off x="2193513" y="3915537"/>
            <a:ext cx="1122521" cy="549990"/>
          </a:xfrm>
          <a:prstGeom prst="rect">
            <a:avLst/>
          </a:prstGeom>
        </p:spPr>
        <p:txBody>
          <a:bodyPr vert="horz" wrap="square" lIns="0" tIns="36671" rIns="0" bIns="0" rtlCol="0">
            <a:spAutoFit/>
          </a:bodyPr>
          <a:lstStyle/>
          <a:p>
            <a:pPr marL="9525" marR="3810" indent="31909">
              <a:lnSpc>
                <a:spcPts val="1980"/>
              </a:lnSpc>
              <a:spcBef>
                <a:spcPts val="289"/>
              </a:spcBef>
            </a:pPr>
            <a:r>
              <a:rPr sz="1800" spc="-8" dirty="0">
                <a:solidFill>
                  <a:srgbClr val="FFFFFF"/>
                </a:solidFill>
                <a:latin typeface="Calibri"/>
                <a:cs typeface="Calibri"/>
              </a:rPr>
              <a:t>Internet </a:t>
            </a:r>
            <a:r>
              <a:rPr sz="1800" spc="-4" dirty="0">
                <a:solidFill>
                  <a:srgbClr val="FFFFFF"/>
                </a:solidFill>
                <a:latin typeface="Calibri"/>
                <a:cs typeface="Calibri"/>
              </a:rPr>
              <a:t>de </a:t>
            </a:r>
            <a:r>
              <a:rPr sz="1800" spc="-398" dirty="0">
                <a:solidFill>
                  <a:srgbClr val="FFFFFF"/>
                </a:solidFill>
                <a:latin typeface="Calibri"/>
                <a:cs typeface="Calibri"/>
              </a:rPr>
              <a:t> </a:t>
            </a:r>
            <a:r>
              <a:rPr sz="1800" spc="-4" dirty="0">
                <a:solidFill>
                  <a:srgbClr val="FFFFFF"/>
                </a:solidFill>
                <a:latin typeface="Calibri"/>
                <a:cs typeface="Calibri"/>
              </a:rPr>
              <a:t>Disp</a:t>
            </a:r>
            <a:r>
              <a:rPr sz="1800" spc="-8" dirty="0">
                <a:solidFill>
                  <a:srgbClr val="FFFFFF"/>
                </a:solidFill>
                <a:latin typeface="Calibri"/>
                <a:cs typeface="Calibri"/>
              </a:rPr>
              <a:t>o</a:t>
            </a:r>
            <a:r>
              <a:rPr sz="1800" spc="-4" dirty="0">
                <a:solidFill>
                  <a:srgbClr val="FFFFFF"/>
                </a:solidFill>
                <a:latin typeface="Calibri"/>
                <a:cs typeface="Calibri"/>
              </a:rPr>
              <a:t>siti</a:t>
            </a:r>
            <a:r>
              <a:rPr sz="1800" spc="-26" dirty="0">
                <a:solidFill>
                  <a:srgbClr val="FFFFFF"/>
                </a:solidFill>
                <a:latin typeface="Calibri"/>
                <a:cs typeface="Calibri"/>
              </a:rPr>
              <a:t>v</a:t>
            </a:r>
            <a:r>
              <a:rPr sz="1800" spc="-4" dirty="0">
                <a:solidFill>
                  <a:srgbClr val="FFFFFF"/>
                </a:solidFill>
                <a:latin typeface="Calibri"/>
                <a:cs typeface="Calibri"/>
              </a:rPr>
              <a:t>os</a:t>
            </a:r>
            <a:endParaRPr sz="180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3861" y="558737"/>
            <a:ext cx="2218373" cy="530754"/>
          </a:xfrm>
          <a:prstGeom prst="rect">
            <a:avLst/>
          </a:prstGeom>
          <a:noFill/>
          <a:ln>
            <a:noFill/>
          </a:ln>
        </p:spPr>
        <p:txBody>
          <a:bodyPr spcFirstLastPara="1" vert="horz" wrap="square" lIns="0" tIns="10001" rIns="0" bIns="0" rtlCol="0" anchor="t" anchorCtr="0">
            <a:spAutoFit/>
          </a:bodyPr>
          <a:lstStyle/>
          <a:p>
            <a:pPr marL="9525" algn="ctr">
              <a:spcBef>
                <a:spcPts val="79"/>
              </a:spcBef>
            </a:pPr>
            <a:r>
              <a:rPr sz="2000" dirty="0">
                <a:solidFill>
                  <a:schemeClr val="accent1"/>
                </a:solidFill>
                <a:latin typeface="Montserrat"/>
              </a:rPr>
              <a:t>Para Cerrar…</a:t>
            </a:r>
          </a:p>
        </p:txBody>
      </p:sp>
      <p:grpSp>
        <p:nvGrpSpPr>
          <p:cNvPr id="3" name="object 3"/>
          <p:cNvGrpSpPr/>
          <p:nvPr/>
        </p:nvGrpSpPr>
        <p:grpSpPr>
          <a:xfrm>
            <a:off x="1596770" y="1044702"/>
            <a:ext cx="6033135" cy="3792855"/>
            <a:chOff x="605027" y="1392936"/>
            <a:chExt cx="8044180" cy="5057140"/>
          </a:xfrm>
        </p:grpSpPr>
        <p:pic>
          <p:nvPicPr>
            <p:cNvPr id="4" name="object 4"/>
            <p:cNvPicPr/>
            <p:nvPr/>
          </p:nvPicPr>
          <p:blipFill>
            <a:blip r:embed="rId2" cstate="print"/>
            <a:stretch>
              <a:fillRect/>
            </a:stretch>
          </p:blipFill>
          <p:spPr>
            <a:xfrm>
              <a:off x="605027" y="1392936"/>
              <a:ext cx="8043672" cy="882396"/>
            </a:xfrm>
            <a:prstGeom prst="rect">
              <a:avLst/>
            </a:prstGeom>
          </p:spPr>
        </p:pic>
        <p:pic>
          <p:nvPicPr>
            <p:cNvPr id="5" name="object 5"/>
            <p:cNvPicPr/>
            <p:nvPr/>
          </p:nvPicPr>
          <p:blipFill>
            <a:blip r:embed="rId3" cstate="print"/>
            <a:stretch>
              <a:fillRect/>
            </a:stretch>
          </p:blipFill>
          <p:spPr>
            <a:xfrm>
              <a:off x="605027" y="2197608"/>
              <a:ext cx="8043672" cy="896112"/>
            </a:xfrm>
            <a:prstGeom prst="rect">
              <a:avLst/>
            </a:prstGeom>
          </p:spPr>
        </p:pic>
        <p:pic>
          <p:nvPicPr>
            <p:cNvPr id="6" name="object 6"/>
            <p:cNvPicPr/>
            <p:nvPr/>
          </p:nvPicPr>
          <p:blipFill>
            <a:blip r:embed="rId4" cstate="print"/>
            <a:stretch>
              <a:fillRect/>
            </a:stretch>
          </p:blipFill>
          <p:spPr>
            <a:xfrm>
              <a:off x="605027" y="3003803"/>
              <a:ext cx="8043672" cy="882396"/>
            </a:xfrm>
            <a:prstGeom prst="rect">
              <a:avLst/>
            </a:prstGeom>
          </p:spPr>
        </p:pic>
        <p:pic>
          <p:nvPicPr>
            <p:cNvPr id="7" name="object 7"/>
            <p:cNvPicPr/>
            <p:nvPr/>
          </p:nvPicPr>
          <p:blipFill>
            <a:blip r:embed="rId5" cstate="print"/>
            <a:stretch>
              <a:fillRect/>
            </a:stretch>
          </p:blipFill>
          <p:spPr>
            <a:xfrm>
              <a:off x="605027" y="3810000"/>
              <a:ext cx="8043672" cy="882395"/>
            </a:xfrm>
            <a:prstGeom prst="rect">
              <a:avLst/>
            </a:prstGeom>
          </p:spPr>
        </p:pic>
        <p:pic>
          <p:nvPicPr>
            <p:cNvPr id="8" name="object 8"/>
            <p:cNvPicPr/>
            <p:nvPr/>
          </p:nvPicPr>
          <p:blipFill>
            <a:blip r:embed="rId6" cstate="print"/>
            <a:stretch>
              <a:fillRect/>
            </a:stretch>
          </p:blipFill>
          <p:spPr>
            <a:xfrm>
              <a:off x="605027" y="4614671"/>
              <a:ext cx="8043672" cy="896111"/>
            </a:xfrm>
            <a:prstGeom prst="rect">
              <a:avLst/>
            </a:prstGeom>
          </p:spPr>
        </p:pic>
        <p:pic>
          <p:nvPicPr>
            <p:cNvPr id="9" name="object 9"/>
            <p:cNvPicPr/>
            <p:nvPr/>
          </p:nvPicPr>
          <p:blipFill>
            <a:blip r:embed="rId7" cstate="print"/>
            <a:stretch>
              <a:fillRect/>
            </a:stretch>
          </p:blipFill>
          <p:spPr>
            <a:xfrm>
              <a:off x="605027" y="5318759"/>
              <a:ext cx="8043672" cy="1130808"/>
            </a:xfrm>
            <a:prstGeom prst="rect">
              <a:avLst/>
            </a:prstGeom>
          </p:spPr>
        </p:pic>
      </p:grpSp>
      <p:sp>
        <p:nvSpPr>
          <p:cNvPr id="10" name="object 10"/>
          <p:cNvSpPr txBox="1"/>
          <p:nvPr/>
        </p:nvSpPr>
        <p:spPr>
          <a:xfrm>
            <a:off x="1729664" y="1218534"/>
            <a:ext cx="5595461" cy="3465340"/>
          </a:xfrm>
          <a:prstGeom prst="rect">
            <a:avLst/>
          </a:prstGeom>
        </p:spPr>
        <p:txBody>
          <a:bodyPr vert="horz" wrap="square" lIns="0" tIns="9049" rIns="0" bIns="0" rtlCol="0">
            <a:spAutoFit/>
          </a:bodyPr>
          <a:lstStyle/>
          <a:p>
            <a:pPr marL="9525">
              <a:spcBef>
                <a:spcPts val="71"/>
              </a:spcBef>
            </a:pPr>
            <a:r>
              <a:rPr sz="1425" spc="-4" dirty="0">
                <a:solidFill>
                  <a:srgbClr val="FFFFFF"/>
                </a:solidFill>
                <a:latin typeface="Calibri"/>
                <a:cs typeface="Calibri"/>
              </a:rPr>
              <a:t>La</a:t>
            </a:r>
            <a:r>
              <a:rPr sz="1425" spc="-8" dirty="0">
                <a:solidFill>
                  <a:srgbClr val="FFFFFF"/>
                </a:solidFill>
                <a:latin typeface="Calibri"/>
                <a:cs typeface="Calibri"/>
              </a:rPr>
              <a:t> </a:t>
            </a:r>
            <a:r>
              <a:rPr sz="1425" spc="-4" dirty="0">
                <a:solidFill>
                  <a:srgbClr val="FFFFFF"/>
                </a:solidFill>
                <a:latin typeface="Calibri"/>
                <a:cs typeface="Calibri"/>
              </a:rPr>
              <a:t>seguridad</a:t>
            </a:r>
            <a:r>
              <a:rPr sz="1425" spc="8" dirty="0">
                <a:solidFill>
                  <a:srgbClr val="FFFFFF"/>
                </a:solidFill>
                <a:latin typeface="Calibri"/>
                <a:cs typeface="Calibri"/>
              </a:rPr>
              <a:t> </a:t>
            </a:r>
            <a:r>
              <a:rPr sz="1425" spc="-4" dirty="0">
                <a:solidFill>
                  <a:srgbClr val="FFFFFF"/>
                </a:solidFill>
                <a:latin typeface="Calibri"/>
                <a:cs typeface="Calibri"/>
              </a:rPr>
              <a:t>es</a:t>
            </a:r>
            <a:r>
              <a:rPr sz="1425" dirty="0">
                <a:solidFill>
                  <a:srgbClr val="FFFFFF"/>
                </a:solidFill>
                <a:latin typeface="Calibri"/>
                <a:cs typeface="Calibri"/>
              </a:rPr>
              <a:t> </a:t>
            </a:r>
            <a:r>
              <a:rPr sz="1425" b="1" spc="-4" dirty="0">
                <a:solidFill>
                  <a:srgbClr val="FFFFFF"/>
                </a:solidFill>
                <a:latin typeface="Calibri"/>
                <a:cs typeface="Calibri"/>
              </a:rPr>
              <a:t>un </a:t>
            </a:r>
            <a:r>
              <a:rPr sz="1425" b="1" spc="-8" dirty="0">
                <a:solidFill>
                  <a:srgbClr val="FFFFFF"/>
                </a:solidFill>
                <a:latin typeface="Calibri"/>
                <a:cs typeface="Calibri"/>
              </a:rPr>
              <a:t>asunto</a:t>
            </a:r>
            <a:r>
              <a:rPr sz="1425" b="1" spc="-4" dirty="0">
                <a:solidFill>
                  <a:srgbClr val="FFFFFF"/>
                </a:solidFill>
                <a:latin typeface="Calibri"/>
                <a:cs typeface="Calibri"/>
              </a:rPr>
              <a:t> de</a:t>
            </a:r>
            <a:r>
              <a:rPr sz="1425" b="1" dirty="0">
                <a:solidFill>
                  <a:srgbClr val="FFFFFF"/>
                </a:solidFill>
                <a:latin typeface="Calibri"/>
                <a:cs typeface="Calibri"/>
              </a:rPr>
              <a:t> </a:t>
            </a:r>
            <a:r>
              <a:rPr sz="1425" b="1" spc="-8" dirty="0">
                <a:solidFill>
                  <a:srgbClr val="FFFFFF"/>
                </a:solidFill>
                <a:latin typeface="Calibri"/>
                <a:cs typeface="Calibri"/>
              </a:rPr>
              <a:t>todos</a:t>
            </a:r>
            <a:endParaRPr sz="1425">
              <a:latin typeface="Calibri"/>
              <a:cs typeface="Calibri"/>
            </a:endParaRPr>
          </a:p>
          <a:p>
            <a:pPr>
              <a:spcBef>
                <a:spcPts val="11"/>
              </a:spcBef>
            </a:pPr>
            <a:endParaRPr sz="1988">
              <a:latin typeface="Calibri"/>
              <a:cs typeface="Calibri"/>
            </a:endParaRPr>
          </a:p>
          <a:p>
            <a:pPr marL="9525" marR="87154">
              <a:lnSpc>
                <a:spcPts val="1568"/>
              </a:lnSpc>
            </a:pPr>
            <a:r>
              <a:rPr sz="1425" spc="-4" dirty="0">
                <a:solidFill>
                  <a:srgbClr val="FFFFFF"/>
                </a:solidFill>
                <a:latin typeface="Calibri"/>
                <a:cs typeface="Calibri"/>
              </a:rPr>
              <a:t>Se</a:t>
            </a:r>
            <a:r>
              <a:rPr sz="1425" dirty="0">
                <a:solidFill>
                  <a:srgbClr val="FFFFFF"/>
                </a:solidFill>
                <a:latin typeface="Calibri"/>
                <a:cs typeface="Calibri"/>
              </a:rPr>
              <a:t> </a:t>
            </a:r>
            <a:r>
              <a:rPr sz="1425" spc="-8" dirty="0">
                <a:solidFill>
                  <a:srgbClr val="FFFFFF"/>
                </a:solidFill>
                <a:latin typeface="Calibri"/>
                <a:cs typeface="Calibri"/>
              </a:rPr>
              <a:t>requiere</a:t>
            </a:r>
            <a:r>
              <a:rPr sz="1425" spc="8" dirty="0">
                <a:solidFill>
                  <a:srgbClr val="FFFFFF"/>
                </a:solidFill>
                <a:latin typeface="Calibri"/>
                <a:cs typeface="Calibri"/>
              </a:rPr>
              <a:t> </a:t>
            </a:r>
            <a:r>
              <a:rPr sz="1425" spc="-4" dirty="0">
                <a:solidFill>
                  <a:srgbClr val="FFFFFF"/>
                </a:solidFill>
                <a:latin typeface="Calibri"/>
                <a:cs typeface="Calibri"/>
              </a:rPr>
              <a:t>de</a:t>
            </a:r>
            <a:r>
              <a:rPr sz="1425" spc="4" dirty="0">
                <a:solidFill>
                  <a:srgbClr val="FFFFFF"/>
                </a:solidFill>
                <a:latin typeface="Calibri"/>
                <a:cs typeface="Calibri"/>
              </a:rPr>
              <a:t> </a:t>
            </a:r>
            <a:r>
              <a:rPr sz="1425" spc="-4" dirty="0">
                <a:solidFill>
                  <a:srgbClr val="FFFFFF"/>
                </a:solidFill>
                <a:latin typeface="Calibri"/>
                <a:cs typeface="Calibri"/>
              </a:rPr>
              <a:t>la</a:t>
            </a:r>
            <a:r>
              <a:rPr sz="1425" spc="4" dirty="0">
                <a:solidFill>
                  <a:srgbClr val="FFFFFF"/>
                </a:solidFill>
                <a:latin typeface="Calibri"/>
                <a:cs typeface="Calibri"/>
              </a:rPr>
              <a:t> </a:t>
            </a:r>
            <a:r>
              <a:rPr sz="1425" spc="-8" dirty="0">
                <a:solidFill>
                  <a:srgbClr val="FFFFFF"/>
                </a:solidFill>
                <a:latin typeface="Calibri"/>
                <a:cs typeface="Calibri"/>
              </a:rPr>
              <a:t>colaboración</a:t>
            </a:r>
            <a:r>
              <a:rPr sz="1425" spc="15" dirty="0">
                <a:solidFill>
                  <a:srgbClr val="FFFFFF"/>
                </a:solidFill>
                <a:latin typeface="Calibri"/>
                <a:cs typeface="Calibri"/>
              </a:rPr>
              <a:t> </a:t>
            </a:r>
            <a:r>
              <a:rPr sz="1425" spc="-4" dirty="0">
                <a:solidFill>
                  <a:srgbClr val="FFFFFF"/>
                </a:solidFill>
                <a:latin typeface="Calibri"/>
                <a:cs typeface="Calibri"/>
              </a:rPr>
              <a:t>de</a:t>
            </a:r>
            <a:r>
              <a:rPr sz="1425" dirty="0">
                <a:solidFill>
                  <a:srgbClr val="FFFFFF"/>
                </a:solidFill>
                <a:latin typeface="Calibri"/>
                <a:cs typeface="Calibri"/>
              </a:rPr>
              <a:t> </a:t>
            </a:r>
            <a:r>
              <a:rPr sz="1425" spc="-11" dirty="0">
                <a:solidFill>
                  <a:srgbClr val="FFFFFF"/>
                </a:solidFill>
                <a:latin typeface="Calibri"/>
                <a:cs typeface="Calibri"/>
              </a:rPr>
              <a:t>todas</a:t>
            </a:r>
            <a:r>
              <a:rPr sz="1425" spc="11" dirty="0">
                <a:solidFill>
                  <a:srgbClr val="FFFFFF"/>
                </a:solidFill>
                <a:latin typeface="Calibri"/>
                <a:cs typeface="Calibri"/>
              </a:rPr>
              <a:t> </a:t>
            </a:r>
            <a:r>
              <a:rPr sz="1425" spc="-4" dirty="0">
                <a:solidFill>
                  <a:srgbClr val="FFFFFF"/>
                </a:solidFill>
                <a:latin typeface="Calibri"/>
                <a:cs typeface="Calibri"/>
              </a:rPr>
              <a:t>las</a:t>
            </a:r>
            <a:r>
              <a:rPr sz="1425" spc="4" dirty="0">
                <a:solidFill>
                  <a:srgbClr val="FFFFFF"/>
                </a:solidFill>
                <a:latin typeface="Calibri"/>
                <a:cs typeface="Calibri"/>
              </a:rPr>
              <a:t> </a:t>
            </a:r>
            <a:r>
              <a:rPr sz="1425" spc="-8" dirty="0">
                <a:solidFill>
                  <a:srgbClr val="FFFFFF"/>
                </a:solidFill>
                <a:latin typeface="Calibri"/>
                <a:cs typeface="Calibri"/>
              </a:rPr>
              <a:t>áreas</a:t>
            </a:r>
            <a:r>
              <a:rPr sz="1425" spc="-4" dirty="0">
                <a:solidFill>
                  <a:srgbClr val="FFFFFF"/>
                </a:solidFill>
                <a:latin typeface="Calibri"/>
                <a:cs typeface="Calibri"/>
              </a:rPr>
              <a:t> </a:t>
            </a:r>
            <a:r>
              <a:rPr sz="1425" dirty="0">
                <a:solidFill>
                  <a:srgbClr val="FFFFFF"/>
                </a:solidFill>
                <a:latin typeface="Calibri"/>
                <a:cs typeface="Calibri"/>
              </a:rPr>
              <a:t>(</a:t>
            </a:r>
            <a:r>
              <a:rPr sz="1425" b="1" dirty="0">
                <a:solidFill>
                  <a:srgbClr val="FFFFFF"/>
                </a:solidFill>
                <a:latin typeface="Calibri"/>
                <a:cs typeface="Calibri"/>
              </a:rPr>
              <a:t>No </a:t>
            </a:r>
            <a:r>
              <a:rPr sz="1425" b="1" spc="-4" dirty="0">
                <a:solidFill>
                  <a:srgbClr val="FFFFFF"/>
                </a:solidFill>
                <a:latin typeface="Calibri"/>
                <a:cs typeface="Calibri"/>
              </a:rPr>
              <a:t>es</a:t>
            </a:r>
            <a:r>
              <a:rPr sz="1425" b="1" dirty="0">
                <a:solidFill>
                  <a:srgbClr val="FFFFFF"/>
                </a:solidFill>
                <a:latin typeface="Calibri"/>
                <a:cs typeface="Calibri"/>
              </a:rPr>
              <a:t> </a:t>
            </a:r>
            <a:r>
              <a:rPr sz="1425" b="1" spc="-4" dirty="0">
                <a:solidFill>
                  <a:srgbClr val="FFFFFF"/>
                </a:solidFill>
                <a:latin typeface="Calibri"/>
                <a:cs typeface="Calibri"/>
              </a:rPr>
              <a:t>un</a:t>
            </a:r>
            <a:r>
              <a:rPr sz="1425" b="1" spc="8" dirty="0">
                <a:solidFill>
                  <a:srgbClr val="FFFFFF"/>
                </a:solidFill>
                <a:latin typeface="Calibri"/>
                <a:cs typeface="Calibri"/>
              </a:rPr>
              <a:t> </a:t>
            </a:r>
            <a:r>
              <a:rPr sz="1425" b="1" spc="-4" dirty="0">
                <a:solidFill>
                  <a:srgbClr val="FFFFFF"/>
                </a:solidFill>
                <a:latin typeface="Calibri"/>
                <a:cs typeface="Calibri"/>
              </a:rPr>
              <a:t>problema</a:t>
            </a:r>
            <a:r>
              <a:rPr sz="1425" b="1" spc="4" dirty="0">
                <a:solidFill>
                  <a:srgbClr val="FFFFFF"/>
                </a:solidFill>
                <a:latin typeface="Calibri"/>
                <a:cs typeface="Calibri"/>
              </a:rPr>
              <a:t> </a:t>
            </a:r>
            <a:r>
              <a:rPr sz="1425" b="1" spc="-4" dirty="0">
                <a:solidFill>
                  <a:srgbClr val="FFFFFF"/>
                </a:solidFill>
                <a:latin typeface="Calibri"/>
                <a:cs typeface="Calibri"/>
              </a:rPr>
              <a:t>de</a:t>
            </a:r>
            <a:r>
              <a:rPr sz="1425" b="1" dirty="0">
                <a:solidFill>
                  <a:srgbClr val="FFFFFF"/>
                </a:solidFill>
                <a:latin typeface="Calibri"/>
                <a:cs typeface="Calibri"/>
              </a:rPr>
              <a:t> </a:t>
            </a:r>
            <a:r>
              <a:rPr sz="1425" b="1" spc="-8" dirty="0">
                <a:solidFill>
                  <a:srgbClr val="FFFFFF"/>
                </a:solidFill>
                <a:latin typeface="Calibri"/>
                <a:cs typeface="Calibri"/>
              </a:rPr>
              <a:t>TI </a:t>
            </a:r>
            <a:r>
              <a:rPr sz="1425" b="1" spc="-311" dirty="0">
                <a:solidFill>
                  <a:srgbClr val="FFFFFF"/>
                </a:solidFill>
                <a:latin typeface="Calibri"/>
                <a:cs typeface="Calibri"/>
              </a:rPr>
              <a:t> </a:t>
            </a:r>
            <a:r>
              <a:rPr sz="1425" b="1" spc="-4" dirty="0">
                <a:solidFill>
                  <a:srgbClr val="FFFFFF"/>
                </a:solidFill>
                <a:latin typeface="Calibri"/>
                <a:cs typeface="Calibri"/>
              </a:rPr>
              <a:t>solamente)</a:t>
            </a:r>
            <a:endParaRPr sz="1425">
              <a:latin typeface="Calibri"/>
              <a:cs typeface="Calibri"/>
            </a:endParaRPr>
          </a:p>
          <a:p>
            <a:pPr>
              <a:spcBef>
                <a:spcPts val="38"/>
              </a:spcBef>
            </a:pPr>
            <a:endParaRPr sz="1800">
              <a:latin typeface="Calibri"/>
              <a:cs typeface="Calibri"/>
            </a:endParaRPr>
          </a:p>
          <a:p>
            <a:pPr marL="9525"/>
            <a:r>
              <a:rPr sz="1425" spc="-4" dirty="0">
                <a:solidFill>
                  <a:srgbClr val="FFFFFF"/>
                </a:solidFill>
                <a:latin typeface="Calibri"/>
                <a:cs typeface="Calibri"/>
              </a:rPr>
              <a:t>La</a:t>
            </a:r>
            <a:r>
              <a:rPr sz="1425" spc="-8" dirty="0">
                <a:solidFill>
                  <a:srgbClr val="FFFFFF"/>
                </a:solidFill>
                <a:latin typeface="Calibri"/>
                <a:cs typeface="Calibri"/>
              </a:rPr>
              <a:t> </a:t>
            </a:r>
            <a:r>
              <a:rPr sz="1425" spc="-4" dirty="0">
                <a:solidFill>
                  <a:srgbClr val="FFFFFF"/>
                </a:solidFill>
                <a:latin typeface="Calibri"/>
                <a:cs typeface="Calibri"/>
              </a:rPr>
              <a:t>seguridad</a:t>
            </a:r>
            <a:r>
              <a:rPr sz="1425" spc="11" dirty="0">
                <a:solidFill>
                  <a:srgbClr val="FFFFFF"/>
                </a:solidFill>
                <a:latin typeface="Calibri"/>
                <a:cs typeface="Calibri"/>
              </a:rPr>
              <a:t> </a:t>
            </a:r>
            <a:r>
              <a:rPr sz="1425" spc="-8" dirty="0">
                <a:solidFill>
                  <a:srgbClr val="FFFFFF"/>
                </a:solidFill>
                <a:latin typeface="Calibri"/>
                <a:cs typeface="Calibri"/>
              </a:rPr>
              <a:t>debe</a:t>
            </a:r>
            <a:r>
              <a:rPr sz="1425" spc="4" dirty="0">
                <a:solidFill>
                  <a:srgbClr val="FFFFFF"/>
                </a:solidFill>
                <a:latin typeface="Calibri"/>
                <a:cs typeface="Calibri"/>
              </a:rPr>
              <a:t> </a:t>
            </a:r>
            <a:r>
              <a:rPr sz="1425" spc="-4" dirty="0">
                <a:solidFill>
                  <a:srgbClr val="FFFFFF"/>
                </a:solidFill>
                <a:latin typeface="Calibri"/>
                <a:cs typeface="Calibri"/>
              </a:rPr>
              <a:t>ser diseñada</a:t>
            </a:r>
            <a:r>
              <a:rPr sz="1425" dirty="0">
                <a:solidFill>
                  <a:srgbClr val="FFFFFF"/>
                </a:solidFill>
                <a:latin typeface="Calibri"/>
                <a:cs typeface="Calibri"/>
              </a:rPr>
              <a:t> </a:t>
            </a:r>
            <a:r>
              <a:rPr sz="1425" spc="-8" dirty="0">
                <a:solidFill>
                  <a:srgbClr val="FFFFFF"/>
                </a:solidFill>
                <a:latin typeface="Calibri"/>
                <a:cs typeface="Calibri"/>
              </a:rPr>
              <a:t>por</a:t>
            </a:r>
            <a:r>
              <a:rPr sz="1425" spc="8" dirty="0">
                <a:solidFill>
                  <a:srgbClr val="FFFFFF"/>
                </a:solidFill>
                <a:latin typeface="Calibri"/>
                <a:cs typeface="Calibri"/>
              </a:rPr>
              <a:t> </a:t>
            </a:r>
            <a:r>
              <a:rPr sz="1425" b="1" spc="-4" dirty="0">
                <a:solidFill>
                  <a:srgbClr val="FFFFFF"/>
                </a:solidFill>
                <a:latin typeface="Calibri"/>
                <a:cs typeface="Calibri"/>
              </a:rPr>
              <a:t>adelantado</a:t>
            </a:r>
            <a:endParaRPr sz="1425">
              <a:latin typeface="Calibri"/>
              <a:cs typeface="Calibri"/>
            </a:endParaRPr>
          </a:p>
          <a:p>
            <a:pPr>
              <a:lnSpc>
                <a:spcPct val="100000"/>
              </a:lnSpc>
            </a:pPr>
            <a:endParaRPr sz="1425">
              <a:latin typeface="Calibri"/>
              <a:cs typeface="Calibri"/>
            </a:endParaRPr>
          </a:p>
          <a:p>
            <a:pPr>
              <a:spcBef>
                <a:spcPts val="30"/>
              </a:spcBef>
            </a:pPr>
            <a:endParaRPr sz="1050">
              <a:latin typeface="Calibri"/>
              <a:cs typeface="Calibri"/>
            </a:endParaRPr>
          </a:p>
          <a:p>
            <a:pPr marL="9525"/>
            <a:r>
              <a:rPr sz="1425" spc="-4" dirty="0">
                <a:solidFill>
                  <a:srgbClr val="FFFFFF"/>
                </a:solidFill>
                <a:latin typeface="Calibri"/>
                <a:cs typeface="Calibri"/>
              </a:rPr>
              <a:t>La</a:t>
            </a:r>
            <a:r>
              <a:rPr sz="1425" spc="-8" dirty="0">
                <a:solidFill>
                  <a:srgbClr val="FFFFFF"/>
                </a:solidFill>
                <a:latin typeface="Calibri"/>
                <a:cs typeface="Calibri"/>
              </a:rPr>
              <a:t> </a:t>
            </a:r>
            <a:r>
              <a:rPr sz="1425" spc="-4" dirty="0">
                <a:solidFill>
                  <a:srgbClr val="FFFFFF"/>
                </a:solidFill>
                <a:latin typeface="Calibri"/>
                <a:cs typeface="Calibri"/>
              </a:rPr>
              <a:t>seguridad</a:t>
            </a:r>
            <a:r>
              <a:rPr sz="1425" spc="8" dirty="0">
                <a:solidFill>
                  <a:srgbClr val="FFFFFF"/>
                </a:solidFill>
                <a:latin typeface="Calibri"/>
                <a:cs typeface="Calibri"/>
              </a:rPr>
              <a:t> </a:t>
            </a:r>
            <a:r>
              <a:rPr sz="1425" spc="-8" dirty="0">
                <a:solidFill>
                  <a:srgbClr val="FFFFFF"/>
                </a:solidFill>
                <a:latin typeface="Calibri"/>
                <a:cs typeface="Calibri"/>
              </a:rPr>
              <a:t>debe</a:t>
            </a:r>
            <a:r>
              <a:rPr sz="1425" dirty="0">
                <a:solidFill>
                  <a:srgbClr val="FFFFFF"/>
                </a:solidFill>
                <a:latin typeface="Calibri"/>
                <a:cs typeface="Calibri"/>
              </a:rPr>
              <a:t> </a:t>
            </a:r>
            <a:r>
              <a:rPr sz="1425" spc="-4" dirty="0">
                <a:solidFill>
                  <a:srgbClr val="FFFFFF"/>
                </a:solidFill>
                <a:latin typeface="Calibri"/>
                <a:cs typeface="Calibri"/>
              </a:rPr>
              <a:t>ser un</a:t>
            </a:r>
            <a:r>
              <a:rPr sz="1425" dirty="0">
                <a:solidFill>
                  <a:srgbClr val="FFFFFF"/>
                </a:solidFill>
                <a:latin typeface="Calibri"/>
                <a:cs typeface="Calibri"/>
              </a:rPr>
              <a:t> </a:t>
            </a:r>
            <a:r>
              <a:rPr sz="1425" b="1" spc="-8" dirty="0">
                <a:solidFill>
                  <a:srgbClr val="FFFFFF"/>
                </a:solidFill>
                <a:latin typeface="Calibri"/>
                <a:cs typeface="Calibri"/>
              </a:rPr>
              <a:t>esfuerzo</a:t>
            </a:r>
            <a:r>
              <a:rPr sz="1425" b="1" spc="-11" dirty="0">
                <a:solidFill>
                  <a:srgbClr val="FFFFFF"/>
                </a:solidFill>
                <a:latin typeface="Calibri"/>
                <a:cs typeface="Calibri"/>
              </a:rPr>
              <a:t> </a:t>
            </a:r>
            <a:r>
              <a:rPr sz="1425" b="1" spc="-4" dirty="0">
                <a:solidFill>
                  <a:srgbClr val="FFFFFF"/>
                </a:solidFill>
                <a:latin typeface="Calibri"/>
                <a:cs typeface="Calibri"/>
              </a:rPr>
              <a:t>continuo</a:t>
            </a:r>
            <a:endParaRPr sz="1425">
              <a:latin typeface="Calibri"/>
              <a:cs typeface="Calibri"/>
            </a:endParaRPr>
          </a:p>
          <a:p>
            <a:pPr>
              <a:spcBef>
                <a:spcPts val="23"/>
              </a:spcBef>
            </a:pPr>
            <a:endParaRPr sz="1838">
              <a:latin typeface="Calibri"/>
              <a:cs typeface="Calibri"/>
            </a:endParaRPr>
          </a:p>
          <a:p>
            <a:pPr marL="9525">
              <a:lnSpc>
                <a:spcPts val="1639"/>
              </a:lnSpc>
            </a:pPr>
            <a:r>
              <a:rPr sz="1425" spc="-8" dirty="0">
                <a:solidFill>
                  <a:srgbClr val="FFFFFF"/>
                </a:solidFill>
                <a:latin typeface="Calibri"/>
                <a:cs typeface="Calibri"/>
              </a:rPr>
              <a:t>Abordar</a:t>
            </a:r>
            <a:r>
              <a:rPr sz="1425" spc="4" dirty="0">
                <a:solidFill>
                  <a:srgbClr val="FFFFFF"/>
                </a:solidFill>
                <a:latin typeface="Calibri"/>
                <a:cs typeface="Calibri"/>
              </a:rPr>
              <a:t> </a:t>
            </a:r>
            <a:r>
              <a:rPr sz="1425" spc="-8" dirty="0">
                <a:solidFill>
                  <a:srgbClr val="FFFFFF"/>
                </a:solidFill>
                <a:latin typeface="Calibri"/>
                <a:cs typeface="Calibri"/>
              </a:rPr>
              <a:t>sistemáticamente</a:t>
            </a:r>
            <a:r>
              <a:rPr sz="1425" spc="4" dirty="0">
                <a:solidFill>
                  <a:srgbClr val="FFFFFF"/>
                </a:solidFill>
                <a:latin typeface="Calibri"/>
                <a:cs typeface="Calibri"/>
              </a:rPr>
              <a:t> </a:t>
            </a:r>
            <a:r>
              <a:rPr sz="1425" spc="-4" dirty="0">
                <a:solidFill>
                  <a:srgbClr val="FFFFFF"/>
                </a:solidFill>
                <a:latin typeface="Calibri"/>
                <a:cs typeface="Calibri"/>
              </a:rPr>
              <a:t>las</a:t>
            </a:r>
            <a:r>
              <a:rPr sz="1425" spc="8" dirty="0">
                <a:solidFill>
                  <a:srgbClr val="FFFFFF"/>
                </a:solidFill>
                <a:latin typeface="Calibri"/>
                <a:cs typeface="Calibri"/>
              </a:rPr>
              <a:t> </a:t>
            </a:r>
            <a:r>
              <a:rPr sz="1425" b="1" spc="-4" dirty="0">
                <a:solidFill>
                  <a:srgbClr val="FFFFFF"/>
                </a:solidFill>
                <a:latin typeface="Calibri"/>
                <a:cs typeface="Calibri"/>
              </a:rPr>
              <a:t>vulnerabilidades</a:t>
            </a:r>
            <a:r>
              <a:rPr sz="1425" b="1" spc="-11" dirty="0">
                <a:solidFill>
                  <a:srgbClr val="FFFFFF"/>
                </a:solidFill>
                <a:latin typeface="Calibri"/>
                <a:cs typeface="Calibri"/>
              </a:rPr>
              <a:t> </a:t>
            </a:r>
            <a:r>
              <a:rPr sz="1425" b="1" spc="-4" dirty="0">
                <a:solidFill>
                  <a:srgbClr val="FFFFFF"/>
                </a:solidFill>
                <a:latin typeface="Calibri"/>
                <a:cs typeface="Calibri"/>
              </a:rPr>
              <a:t>(propiedades</a:t>
            </a:r>
            <a:r>
              <a:rPr sz="1425" b="1" spc="-8" dirty="0">
                <a:solidFill>
                  <a:srgbClr val="FFFFFF"/>
                </a:solidFill>
                <a:latin typeface="Calibri"/>
                <a:cs typeface="Calibri"/>
              </a:rPr>
              <a:t> </a:t>
            </a:r>
            <a:r>
              <a:rPr sz="1425" b="1" spc="-4" dirty="0">
                <a:solidFill>
                  <a:srgbClr val="FFFFFF"/>
                </a:solidFill>
                <a:latin typeface="Calibri"/>
                <a:cs typeface="Calibri"/>
              </a:rPr>
              <a:t>intrínsecas</a:t>
            </a:r>
            <a:r>
              <a:rPr sz="1425" b="1" dirty="0">
                <a:solidFill>
                  <a:srgbClr val="FFFFFF"/>
                </a:solidFill>
                <a:latin typeface="Calibri"/>
                <a:cs typeface="Calibri"/>
              </a:rPr>
              <a:t> </a:t>
            </a:r>
            <a:r>
              <a:rPr sz="1425" b="1" spc="-4" dirty="0">
                <a:solidFill>
                  <a:srgbClr val="FFFFFF"/>
                </a:solidFill>
                <a:latin typeface="Calibri"/>
                <a:cs typeface="Calibri"/>
              </a:rPr>
              <a:t>de</a:t>
            </a:r>
            <a:endParaRPr sz="1425">
              <a:latin typeface="Calibri"/>
              <a:cs typeface="Calibri"/>
            </a:endParaRPr>
          </a:p>
          <a:p>
            <a:pPr marL="9525">
              <a:lnSpc>
                <a:spcPts val="1639"/>
              </a:lnSpc>
            </a:pPr>
            <a:r>
              <a:rPr sz="1425" b="1" spc="-4" dirty="0">
                <a:solidFill>
                  <a:srgbClr val="FFFFFF"/>
                </a:solidFill>
                <a:latin typeface="Calibri"/>
                <a:cs typeface="Calibri"/>
              </a:rPr>
              <a:t>las </a:t>
            </a:r>
            <a:r>
              <a:rPr sz="1425" b="1" spc="-8" dirty="0">
                <a:solidFill>
                  <a:srgbClr val="FFFFFF"/>
                </a:solidFill>
                <a:latin typeface="Calibri"/>
                <a:cs typeface="Calibri"/>
              </a:rPr>
              <a:t>redes</a:t>
            </a:r>
            <a:r>
              <a:rPr sz="1425" b="1" spc="-4" dirty="0">
                <a:solidFill>
                  <a:srgbClr val="FFFFFF"/>
                </a:solidFill>
                <a:latin typeface="Calibri"/>
                <a:cs typeface="Calibri"/>
              </a:rPr>
              <a:t> / </a:t>
            </a:r>
            <a:r>
              <a:rPr sz="1425" b="1" spc="-8" dirty="0">
                <a:solidFill>
                  <a:srgbClr val="FFFFFF"/>
                </a:solidFill>
                <a:latin typeface="Calibri"/>
                <a:cs typeface="Calibri"/>
              </a:rPr>
              <a:t>sistemas)</a:t>
            </a:r>
            <a:r>
              <a:rPr sz="1425" b="1" spc="-4" dirty="0">
                <a:solidFill>
                  <a:srgbClr val="FFFFFF"/>
                </a:solidFill>
                <a:latin typeface="Calibri"/>
                <a:cs typeface="Calibri"/>
              </a:rPr>
              <a:t> </a:t>
            </a:r>
            <a:r>
              <a:rPr sz="1425" spc="-4" dirty="0">
                <a:solidFill>
                  <a:srgbClr val="FFFFFF"/>
                </a:solidFill>
                <a:latin typeface="Calibri"/>
                <a:cs typeface="Calibri"/>
              </a:rPr>
              <a:t>es</a:t>
            </a:r>
            <a:r>
              <a:rPr sz="1425" dirty="0">
                <a:solidFill>
                  <a:srgbClr val="FFFFFF"/>
                </a:solidFill>
                <a:latin typeface="Calibri"/>
                <a:cs typeface="Calibri"/>
              </a:rPr>
              <a:t> </a:t>
            </a:r>
            <a:r>
              <a:rPr sz="1425" spc="-4" dirty="0">
                <a:solidFill>
                  <a:srgbClr val="FFFFFF"/>
                </a:solidFill>
                <a:latin typeface="Calibri"/>
                <a:cs typeface="Calibri"/>
              </a:rPr>
              <a:t>la</a:t>
            </a:r>
            <a:r>
              <a:rPr sz="1425" spc="-8" dirty="0">
                <a:solidFill>
                  <a:srgbClr val="FFFFFF"/>
                </a:solidFill>
                <a:latin typeface="Calibri"/>
                <a:cs typeface="Calibri"/>
              </a:rPr>
              <a:t> </a:t>
            </a:r>
            <a:r>
              <a:rPr sz="1425" spc="-11" dirty="0">
                <a:solidFill>
                  <a:srgbClr val="FFFFFF"/>
                </a:solidFill>
                <a:latin typeface="Calibri"/>
                <a:cs typeface="Calibri"/>
              </a:rPr>
              <a:t>clave</a:t>
            </a:r>
            <a:endParaRPr sz="1425">
              <a:latin typeface="Calibri"/>
              <a:cs typeface="Calibri"/>
            </a:endParaRPr>
          </a:p>
          <a:p>
            <a:pPr marL="9525" marR="89535">
              <a:lnSpc>
                <a:spcPts val="1568"/>
              </a:lnSpc>
              <a:spcBef>
                <a:spcPts val="870"/>
              </a:spcBef>
            </a:pPr>
            <a:r>
              <a:rPr sz="1425" spc="-4" dirty="0">
                <a:solidFill>
                  <a:srgbClr val="FFFFFF"/>
                </a:solidFill>
                <a:latin typeface="Calibri"/>
                <a:cs typeface="Calibri"/>
              </a:rPr>
              <a:t>La</a:t>
            </a:r>
            <a:r>
              <a:rPr sz="1425" spc="-8" dirty="0">
                <a:solidFill>
                  <a:srgbClr val="FFFFFF"/>
                </a:solidFill>
                <a:latin typeface="Calibri"/>
                <a:cs typeface="Calibri"/>
              </a:rPr>
              <a:t> protección</a:t>
            </a:r>
            <a:r>
              <a:rPr sz="1425" spc="15" dirty="0">
                <a:solidFill>
                  <a:srgbClr val="FFFFFF"/>
                </a:solidFill>
                <a:latin typeface="Calibri"/>
                <a:cs typeface="Calibri"/>
              </a:rPr>
              <a:t> </a:t>
            </a:r>
            <a:r>
              <a:rPr sz="1425" spc="-4" dirty="0">
                <a:solidFill>
                  <a:srgbClr val="FFFFFF"/>
                </a:solidFill>
                <a:latin typeface="Calibri"/>
                <a:cs typeface="Calibri"/>
              </a:rPr>
              <a:t>puede</a:t>
            </a:r>
            <a:r>
              <a:rPr sz="1425" dirty="0">
                <a:solidFill>
                  <a:srgbClr val="FFFFFF"/>
                </a:solidFill>
                <a:latin typeface="Calibri"/>
                <a:cs typeface="Calibri"/>
              </a:rPr>
              <a:t> </a:t>
            </a:r>
            <a:r>
              <a:rPr sz="1425" spc="-11" dirty="0">
                <a:solidFill>
                  <a:srgbClr val="FFFFFF"/>
                </a:solidFill>
                <a:latin typeface="Calibri"/>
                <a:cs typeface="Calibri"/>
              </a:rPr>
              <a:t>proporcionarse</a:t>
            </a:r>
            <a:r>
              <a:rPr sz="1425" spc="38" dirty="0">
                <a:solidFill>
                  <a:srgbClr val="FFFFFF"/>
                </a:solidFill>
                <a:latin typeface="Calibri"/>
                <a:cs typeface="Calibri"/>
              </a:rPr>
              <a:t> </a:t>
            </a:r>
            <a:r>
              <a:rPr sz="1425" b="1" spc="-4" dirty="0">
                <a:solidFill>
                  <a:srgbClr val="FFFFFF"/>
                </a:solidFill>
                <a:latin typeface="Calibri"/>
                <a:cs typeface="Calibri"/>
              </a:rPr>
              <a:t>independientemente</a:t>
            </a:r>
            <a:r>
              <a:rPr sz="1425" b="1" spc="-30" dirty="0">
                <a:solidFill>
                  <a:srgbClr val="FFFFFF"/>
                </a:solidFill>
                <a:latin typeface="Calibri"/>
                <a:cs typeface="Calibri"/>
              </a:rPr>
              <a:t> </a:t>
            </a:r>
            <a:r>
              <a:rPr sz="1425" spc="-4" dirty="0">
                <a:solidFill>
                  <a:srgbClr val="FFFFFF"/>
                </a:solidFill>
                <a:latin typeface="Calibri"/>
                <a:cs typeface="Calibri"/>
              </a:rPr>
              <a:t>de lo</a:t>
            </a:r>
            <a:r>
              <a:rPr sz="1425" spc="8" dirty="0">
                <a:solidFill>
                  <a:srgbClr val="FFFFFF"/>
                </a:solidFill>
                <a:latin typeface="Calibri"/>
                <a:cs typeface="Calibri"/>
              </a:rPr>
              <a:t> </a:t>
            </a:r>
            <a:r>
              <a:rPr sz="1425" spc="-4" dirty="0">
                <a:solidFill>
                  <a:srgbClr val="FFFFFF"/>
                </a:solidFill>
                <a:latin typeface="Calibri"/>
                <a:cs typeface="Calibri"/>
              </a:rPr>
              <a:t>que</a:t>
            </a:r>
            <a:r>
              <a:rPr sz="1425" spc="-8" dirty="0">
                <a:solidFill>
                  <a:srgbClr val="FFFFFF"/>
                </a:solidFill>
                <a:latin typeface="Calibri"/>
                <a:cs typeface="Calibri"/>
              </a:rPr>
              <a:t> </a:t>
            </a:r>
            <a:r>
              <a:rPr sz="1425" spc="-4" dirty="0">
                <a:solidFill>
                  <a:srgbClr val="FFFFFF"/>
                </a:solidFill>
                <a:latin typeface="Calibri"/>
                <a:cs typeface="Calibri"/>
              </a:rPr>
              <a:t>las </a:t>
            </a:r>
            <a:r>
              <a:rPr sz="1425" dirty="0">
                <a:solidFill>
                  <a:srgbClr val="FFFFFF"/>
                </a:solidFill>
                <a:latin typeface="Calibri"/>
                <a:cs typeface="Calibri"/>
              </a:rPr>
              <a:t> </a:t>
            </a:r>
            <a:r>
              <a:rPr sz="1425" spc="-8" dirty="0">
                <a:solidFill>
                  <a:srgbClr val="FFFFFF"/>
                </a:solidFill>
                <a:latin typeface="Calibri"/>
                <a:cs typeface="Calibri"/>
              </a:rPr>
              <a:t>amenazas</a:t>
            </a:r>
            <a:r>
              <a:rPr sz="1425" spc="11" dirty="0">
                <a:solidFill>
                  <a:srgbClr val="FFFFFF"/>
                </a:solidFill>
                <a:latin typeface="Calibri"/>
                <a:cs typeface="Calibri"/>
              </a:rPr>
              <a:t> </a:t>
            </a:r>
            <a:r>
              <a:rPr sz="1425" spc="-4" dirty="0">
                <a:solidFill>
                  <a:srgbClr val="FFFFFF"/>
                </a:solidFill>
                <a:latin typeface="Calibri"/>
                <a:cs typeface="Calibri"/>
              </a:rPr>
              <a:t>puedan</a:t>
            </a:r>
            <a:r>
              <a:rPr sz="1425" dirty="0">
                <a:solidFill>
                  <a:srgbClr val="FFFFFF"/>
                </a:solidFill>
                <a:latin typeface="Calibri"/>
                <a:cs typeface="Calibri"/>
              </a:rPr>
              <a:t> ser</a:t>
            </a:r>
            <a:r>
              <a:rPr sz="1425" spc="-8" dirty="0">
                <a:solidFill>
                  <a:srgbClr val="FFFFFF"/>
                </a:solidFill>
                <a:latin typeface="Calibri"/>
                <a:cs typeface="Calibri"/>
              </a:rPr>
              <a:t> (que</a:t>
            </a:r>
            <a:r>
              <a:rPr sz="1425" spc="4" dirty="0">
                <a:solidFill>
                  <a:srgbClr val="FFFFFF"/>
                </a:solidFill>
                <a:latin typeface="Calibri"/>
                <a:cs typeface="Calibri"/>
              </a:rPr>
              <a:t> </a:t>
            </a:r>
            <a:r>
              <a:rPr sz="1425" spc="-11" dirty="0">
                <a:solidFill>
                  <a:srgbClr val="FFFFFF"/>
                </a:solidFill>
                <a:latin typeface="Calibri"/>
                <a:cs typeface="Calibri"/>
              </a:rPr>
              <a:t>están</a:t>
            </a:r>
            <a:r>
              <a:rPr sz="1425" dirty="0">
                <a:solidFill>
                  <a:srgbClr val="FFFFFF"/>
                </a:solidFill>
                <a:latin typeface="Calibri"/>
                <a:cs typeface="Calibri"/>
              </a:rPr>
              <a:t> </a:t>
            </a:r>
            <a:r>
              <a:rPr sz="1425" spc="-4" dirty="0">
                <a:solidFill>
                  <a:srgbClr val="FFFFFF"/>
                </a:solidFill>
                <a:latin typeface="Calibri"/>
                <a:cs typeface="Calibri"/>
              </a:rPr>
              <a:t>cambiando</a:t>
            </a:r>
            <a:r>
              <a:rPr sz="1425" spc="11" dirty="0">
                <a:solidFill>
                  <a:srgbClr val="FFFFFF"/>
                </a:solidFill>
                <a:latin typeface="Calibri"/>
                <a:cs typeface="Calibri"/>
              </a:rPr>
              <a:t> </a:t>
            </a:r>
            <a:r>
              <a:rPr sz="1425" spc="-11" dirty="0">
                <a:solidFill>
                  <a:srgbClr val="FFFFFF"/>
                </a:solidFill>
                <a:latin typeface="Calibri"/>
                <a:cs typeface="Calibri"/>
              </a:rPr>
              <a:t>constantemente</a:t>
            </a:r>
            <a:r>
              <a:rPr sz="1425" spc="4" dirty="0">
                <a:solidFill>
                  <a:srgbClr val="FFFFFF"/>
                </a:solidFill>
                <a:latin typeface="Calibri"/>
                <a:cs typeface="Calibri"/>
              </a:rPr>
              <a:t> </a:t>
            </a:r>
            <a:r>
              <a:rPr sz="1425" spc="-4" dirty="0">
                <a:solidFill>
                  <a:srgbClr val="FFFFFF"/>
                </a:solidFill>
                <a:latin typeface="Calibri"/>
                <a:cs typeface="Calibri"/>
              </a:rPr>
              <a:t>y</a:t>
            </a:r>
            <a:r>
              <a:rPr sz="1425" spc="8" dirty="0">
                <a:solidFill>
                  <a:srgbClr val="FFFFFF"/>
                </a:solidFill>
                <a:latin typeface="Calibri"/>
                <a:cs typeface="Calibri"/>
              </a:rPr>
              <a:t> </a:t>
            </a:r>
            <a:r>
              <a:rPr sz="1425" spc="-4" dirty="0">
                <a:solidFill>
                  <a:srgbClr val="FFFFFF"/>
                </a:solidFill>
                <a:latin typeface="Calibri"/>
                <a:cs typeface="Calibri"/>
              </a:rPr>
              <a:t>pueden</a:t>
            </a:r>
            <a:r>
              <a:rPr sz="1425" dirty="0">
                <a:solidFill>
                  <a:srgbClr val="FFFFFF"/>
                </a:solidFill>
                <a:latin typeface="Calibri"/>
                <a:cs typeface="Calibri"/>
              </a:rPr>
              <a:t> ser </a:t>
            </a:r>
            <a:r>
              <a:rPr sz="1425" spc="-311" dirty="0">
                <a:solidFill>
                  <a:srgbClr val="FFFFFF"/>
                </a:solidFill>
                <a:latin typeface="Calibri"/>
                <a:cs typeface="Calibri"/>
              </a:rPr>
              <a:t> </a:t>
            </a:r>
            <a:r>
              <a:rPr sz="1425" spc="-4" dirty="0">
                <a:solidFill>
                  <a:srgbClr val="FFFFFF"/>
                </a:solidFill>
                <a:latin typeface="Calibri"/>
                <a:cs typeface="Calibri"/>
              </a:rPr>
              <a:t>desconocidas)</a:t>
            </a:r>
            <a:endParaRPr sz="1425">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23D33BE-0B6E-F9BC-E891-3FA69EA1E896}"/>
              </a:ext>
            </a:extLst>
          </p:cNvPr>
          <p:cNvPicPr>
            <a:picLocks noChangeAspect="1"/>
          </p:cNvPicPr>
          <p:nvPr/>
        </p:nvPicPr>
        <p:blipFill>
          <a:blip r:embed="rId2"/>
          <a:stretch>
            <a:fillRect/>
          </a:stretch>
        </p:blipFill>
        <p:spPr>
          <a:xfrm>
            <a:off x="0" y="405715"/>
            <a:ext cx="9144000" cy="4332070"/>
          </a:xfrm>
          <a:prstGeom prst="rect">
            <a:avLst/>
          </a:prstGeom>
        </p:spPr>
      </p:pic>
    </p:spTree>
    <p:extLst>
      <p:ext uri="{BB962C8B-B14F-4D97-AF65-F5344CB8AC3E}">
        <p14:creationId xmlns:p14="http://schemas.microsoft.com/office/powerpoint/2010/main" val="1774499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 la web… ataques más frecuentes</a:t>
            </a:r>
            <a:endParaRPr dirty="0"/>
          </a:p>
        </p:txBody>
      </p:sp>
      <p:sp>
        <p:nvSpPr>
          <p:cNvPr id="2" name="Google Shape;192;p31">
            <a:extLst>
              <a:ext uri="{FF2B5EF4-FFF2-40B4-BE49-F238E27FC236}">
                <a16:creationId xmlns:a16="http://schemas.microsoft.com/office/drawing/2014/main" id="{19CE883F-E765-6F69-AEF9-1B059E239827}"/>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dirty="0">
                <a:solidFill>
                  <a:schemeClr val="dk1"/>
                </a:solidFill>
              </a:rPr>
              <a:t>Los ataques </a:t>
            </a:r>
            <a:r>
              <a:rPr lang="es-ES" sz="1400" dirty="0" err="1">
                <a:solidFill>
                  <a:schemeClr val="dk1"/>
                </a:solidFill>
              </a:rPr>
              <a:t>DDoS</a:t>
            </a:r>
            <a:r>
              <a:rPr lang="es-ES" sz="1400" dirty="0">
                <a:solidFill>
                  <a:schemeClr val="dk1"/>
                </a:solidFill>
              </a:rPr>
              <a:t> buscan ralentizar la página o de plano dejarla sin funcionamiento.</a:t>
            </a:r>
          </a:p>
          <a:p>
            <a:pPr marL="285750" indent="-285750" algn="just">
              <a:buClr>
                <a:schemeClr val="dk1"/>
              </a:buClr>
              <a:buSzPts val="1100"/>
            </a:pPr>
            <a:r>
              <a:rPr lang="es-ES" sz="1400" dirty="0">
                <a:solidFill>
                  <a:schemeClr val="dk1"/>
                </a:solidFill>
              </a:rPr>
              <a:t>Los Malware son un software malicioso que se utiliza principalmente para robar información de una página, así como de los usuarios.</a:t>
            </a:r>
          </a:p>
          <a:p>
            <a:pPr marL="285750" indent="-285750" algn="just">
              <a:buClr>
                <a:schemeClr val="dk1"/>
              </a:buClr>
              <a:buSzPts val="1100"/>
            </a:pPr>
            <a:r>
              <a:rPr lang="es-ES" sz="1400" dirty="0" err="1">
                <a:solidFill>
                  <a:schemeClr val="dk1"/>
                </a:solidFill>
              </a:rPr>
              <a:t>Blacklist</a:t>
            </a:r>
            <a:r>
              <a:rPr lang="es-ES" sz="1400" dirty="0">
                <a:solidFill>
                  <a:schemeClr val="dk1"/>
                </a:solidFill>
              </a:rPr>
              <a:t>, consiste en eliminar el sitio web de los resultados de búsqueda de los buscadores en internet, afectando directamente el tráfico a la página.</a:t>
            </a:r>
          </a:p>
          <a:p>
            <a:pPr marL="285750" indent="-285750" algn="just">
              <a:buClr>
                <a:schemeClr val="dk1"/>
              </a:buClr>
              <a:buSzPts val="1100"/>
            </a:pPr>
            <a:r>
              <a:rPr lang="es-ES" sz="1400" dirty="0">
                <a:solidFill>
                  <a:schemeClr val="dk1"/>
                </a:solidFill>
              </a:rPr>
              <a:t>Mostrar anuncios invasivos en la página web.</a:t>
            </a:r>
          </a:p>
          <a:p>
            <a:pPr marL="285750" indent="-285750" algn="just">
              <a:buClr>
                <a:schemeClr val="dk1"/>
              </a:buClr>
              <a:buSzPts val="1100"/>
            </a:pPr>
            <a:r>
              <a:rPr lang="es-ES" sz="1400" dirty="0">
                <a:solidFill>
                  <a:schemeClr val="dk1"/>
                </a:solidFill>
              </a:rPr>
              <a:t>Redireccionar a páginas maliciosas.</a:t>
            </a:r>
          </a:p>
          <a:p>
            <a:pPr marL="285750" indent="-285750" algn="just">
              <a:buClr>
                <a:schemeClr val="dk1"/>
              </a:buClr>
              <a:buSzPts val="1100"/>
            </a:pPr>
            <a:r>
              <a:rPr lang="es-ES" sz="1400" dirty="0">
                <a:solidFill>
                  <a:schemeClr val="dk1"/>
                </a:solidFill>
              </a:rPr>
              <a:t>Explotación de la información de los visitantes al sitio web, para ser usado por terceros o robar la información.</a:t>
            </a:r>
          </a:p>
        </p:txBody>
      </p:sp>
    </p:spTree>
    <p:extLst>
      <p:ext uri="{BB962C8B-B14F-4D97-AF65-F5344CB8AC3E}">
        <p14:creationId xmlns:p14="http://schemas.microsoft.com/office/powerpoint/2010/main" val="1520544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Mecanismos de seguridad</a:t>
            </a:r>
            <a:endParaRPr dirty="0"/>
          </a:p>
        </p:txBody>
      </p:sp>
      <p:sp>
        <p:nvSpPr>
          <p:cNvPr id="2" name="Google Shape;192;p31">
            <a:extLst>
              <a:ext uri="{FF2B5EF4-FFF2-40B4-BE49-F238E27FC236}">
                <a16:creationId xmlns:a16="http://schemas.microsoft.com/office/drawing/2014/main" id="{EF6C38E9-815A-06C7-4C0C-865F51057816}"/>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Los mecanismos de seguridad son herramientas que permiten garantizar la seguridad en un sistema. </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r>
              <a:rPr lang="es-ES" sz="1400" dirty="0">
                <a:solidFill>
                  <a:schemeClr val="dk1"/>
                </a:solidFill>
              </a:rPr>
              <a:t>Estos mecanismos pueden ir desde orientados a los dispositivos que controlan el tráfico en la red, hasta el aplicativo que utiliza el usuario final. </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r>
              <a:rPr lang="es-ES" sz="1400" dirty="0">
                <a:solidFill>
                  <a:schemeClr val="dk1"/>
                </a:solidFill>
              </a:rPr>
              <a:t>En seguridad web los mecanismos están orientados a proteger a los usuarios desde el aplicativo, para ello se dispone de firewall en las aplicaciones web, sistemas de cifrado en la información, certificados de seguridad y políticas de seguridad.</a:t>
            </a:r>
          </a:p>
        </p:txBody>
      </p:sp>
    </p:spTree>
    <p:extLst>
      <p:ext uri="{BB962C8B-B14F-4D97-AF65-F5344CB8AC3E}">
        <p14:creationId xmlns:p14="http://schemas.microsoft.com/office/powerpoint/2010/main" val="2126343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Mecanismos basicos de seguridad</a:t>
            </a:r>
            <a:endParaRPr dirty="0"/>
          </a:p>
        </p:txBody>
      </p:sp>
      <p:sp>
        <p:nvSpPr>
          <p:cNvPr id="2" name="Google Shape;192;p31">
            <a:extLst>
              <a:ext uri="{FF2B5EF4-FFF2-40B4-BE49-F238E27FC236}">
                <a16:creationId xmlns:a16="http://schemas.microsoft.com/office/drawing/2014/main" id="{FDBA6FA0-AAF8-2E60-BE4E-BC952F399D6B}"/>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Existe una serie de mecanismos que son básicos para cualquier sistema y que garantizan un nivel mínimo de seguridad en la página web.</a:t>
            </a:r>
          </a:p>
          <a:p>
            <a:pPr marL="0" indent="0" algn="just">
              <a:buClr>
                <a:schemeClr val="dk1"/>
              </a:buClr>
              <a:buSzPts val="1100"/>
              <a:buNone/>
            </a:pPr>
            <a:endParaRPr lang="es-ES" sz="1400" dirty="0">
              <a:solidFill>
                <a:schemeClr val="dk1"/>
              </a:solidFill>
            </a:endParaRPr>
          </a:p>
          <a:p>
            <a:pPr marL="285750" indent="-285750" algn="just">
              <a:buClr>
                <a:schemeClr val="dk1"/>
              </a:buClr>
              <a:buSzPts val="1100"/>
            </a:pPr>
            <a:r>
              <a:rPr lang="es-ES" sz="1400" b="1" dirty="0">
                <a:solidFill>
                  <a:schemeClr val="dk1"/>
                </a:solidFill>
              </a:rPr>
              <a:t>Autenticación</a:t>
            </a:r>
            <a:r>
              <a:rPr lang="es-ES" sz="1400" dirty="0">
                <a:solidFill>
                  <a:schemeClr val="dk1"/>
                </a:solidFill>
              </a:rPr>
              <a:t>: Consiste en </a:t>
            </a:r>
            <a:r>
              <a:rPr lang="es-ES" sz="1400" b="1" dirty="0">
                <a:solidFill>
                  <a:schemeClr val="dk1"/>
                </a:solidFill>
              </a:rPr>
              <a:t>verificar la identidad </a:t>
            </a:r>
            <a:r>
              <a:rPr lang="es-ES" sz="1400" dirty="0">
                <a:solidFill>
                  <a:schemeClr val="dk1"/>
                </a:solidFill>
              </a:rPr>
              <a:t>de cualquier usuario que quiera acceder al sistema, ya sea como administrador de la página o editor del contenido de esta. El más común es mediante una contraseña que a su vez es cifrada mediante algún algoritmo criptográfico</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b="1" dirty="0">
                <a:solidFill>
                  <a:schemeClr val="dk1"/>
                </a:solidFill>
              </a:rPr>
              <a:t>Autorización</a:t>
            </a:r>
            <a:r>
              <a:rPr lang="es-ES" sz="1400" dirty="0">
                <a:solidFill>
                  <a:schemeClr val="dk1"/>
                </a:solidFill>
              </a:rPr>
              <a:t>: Tiene que ver con determinar quién, cómo y cuándo un usuario puede hacer uso de la información y herramientas disponibles. Tiene que ver con la asignación de </a:t>
            </a:r>
            <a:r>
              <a:rPr lang="es-ES" sz="1400" b="1" dirty="0">
                <a:solidFill>
                  <a:schemeClr val="dk1"/>
                </a:solidFill>
              </a:rPr>
              <a:t>roles</a:t>
            </a:r>
            <a:r>
              <a:rPr lang="es-ES" sz="1400" dirty="0">
                <a:solidFill>
                  <a:schemeClr val="dk1"/>
                </a:solidFill>
              </a:rPr>
              <a:t> dentro de la organización para que accedan a elementos específicos de información</a:t>
            </a:r>
          </a:p>
        </p:txBody>
      </p:sp>
    </p:spTree>
    <p:extLst>
      <p:ext uri="{BB962C8B-B14F-4D97-AF65-F5344CB8AC3E}">
        <p14:creationId xmlns:p14="http://schemas.microsoft.com/office/powerpoint/2010/main" val="2908785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Autenticación </a:t>
            </a:r>
            <a:endParaRPr dirty="0"/>
          </a:p>
        </p:txBody>
      </p:sp>
      <p:pic>
        <p:nvPicPr>
          <p:cNvPr id="3" name="Imagen 2">
            <a:extLst>
              <a:ext uri="{FF2B5EF4-FFF2-40B4-BE49-F238E27FC236}">
                <a16:creationId xmlns:a16="http://schemas.microsoft.com/office/drawing/2014/main" id="{666BFE39-B373-DE75-4875-04BFF6E5B57D}"/>
              </a:ext>
            </a:extLst>
          </p:cNvPr>
          <p:cNvPicPr>
            <a:picLocks noChangeAspect="1"/>
          </p:cNvPicPr>
          <p:nvPr/>
        </p:nvPicPr>
        <p:blipFill>
          <a:blip r:embed="rId3"/>
          <a:stretch>
            <a:fillRect/>
          </a:stretch>
        </p:blipFill>
        <p:spPr>
          <a:xfrm>
            <a:off x="2426676" y="1157397"/>
            <a:ext cx="4290647" cy="3768970"/>
          </a:xfrm>
          <a:prstGeom prst="rect">
            <a:avLst/>
          </a:prstGeom>
        </p:spPr>
      </p:pic>
    </p:spTree>
    <p:extLst>
      <p:ext uri="{BB962C8B-B14F-4D97-AF65-F5344CB8AC3E}">
        <p14:creationId xmlns:p14="http://schemas.microsoft.com/office/powerpoint/2010/main" val="4103089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Autenticación y Autorización</a:t>
            </a:r>
            <a:endParaRPr dirty="0"/>
          </a:p>
        </p:txBody>
      </p:sp>
      <p:pic>
        <p:nvPicPr>
          <p:cNvPr id="3" name="Imagen 2">
            <a:extLst>
              <a:ext uri="{FF2B5EF4-FFF2-40B4-BE49-F238E27FC236}">
                <a16:creationId xmlns:a16="http://schemas.microsoft.com/office/drawing/2014/main" id="{D1B74C24-024A-F9C0-C3E2-0578629B842D}"/>
              </a:ext>
            </a:extLst>
          </p:cNvPr>
          <p:cNvPicPr>
            <a:picLocks noChangeAspect="1"/>
          </p:cNvPicPr>
          <p:nvPr/>
        </p:nvPicPr>
        <p:blipFill>
          <a:blip r:embed="rId3"/>
          <a:stretch>
            <a:fillRect/>
          </a:stretch>
        </p:blipFill>
        <p:spPr>
          <a:xfrm>
            <a:off x="638150" y="1244146"/>
            <a:ext cx="7867650" cy="3236691"/>
          </a:xfrm>
          <a:prstGeom prst="rect">
            <a:avLst/>
          </a:prstGeom>
        </p:spPr>
      </p:pic>
    </p:spTree>
    <p:extLst>
      <p:ext uri="{BB962C8B-B14F-4D97-AF65-F5344CB8AC3E}">
        <p14:creationId xmlns:p14="http://schemas.microsoft.com/office/powerpoint/2010/main" val="2414942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Autenticación y Autorización</a:t>
            </a:r>
            <a:endParaRPr dirty="0"/>
          </a:p>
        </p:txBody>
      </p:sp>
      <p:pic>
        <p:nvPicPr>
          <p:cNvPr id="1026" name="Picture 2" descr="Autenticación y autorización | Microsoft Learn">
            <a:extLst>
              <a:ext uri="{FF2B5EF4-FFF2-40B4-BE49-F238E27FC236}">
                <a16:creationId xmlns:a16="http://schemas.microsoft.com/office/drawing/2014/main" id="{01D68531-D287-FDE0-0A67-79691DF83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832" y="1308329"/>
            <a:ext cx="6132286" cy="307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367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Autenticación y Autorización</a:t>
            </a:r>
            <a:endParaRPr dirty="0"/>
          </a:p>
        </p:txBody>
      </p:sp>
      <p:pic>
        <p:nvPicPr>
          <p:cNvPr id="2054" name="Picture 6" descr="Bizagi Studio &gt; Definición de Seguridad &gt; Seguridad del Portal de Trabajo &gt;  Autenticación del Portal de Trabajo &gt; Autenticación con OAuth">
            <a:extLst>
              <a:ext uri="{FF2B5EF4-FFF2-40B4-BE49-F238E27FC236}">
                <a16:creationId xmlns:a16="http://schemas.microsoft.com/office/drawing/2014/main" id="{BEEF0B04-4372-A946-312C-B690E3C6CA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959" y="1255940"/>
            <a:ext cx="6786031" cy="333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861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Principios de seguridad</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Dentro de la seguridad informática existen tres principios fundamentales que se deben tener en cuenta para el desarrollo de cualquier sistema: la confidencialidad, la integridad y la disponibilidad.</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endParaRPr lang="es-ES" sz="1400" dirty="0">
              <a:solidFill>
                <a:schemeClr val="dk1"/>
              </a:solidFill>
            </a:endParaRPr>
          </a:p>
        </p:txBody>
      </p:sp>
      <p:pic>
        <p:nvPicPr>
          <p:cNvPr id="3" name="Imagen 2">
            <a:extLst>
              <a:ext uri="{FF2B5EF4-FFF2-40B4-BE49-F238E27FC236}">
                <a16:creationId xmlns:a16="http://schemas.microsoft.com/office/drawing/2014/main" id="{2E52D757-3E6E-D8CB-90FE-A665FA144A29}"/>
              </a:ext>
            </a:extLst>
          </p:cNvPr>
          <p:cNvPicPr>
            <a:picLocks noChangeAspect="1"/>
          </p:cNvPicPr>
          <p:nvPr/>
        </p:nvPicPr>
        <p:blipFill>
          <a:blip r:embed="rId3"/>
          <a:stretch>
            <a:fillRect/>
          </a:stretch>
        </p:blipFill>
        <p:spPr>
          <a:xfrm>
            <a:off x="2152625" y="2444296"/>
            <a:ext cx="4838700" cy="1924050"/>
          </a:xfrm>
          <a:prstGeom prst="rect">
            <a:avLst/>
          </a:prstGeom>
        </p:spPr>
      </p:pic>
    </p:spTree>
    <p:extLst>
      <p:ext uri="{BB962C8B-B14F-4D97-AF65-F5344CB8AC3E}">
        <p14:creationId xmlns:p14="http://schemas.microsoft.com/office/powerpoint/2010/main" val="2311200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Autenticación y Autorización</a:t>
            </a:r>
            <a:endParaRPr dirty="0"/>
          </a:p>
        </p:txBody>
      </p:sp>
      <p:pic>
        <p:nvPicPr>
          <p:cNvPr id="4" name="Imagen 3">
            <a:extLst>
              <a:ext uri="{FF2B5EF4-FFF2-40B4-BE49-F238E27FC236}">
                <a16:creationId xmlns:a16="http://schemas.microsoft.com/office/drawing/2014/main" id="{A15FA384-4F8F-850C-6E8B-87240B6AFDAD}"/>
              </a:ext>
            </a:extLst>
          </p:cNvPr>
          <p:cNvPicPr>
            <a:picLocks noChangeAspect="1"/>
          </p:cNvPicPr>
          <p:nvPr/>
        </p:nvPicPr>
        <p:blipFill>
          <a:blip r:embed="rId3"/>
          <a:stretch>
            <a:fillRect/>
          </a:stretch>
        </p:blipFill>
        <p:spPr>
          <a:xfrm>
            <a:off x="732099" y="1358799"/>
            <a:ext cx="7679752" cy="3400653"/>
          </a:xfrm>
          <a:prstGeom prst="rect">
            <a:avLst/>
          </a:prstGeom>
        </p:spPr>
      </p:pic>
    </p:spTree>
    <p:extLst>
      <p:ext uri="{BB962C8B-B14F-4D97-AF65-F5344CB8AC3E}">
        <p14:creationId xmlns:p14="http://schemas.microsoft.com/office/powerpoint/2010/main" val="907271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Autenticación y Autorización</a:t>
            </a:r>
            <a:endParaRPr dirty="0"/>
          </a:p>
        </p:txBody>
      </p:sp>
      <p:sp>
        <p:nvSpPr>
          <p:cNvPr id="3" name="AutoShape 4" descr="Tutorial: Creación de una aplicación de página única de JavaScript que usa  el flujo de código de autorización - Microsoft Entra | Microsoft Learn">
            <a:extLst>
              <a:ext uri="{FF2B5EF4-FFF2-40B4-BE49-F238E27FC236}">
                <a16:creationId xmlns:a16="http://schemas.microsoft.com/office/drawing/2014/main" id="{C7A53938-7718-ED5E-FE3D-AD40BACE89E1}"/>
              </a:ext>
            </a:extLst>
          </p:cNvPr>
          <p:cNvSpPr>
            <a:spLocks noChangeAspect="1" noChangeArrowheads="1"/>
          </p:cNvSpPr>
          <p:nvPr/>
        </p:nvSpPr>
        <p:spPr bwMode="auto">
          <a:xfrm>
            <a:off x="4419599" y="2419349"/>
            <a:ext cx="1415143" cy="14151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6" name="Imagen 5">
            <a:extLst>
              <a:ext uri="{FF2B5EF4-FFF2-40B4-BE49-F238E27FC236}">
                <a16:creationId xmlns:a16="http://schemas.microsoft.com/office/drawing/2014/main" id="{13DAE3E8-F242-A0C9-03CF-B02F48CBB605}"/>
              </a:ext>
            </a:extLst>
          </p:cNvPr>
          <p:cNvPicPr>
            <a:picLocks noChangeAspect="1"/>
          </p:cNvPicPr>
          <p:nvPr/>
        </p:nvPicPr>
        <p:blipFill>
          <a:blip r:embed="rId3"/>
          <a:stretch>
            <a:fillRect/>
          </a:stretch>
        </p:blipFill>
        <p:spPr>
          <a:xfrm>
            <a:off x="859946" y="1174829"/>
            <a:ext cx="7424057" cy="3328913"/>
          </a:xfrm>
          <a:prstGeom prst="rect">
            <a:avLst/>
          </a:prstGeom>
        </p:spPr>
      </p:pic>
    </p:spTree>
    <p:extLst>
      <p:ext uri="{BB962C8B-B14F-4D97-AF65-F5344CB8AC3E}">
        <p14:creationId xmlns:p14="http://schemas.microsoft.com/office/powerpoint/2010/main" val="1937748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Mecanismos basicos de seguridad</a:t>
            </a:r>
            <a:endParaRPr dirty="0"/>
          </a:p>
        </p:txBody>
      </p:sp>
      <p:sp>
        <p:nvSpPr>
          <p:cNvPr id="2" name="Google Shape;192;p31">
            <a:extLst>
              <a:ext uri="{FF2B5EF4-FFF2-40B4-BE49-F238E27FC236}">
                <a16:creationId xmlns:a16="http://schemas.microsoft.com/office/drawing/2014/main" id="{FDBA6FA0-AAF8-2E60-BE4E-BC952F399D6B}"/>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Existe una serie de mecanismos que son básicos para cualquier sistema y que garantizan un nivel mínimo de seguridad en la página web.</a:t>
            </a:r>
          </a:p>
          <a:p>
            <a:pPr marL="0" indent="0" algn="just">
              <a:buClr>
                <a:schemeClr val="dk1"/>
              </a:buClr>
              <a:buSzPts val="1100"/>
              <a:buNone/>
            </a:pPr>
            <a:endParaRPr lang="es-ES" sz="1400" dirty="0">
              <a:solidFill>
                <a:schemeClr val="dk1"/>
              </a:solidFill>
            </a:endParaRPr>
          </a:p>
          <a:p>
            <a:pPr marL="285750" indent="-285750" algn="just">
              <a:buClr>
                <a:schemeClr val="dk1"/>
              </a:buClr>
              <a:buSzPts val="1100"/>
            </a:pPr>
            <a:r>
              <a:rPr lang="es-ES" sz="1400" b="1" dirty="0">
                <a:solidFill>
                  <a:schemeClr val="dk1"/>
                </a:solidFill>
              </a:rPr>
              <a:t>Certificados de seguridad: </a:t>
            </a:r>
            <a:r>
              <a:rPr lang="es-ES" sz="1400" dirty="0">
                <a:solidFill>
                  <a:schemeClr val="dk1"/>
                </a:solidFill>
              </a:rPr>
              <a:t>Es un certificado digital que busca proteger la información de las personas que ingresan a la página web, autentifica la identidad de la página web y habilita una conexión segura por medio de un protocolo como SSL (</a:t>
            </a:r>
            <a:r>
              <a:rPr lang="es-ES" sz="1400" dirty="0" err="1">
                <a:solidFill>
                  <a:schemeClr val="dk1"/>
                </a:solidFill>
              </a:rPr>
              <a:t>Secure</a:t>
            </a:r>
            <a:r>
              <a:rPr lang="es-ES" sz="1400" dirty="0">
                <a:solidFill>
                  <a:schemeClr val="dk1"/>
                </a:solidFill>
              </a:rPr>
              <a:t> Socket </a:t>
            </a:r>
            <a:r>
              <a:rPr lang="es-ES" sz="1400" dirty="0" err="1">
                <a:solidFill>
                  <a:schemeClr val="dk1"/>
                </a:solidFill>
              </a:rPr>
              <a:t>Layer</a:t>
            </a:r>
            <a:r>
              <a:rPr lang="es-ES" sz="1400" dirty="0">
                <a:solidFill>
                  <a:schemeClr val="dk1"/>
                </a:solidFill>
              </a:rPr>
              <a:t>), cifrando la conexión entre el servidor web y el navegador.</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b="1" dirty="0">
                <a:solidFill>
                  <a:schemeClr val="dk1"/>
                </a:solidFill>
              </a:rPr>
              <a:t>Firewall de aplicación web</a:t>
            </a:r>
            <a:r>
              <a:rPr lang="es-ES" sz="1400" dirty="0">
                <a:solidFill>
                  <a:schemeClr val="dk1"/>
                </a:solidFill>
              </a:rPr>
              <a:t>: Un firewall o cortafuegos es un software que permite o no el tráfico de datos entre el sitio web e internet. Su función es monitorear el tráfico HTTP e identificar posibles ataques.</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b="1" dirty="0">
                <a:solidFill>
                  <a:schemeClr val="dk1"/>
                </a:solidFill>
              </a:rPr>
              <a:t>Copias de seguridad</a:t>
            </a:r>
            <a:r>
              <a:rPr lang="es-ES" sz="1400" dirty="0">
                <a:solidFill>
                  <a:schemeClr val="dk1"/>
                </a:solidFill>
              </a:rPr>
              <a:t>: Tener una política clara para la realización de copias de seguridad, ya que este depende de la disponibilidad de espacio para realizarla, así como de la periodicidad en los cambios al sitio web.</a:t>
            </a:r>
          </a:p>
        </p:txBody>
      </p:sp>
    </p:spTree>
    <p:extLst>
      <p:ext uri="{BB962C8B-B14F-4D97-AF65-F5344CB8AC3E}">
        <p14:creationId xmlns:p14="http://schemas.microsoft.com/office/powerpoint/2010/main" val="679462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Certificados de seguridad</a:t>
            </a:r>
            <a:endParaRPr dirty="0"/>
          </a:p>
        </p:txBody>
      </p:sp>
      <p:sp>
        <p:nvSpPr>
          <p:cNvPr id="3" name="AutoShape 4" descr="Tutorial: Creación de una aplicación de página única de JavaScript que usa  el flujo de código de autorización - Microsoft Entra | Microsoft Learn">
            <a:extLst>
              <a:ext uri="{FF2B5EF4-FFF2-40B4-BE49-F238E27FC236}">
                <a16:creationId xmlns:a16="http://schemas.microsoft.com/office/drawing/2014/main" id="{C7A53938-7718-ED5E-FE3D-AD40BACE89E1}"/>
              </a:ext>
            </a:extLst>
          </p:cNvPr>
          <p:cNvSpPr>
            <a:spLocks noChangeAspect="1" noChangeArrowheads="1"/>
          </p:cNvSpPr>
          <p:nvPr/>
        </p:nvSpPr>
        <p:spPr bwMode="auto">
          <a:xfrm>
            <a:off x="4419599" y="2419349"/>
            <a:ext cx="1415143" cy="14151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2050" name="Picture 2" descr="Por qué necesitas un certificado de seguridad SSL para tu página web?">
            <a:extLst>
              <a:ext uri="{FF2B5EF4-FFF2-40B4-BE49-F238E27FC236}">
                <a16:creationId xmlns:a16="http://schemas.microsoft.com/office/drawing/2014/main" id="{30705711-B08B-2A1E-26CF-5312A95FF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232" y="1041400"/>
            <a:ext cx="5319486" cy="19948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0A781F9-4650-0E4E-17CE-26E692FE8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1946" y="3195731"/>
            <a:ext cx="3360057" cy="1277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612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Certificados de seguridad</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La ventaja principal de tener el certificado SSL es que, con él, todos los datos que se transmiten (transacciones, datos personales o bancarios, datos de navegación) cuentan con una encriptación adicional que hará más difícil hackearlos. De este modo se generará mucha más confianza otorgando seguridad a la hora de introducir datos y realizar transacciones.</a:t>
            </a:r>
          </a:p>
          <a:p>
            <a:pPr marL="0" indent="0" algn="just">
              <a:buClr>
                <a:schemeClr val="dk1"/>
              </a:buClr>
              <a:buSzPts val="1100"/>
              <a:buNone/>
            </a:pPr>
            <a:endParaRPr lang="es-ES" sz="1400" dirty="0">
              <a:solidFill>
                <a:schemeClr val="dk1"/>
              </a:solidFill>
            </a:endParaRPr>
          </a:p>
          <a:p>
            <a:pPr marL="285750" indent="-285750" algn="just" fontAlgn="base">
              <a:buClr>
                <a:schemeClr val="dk1"/>
              </a:buClr>
              <a:buSzPts val="1100"/>
            </a:pPr>
            <a:r>
              <a:rPr lang="es-ES" sz="1400" dirty="0">
                <a:solidFill>
                  <a:schemeClr val="dk1"/>
                </a:solidFill>
              </a:rPr>
              <a:t>Mejora de la seguridad global del site o de las páginas con SSL</a:t>
            </a:r>
          </a:p>
          <a:p>
            <a:pPr marL="285750" indent="-285750" algn="just" fontAlgn="base">
              <a:buClr>
                <a:schemeClr val="dk1"/>
              </a:buClr>
              <a:buSzPts val="1100"/>
            </a:pPr>
            <a:r>
              <a:rPr lang="es-ES" sz="1400" dirty="0">
                <a:solidFill>
                  <a:schemeClr val="dk1"/>
                </a:solidFill>
              </a:rPr>
              <a:t>Mejora de la confianza en usuarios</a:t>
            </a:r>
          </a:p>
          <a:p>
            <a:pPr marL="285750" indent="-285750" algn="just" fontAlgn="base">
              <a:buClr>
                <a:schemeClr val="dk1"/>
              </a:buClr>
              <a:buSzPts val="1100"/>
            </a:pPr>
            <a:r>
              <a:rPr lang="es-ES" sz="1400" dirty="0">
                <a:solidFill>
                  <a:schemeClr val="dk1"/>
                </a:solidFill>
              </a:rPr>
              <a:t>Posible mejora de posicionamiento orgánico (SEO)</a:t>
            </a:r>
          </a:p>
          <a:p>
            <a:pPr marL="285750" indent="-285750" algn="just" fontAlgn="base">
              <a:buClr>
                <a:schemeClr val="dk1"/>
              </a:buClr>
              <a:buSzPts val="1100"/>
            </a:pPr>
            <a:r>
              <a:rPr lang="es-ES" sz="1400" dirty="0">
                <a:solidFill>
                  <a:schemeClr val="dk1"/>
                </a:solidFill>
              </a:rPr>
              <a:t>Mejor protección de la privacidad de registros ante </a:t>
            </a:r>
            <a:r>
              <a:rPr lang="es-ES" sz="1400" dirty="0" err="1">
                <a:solidFill>
                  <a:schemeClr val="dk1"/>
                </a:solidFill>
              </a:rPr>
              <a:t>spammers</a:t>
            </a:r>
            <a:br>
              <a:rPr lang="es-ES" sz="2000" b="0" i="0" dirty="0">
                <a:solidFill>
                  <a:srgbClr val="575757"/>
                </a:solidFill>
                <a:effectLst/>
                <a:latin typeface="Montserrat" panose="00000500000000000000" pitchFamily="2" charset="0"/>
              </a:rPr>
            </a:br>
            <a:endParaRPr lang="es-ES" sz="1400" dirty="0">
              <a:solidFill>
                <a:schemeClr val="dk1"/>
              </a:solidFill>
            </a:endParaRPr>
          </a:p>
        </p:txBody>
      </p:sp>
    </p:spTree>
    <p:extLst>
      <p:ext uri="{BB962C8B-B14F-4D97-AF65-F5344CB8AC3E}">
        <p14:creationId xmlns:p14="http://schemas.microsoft.com/office/powerpoint/2010/main" val="290647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Firewall de aplicación web</a:t>
            </a:r>
            <a:endParaRPr dirty="0"/>
          </a:p>
        </p:txBody>
      </p:sp>
      <p:sp>
        <p:nvSpPr>
          <p:cNvPr id="3" name="AutoShape 4" descr="Tutorial: Creación de una aplicación de página única de JavaScript que usa  el flujo de código de autorización - Microsoft Entra | Microsoft Learn">
            <a:extLst>
              <a:ext uri="{FF2B5EF4-FFF2-40B4-BE49-F238E27FC236}">
                <a16:creationId xmlns:a16="http://schemas.microsoft.com/office/drawing/2014/main" id="{C7A53938-7718-ED5E-FE3D-AD40BACE89E1}"/>
              </a:ext>
            </a:extLst>
          </p:cNvPr>
          <p:cNvSpPr>
            <a:spLocks noChangeAspect="1" noChangeArrowheads="1"/>
          </p:cNvSpPr>
          <p:nvPr/>
        </p:nvSpPr>
        <p:spPr bwMode="auto">
          <a:xfrm>
            <a:off x="4419599" y="2419349"/>
            <a:ext cx="1415143" cy="14151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074" name="Picture 2" descr="Qué es un WAF? | Explicación de Web Application Firewall | Cloudflare">
            <a:extLst>
              <a:ext uri="{FF2B5EF4-FFF2-40B4-BE49-F238E27FC236}">
                <a16:creationId xmlns:a16="http://schemas.microsoft.com/office/drawing/2014/main" id="{D2C68E0C-F16E-6AB8-2D35-9AF354D60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487" y="1177191"/>
            <a:ext cx="3741069" cy="1692574"/>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8">
            <a:extLst>
              <a:ext uri="{FF2B5EF4-FFF2-40B4-BE49-F238E27FC236}">
                <a16:creationId xmlns:a16="http://schemas.microsoft.com/office/drawing/2014/main" id="{2BC57E28-D06D-7B38-62E1-A57F727C421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9" name="Imagen 8">
            <a:extLst>
              <a:ext uri="{FF2B5EF4-FFF2-40B4-BE49-F238E27FC236}">
                <a16:creationId xmlns:a16="http://schemas.microsoft.com/office/drawing/2014/main" id="{7C712C29-C88E-8BAA-C19F-D770F2CA8905}"/>
              </a:ext>
            </a:extLst>
          </p:cNvPr>
          <p:cNvPicPr>
            <a:picLocks noChangeAspect="1"/>
          </p:cNvPicPr>
          <p:nvPr/>
        </p:nvPicPr>
        <p:blipFill>
          <a:blip r:embed="rId4"/>
          <a:stretch>
            <a:fillRect/>
          </a:stretch>
        </p:blipFill>
        <p:spPr>
          <a:xfrm>
            <a:off x="2708025" y="3011383"/>
            <a:ext cx="3719991" cy="1909851"/>
          </a:xfrm>
          <a:prstGeom prst="rect">
            <a:avLst/>
          </a:prstGeom>
        </p:spPr>
      </p:pic>
    </p:spTree>
    <p:extLst>
      <p:ext uri="{BB962C8B-B14F-4D97-AF65-F5344CB8AC3E}">
        <p14:creationId xmlns:p14="http://schemas.microsoft.com/office/powerpoint/2010/main" val="3641320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Firewall de aplicación web</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Ayuda a proteger las aplicaciones web al filtrar y monitorear el tráfico HTTP entre una aplicación web e Internet. Normalmente, protege las aplicaciones web de ataques tales como falsificaciones entre sitios, scripts entre sitios (XSS), inclusiones de archivos e inyecciones de código SQL, entre otros.</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r>
              <a:rPr lang="es-ES" sz="1400" dirty="0">
                <a:solidFill>
                  <a:schemeClr val="dk1"/>
                </a:solidFill>
              </a:rPr>
              <a:t>Al desplegar un WAF en una aplicación web, se coloca un escudo entre la aplicación web e Internet. Si bien un </a:t>
            </a:r>
            <a:r>
              <a:rPr lang="es-ES" sz="1400" b="1" dirty="0">
                <a:solidFill>
                  <a:schemeClr val="dk1"/>
                </a:solidFill>
              </a:rPr>
              <a:t>servidor proxy </a:t>
            </a:r>
            <a:r>
              <a:rPr lang="es-ES" sz="1400" dirty="0">
                <a:solidFill>
                  <a:schemeClr val="dk1"/>
                </a:solidFill>
              </a:rPr>
              <a:t>protege la identidad del equipo del cliente por medio de un intermediario, un WAF es un tipo de </a:t>
            </a:r>
            <a:r>
              <a:rPr lang="es-ES" sz="1400" b="1" dirty="0">
                <a:solidFill>
                  <a:schemeClr val="dk1"/>
                </a:solidFill>
              </a:rPr>
              <a:t>proxy inverso </a:t>
            </a:r>
            <a:r>
              <a:rPr lang="es-ES" sz="1400" dirty="0">
                <a:solidFill>
                  <a:schemeClr val="dk1"/>
                </a:solidFill>
              </a:rPr>
              <a:t>que protege al servidor de los riesgos al hacer que los clientes atraviesen el WAF antes de llegar al servidor. </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endParaRPr lang="es-ES" sz="1400" dirty="0">
              <a:solidFill>
                <a:schemeClr val="dk1"/>
              </a:solidFill>
            </a:endParaRPr>
          </a:p>
        </p:txBody>
      </p:sp>
    </p:spTree>
    <p:extLst>
      <p:ext uri="{BB962C8B-B14F-4D97-AF65-F5344CB8AC3E}">
        <p14:creationId xmlns:p14="http://schemas.microsoft.com/office/powerpoint/2010/main" val="3090436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Firewall de aplicación web</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El WAF opera por medio de un conjunto de reglas, normalmente denominadas directivas. Estas directivas tienen el fin de proteger contra vulnerabilidades en la aplicación al filtrar el tráfico malicioso.</a:t>
            </a:r>
          </a:p>
          <a:p>
            <a:pPr marL="0" indent="0" algn="just">
              <a:buClr>
                <a:schemeClr val="dk1"/>
              </a:buClr>
              <a:buSzPts val="1100"/>
              <a:buNone/>
            </a:pPr>
            <a:endParaRPr lang="es-ES" sz="1400" dirty="0">
              <a:solidFill>
                <a:schemeClr val="dk1"/>
              </a:solidFill>
            </a:endParaRPr>
          </a:p>
        </p:txBody>
      </p:sp>
      <p:pic>
        <p:nvPicPr>
          <p:cNvPr id="2" name="Elementos multimedia en línea 1" title="What is a WAF?">
            <a:hlinkClick r:id="" action="ppaction://media"/>
            <a:extLst>
              <a:ext uri="{FF2B5EF4-FFF2-40B4-BE49-F238E27FC236}">
                <a16:creationId xmlns:a16="http://schemas.microsoft.com/office/drawing/2014/main" id="{86016C18-1906-6564-02AA-AAE5CE3F6186}"/>
              </a:ext>
            </a:extLst>
          </p:cNvPr>
          <p:cNvPicPr>
            <a:picLocks noRot="1" noChangeAspect="1"/>
          </p:cNvPicPr>
          <p:nvPr>
            <a:videoFile r:link="rId1"/>
          </p:nvPr>
        </p:nvPicPr>
        <p:blipFill>
          <a:blip r:embed="rId4"/>
          <a:stretch>
            <a:fillRect/>
          </a:stretch>
        </p:blipFill>
        <p:spPr>
          <a:xfrm>
            <a:off x="2638431" y="2267857"/>
            <a:ext cx="3867087" cy="2184904"/>
          </a:xfrm>
          <a:prstGeom prst="rect">
            <a:avLst/>
          </a:prstGeom>
        </p:spPr>
      </p:pic>
    </p:spTree>
    <p:extLst>
      <p:ext uri="{BB962C8B-B14F-4D97-AF65-F5344CB8AC3E}">
        <p14:creationId xmlns:p14="http://schemas.microsoft.com/office/powerpoint/2010/main" val="124893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Copias de seguridad</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La información es el activo más preciado de una organización, pero tener un respaldo de la misma, pasa muchas veces a un segundo plano.  No obstante, realizarlas no sólo es una necesidad sino también es una obligación proteger su información, establecida en el Reglamento General de Protección de Datos (RGPD).</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endParaRPr lang="es-ES" sz="1400" dirty="0">
              <a:solidFill>
                <a:schemeClr val="dk1"/>
              </a:solidFill>
            </a:endParaRPr>
          </a:p>
        </p:txBody>
      </p:sp>
      <p:pic>
        <p:nvPicPr>
          <p:cNvPr id="4098" name="Picture 2">
            <a:extLst>
              <a:ext uri="{FF2B5EF4-FFF2-40B4-BE49-F238E27FC236}">
                <a16:creationId xmlns:a16="http://schemas.microsoft.com/office/drawing/2014/main" id="{1B0B40FF-531F-6BCD-DE3D-23DF8D3BDC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9289" y="2328308"/>
            <a:ext cx="3425372" cy="2140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399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Mecanismos detectivos</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Tienen como objetivo detectar cualquier acción que se puede considerar una amenaza, se centra en ubicar el sitio de la vulnerabilidad en el sistema, y la acción que pueda afectar la integridad del aplicativo. Un ejemplo de estos son equipos de monitoreo de tráfico o personal capacitado para detectar cualquier anomalía.</a:t>
            </a:r>
          </a:p>
        </p:txBody>
      </p:sp>
    </p:spTree>
    <p:extLst>
      <p:ext uri="{BB962C8B-B14F-4D97-AF65-F5344CB8AC3E}">
        <p14:creationId xmlns:p14="http://schemas.microsoft.com/office/powerpoint/2010/main" val="1906016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Principios de seguridad</a:t>
            </a:r>
            <a:endParaRPr dirty="0"/>
          </a:p>
        </p:txBody>
      </p:sp>
      <p:sp>
        <p:nvSpPr>
          <p:cNvPr id="2" name="Google Shape;192;p31">
            <a:extLst>
              <a:ext uri="{FF2B5EF4-FFF2-40B4-BE49-F238E27FC236}">
                <a16:creationId xmlns:a16="http://schemas.microsoft.com/office/drawing/2014/main" id="{425A654D-90C1-3DD5-3DF7-094F2DA81F37}"/>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b="1" dirty="0">
                <a:solidFill>
                  <a:schemeClr val="dk1"/>
                </a:solidFill>
              </a:rPr>
              <a:t>Confidencialidad</a:t>
            </a:r>
            <a:r>
              <a:rPr lang="es-ES" sz="1400" dirty="0">
                <a:solidFill>
                  <a:schemeClr val="dk1"/>
                </a:solidFill>
              </a:rPr>
              <a:t>: hace referencia a que la información se debe proteger de filtraciones, es decir, protegerla de divulgaciones a personal que no cuente con el nivel de autorización requerida para conocerla.</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b="1" dirty="0">
                <a:solidFill>
                  <a:schemeClr val="dk1"/>
                </a:solidFill>
              </a:rPr>
              <a:t>Integridad</a:t>
            </a:r>
            <a:r>
              <a:rPr lang="es-ES" sz="1400" dirty="0">
                <a:solidFill>
                  <a:schemeClr val="dk1"/>
                </a:solidFill>
              </a:rPr>
              <a:t>: se refiere a que se debe garantizar que la información a la que se acceda no pueda ser modificada o alterada en ninguna parte del proceso, es decir esta debe ser </a:t>
            </a:r>
            <a:r>
              <a:rPr lang="es-ES" sz="1400" i="1" dirty="0">
                <a:solidFill>
                  <a:schemeClr val="dk1"/>
                </a:solidFill>
              </a:rPr>
              <a:t>consistente</a:t>
            </a:r>
            <a:r>
              <a:rPr lang="es-ES" sz="1400" dirty="0">
                <a:solidFill>
                  <a:schemeClr val="dk1"/>
                </a:solidFill>
              </a:rPr>
              <a:t> para todo el sistema.</a:t>
            </a:r>
          </a:p>
          <a:p>
            <a:pPr marL="285750" indent="-285750" algn="just">
              <a:buClr>
                <a:schemeClr val="dk1"/>
              </a:buClr>
              <a:buSzPts val="1100"/>
            </a:pPr>
            <a:endParaRPr lang="es-ES" sz="1400" b="1" dirty="0">
              <a:solidFill>
                <a:schemeClr val="dk1"/>
              </a:solidFill>
            </a:endParaRPr>
          </a:p>
          <a:p>
            <a:pPr marL="285750" indent="-285750" algn="just">
              <a:buClr>
                <a:schemeClr val="dk1"/>
              </a:buClr>
              <a:buSzPts val="1100"/>
            </a:pPr>
            <a:r>
              <a:rPr lang="es-ES" sz="1400" b="1" dirty="0">
                <a:solidFill>
                  <a:schemeClr val="dk1"/>
                </a:solidFill>
              </a:rPr>
              <a:t>Disponibilidad</a:t>
            </a:r>
            <a:r>
              <a:rPr lang="es-ES" sz="1400" dirty="0">
                <a:solidFill>
                  <a:schemeClr val="dk1"/>
                </a:solidFill>
              </a:rPr>
              <a:t>: indica que la información debe poder ser accedida para cualquiera que la necesite consultar, o desde cualquier punto del proceso que sea requerido su </a:t>
            </a:r>
            <a:r>
              <a:rPr lang="es-ES" sz="1400" i="1" dirty="0">
                <a:solidFill>
                  <a:schemeClr val="dk1"/>
                </a:solidFill>
              </a:rPr>
              <a:t>acceso</a:t>
            </a:r>
            <a:r>
              <a:rPr lang="es-ES" sz="1400" dirty="0">
                <a:solidFill>
                  <a:schemeClr val="dk1"/>
                </a:solidFill>
              </a:rPr>
              <a:t>.</a:t>
            </a:r>
            <a:endParaRPr lang="es-ES" sz="1400" b="1" dirty="0">
              <a:solidFill>
                <a:schemeClr val="dk1"/>
              </a:solidFill>
            </a:endParaRPr>
          </a:p>
          <a:p>
            <a:pPr marL="0" indent="0" algn="just">
              <a:buClr>
                <a:schemeClr val="dk1"/>
              </a:buClr>
              <a:buSzPts val="1100"/>
              <a:buNone/>
            </a:pPr>
            <a:endParaRPr lang="es-ES" sz="1400" dirty="0">
              <a:solidFill>
                <a:schemeClr val="dk1"/>
              </a:solidFill>
            </a:endParaRPr>
          </a:p>
        </p:txBody>
      </p:sp>
    </p:spTree>
    <p:extLst>
      <p:ext uri="{BB962C8B-B14F-4D97-AF65-F5344CB8AC3E}">
        <p14:creationId xmlns:p14="http://schemas.microsoft.com/office/powerpoint/2010/main" val="2859305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Mecanismos correctivos</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Se encargan de reparar los errores y daños causados durante un ataque. Se busca que se vuelva a un punto anterior al ataque para corregir la vulnerabilidad. Se debe tener en cuenta que en este punto se asume que ya hubo un ataque.</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r>
              <a:rPr lang="es-ES" sz="1400" dirty="0">
                <a:solidFill>
                  <a:schemeClr val="dk1"/>
                </a:solidFill>
              </a:rPr>
              <a:t>Un mecanismo correctivo muy utilizado por empresas es tener una política de copias de seguridad periódicas de la página web.</a:t>
            </a:r>
          </a:p>
        </p:txBody>
      </p:sp>
    </p:spTree>
    <p:extLst>
      <p:ext uri="{BB962C8B-B14F-4D97-AF65-F5344CB8AC3E}">
        <p14:creationId xmlns:p14="http://schemas.microsoft.com/office/powerpoint/2010/main" val="1680245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Mecanismos preventivos</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20313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r>
              <a:rPr lang="es-ES" dirty="0"/>
              <a:t>Los mecanismos preventivos se encargan como su nombre lo dice, de prevenir ataques. Su tarea consiste en monitorear la información y los dispositivos, registrando toda actividad que sucede en la aplicación web o el ingreso de usuarios a la página. También se encargan de identificar y eliminar cualquier programa que considere peligroso. Un ejemplo de estos son los programas de antivirus.</a:t>
            </a:r>
            <a:endParaRPr lang="es-CO" dirty="0"/>
          </a:p>
        </p:txBody>
      </p:sp>
    </p:spTree>
    <p:extLst>
      <p:ext uri="{BB962C8B-B14F-4D97-AF65-F5344CB8AC3E}">
        <p14:creationId xmlns:p14="http://schemas.microsoft.com/office/powerpoint/2010/main" val="110690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Ataques de inyección:</a:t>
            </a:r>
            <a:r>
              <a:rPr lang="es-ES" dirty="0"/>
              <a:t> se producen cuando el atacante inyecta código externo en una aplicación en un esfuerzo por tomar el control de la aplicación o leer datos sensibles. Los ataques de inyección son asombrosamente comunes en Internet y, si tienen éxito, su impacto puede ser devastador. Como desarrollador web, necesitará conocer todas las formas en que pueden producirse y cómo defenderse de ellos.</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Al escribir el código del sitio web, es importante tener en cuenta lo que podría llegar a través de las peticiones HTTP gestionadas por el sitio, no sólo lo que esperas que llegue.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Cuatro tipos de ataques de inyección: Ataques de inyección SQL, ataques de inyección de comandos, ataques de ejecución remota de código y ataques que explotan vulnerabilidades de carga de archivos.</a:t>
            </a:r>
          </a:p>
          <a:p>
            <a:pPr marL="285750" indent="-285750">
              <a:buFont typeface="Arial" panose="020B0604020202020204" pitchFamily="34" charset="0"/>
              <a:buChar char="•"/>
            </a:pPr>
            <a:endParaRPr lang="es-CO" dirty="0"/>
          </a:p>
        </p:txBody>
      </p:sp>
    </p:spTree>
    <p:extLst>
      <p:ext uri="{BB962C8B-B14F-4D97-AF65-F5344CB8AC3E}">
        <p14:creationId xmlns:p14="http://schemas.microsoft.com/office/powerpoint/2010/main" val="3718973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Los ataques de inyección SQL se dirigen a sitios web que utilizan una base de datos SQL subyacente y realizan consultas de datos a la base de datos de forma insegura.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ataques de inyección SQL suponen uno de los mayores riesgos para los sitios web porque las bases de datos SQL son muy comunes.</a:t>
            </a:r>
            <a:endParaRPr lang="es-CO" dirty="0"/>
          </a:p>
        </p:txBody>
      </p:sp>
      <p:pic>
        <p:nvPicPr>
          <p:cNvPr id="5122" name="Picture 2" descr="Sql Injection tipos ejemplos y contramedidas - Byte Mind">
            <a:extLst>
              <a:ext uri="{FF2B5EF4-FFF2-40B4-BE49-F238E27FC236}">
                <a16:creationId xmlns:a16="http://schemas.microsoft.com/office/drawing/2014/main" id="{A19C9C10-129B-287F-1515-6DA7951BB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087" y="2603101"/>
            <a:ext cx="4085771" cy="2304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37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Esto quedó patente en 2008, cuando unos piratas informáticos robaron 130 millones de números de tarjetas de crédito de </a:t>
            </a:r>
            <a:r>
              <a:rPr lang="es-ES" dirty="0" err="1"/>
              <a:t>Heartland</a:t>
            </a:r>
            <a:r>
              <a:rPr lang="es-ES" dirty="0"/>
              <a:t> </a:t>
            </a:r>
            <a:r>
              <a:rPr lang="es-ES" dirty="0" err="1"/>
              <a:t>Payment</a:t>
            </a:r>
            <a:r>
              <a:rPr lang="es-ES" dirty="0"/>
              <a:t> </a:t>
            </a:r>
            <a:r>
              <a:rPr lang="es-ES" dirty="0" err="1"/>
              <a:t>Systems</a:t>
            </a:r>
            <a:r>
              <a:rPr lang="es-ES" dirty="0"/>
              <a:t>, un procesador de pagos que almacena los datos de las tarjetas de crédito y gestiona los pagos para los comerciantes.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piratas informáticos utilizaron un ataque de inyección SQL para acceder a los servidores web que gestionaban los datos de pago, lo que supuso un desastre para una empresa que confía en la garantía de seguridad de su información para hacer negocios.</a:t>
            </a:r>
            <a:endParaRPr lang="es-CO" dirty="0"/>
          </a:p>
        </p:txBody>
      </p:sp>
      <p:pic>
        <p:nvPicPr>
          <p:cNvPr id="6146" name="Picture 2" descr="Qué es la inyección de código SQL? | Cloudflare">
            <a:extLst>
              <a:ext uri="{FF2B5EF4-FFF2-40B4-BE49-F238E27FC236}">
                <a16:creationId xmlns:a16="http://schemas.microsoft.com/office/drawing/2014/main" id="{8F88D6A9-1629-941C-89E7-6F96AB5C0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344" y="3267789"/>
            <a:ext cx="4071257" cy="1403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6905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injection</a:t>
            </a:r>
            <a:endParaRPr dirty="0"/>
          </a:p>
        </p:txBody>
      </p:sp>
      <p:pic>
        <p:nvPicPr>
          <p:cNvPr id="7170" name="Picture 2" descr="Ataques de Inyección SQL: Cómo Prevenirlos | Delta Protect">
            <a:extLst>
              <a:ext uri="{FF2B5EF4-FFF2-40B4-BE49-F238E27FC236}">
                <a16:creationId xmlns:a16="http://schemas.microsoft.com/office/drawing/2014/main" id="{9B959284-B509-063E-7E8E-AB9BC67D8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75" b="12240"/>
          <a:stretch/>
        </p:blipFill>
        <p:spPr bwMode="auto">
          <a:xfrm>
            <a:off x="1862112" y="1081313"/>
            <a:ext cx="5419725" cy="388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32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injection</a:t>
            </a:r>
            <a:endParaRPr dirty="0"/>
          </a:p>
        </p:txBody>
      </p:sp>
      <p:pic>
        <p:nvPicPr>
          <p:cNvPr id="2" name="Elementos multimedia en línea 1" title="Inyecciones SQL (URJCx)">
            <a:hlinkClick r:id="" action="ppaction://media"/>
            <a:extLst>
              <a:ext uri="{FF2B5EF4-FFF2-40B4-BE49-F238E27FC236}">
                <a16:creationId xmlns:a16="http://schemas.microsoft.com/office/drawing/2014/main" id="{4CB457B5-AF03-2555-B294-B32EA5EADBB1}"/>
              </a:ext>
            </a:extLst>
          </p:cNvPr>
          <p:cNvPicPr>
            <a:picLocks noRot="1" noChangeAspect="1"/>
          </p:cNvPicPr>
          <p:nvPr>
            <a:videoFile r:link="rId1"/>
          </p:nvPr>
        </p:nvPicPr>
        <p:blipFill>
          <a:blip r:embed="rId4"/>
          <a:stretch>
            <a:fillRect/>
          </a:stretch>
        </p:blipFill>
        <p:spPr>
          <a:xfrm>
            <a:off x="2000980" y="1367971"/>
            <a:ext cx="5142039" cy="2905252"/>
          </a:xfrm>
          <a:prstGeom prst="rect">
            <a:avLst/>
          </a:prstGeom>
        </p:spPr>
      </p:pic>
    </p:spTree>
    <p:extLst>
      <p:ext uri="{BB962C8B-B14F-4D97-AF65-F5344CB8AC3E}">
        <p14:creationId xmlns:p14="http://schemas.microsoft.com/office/powerpoint/2010/main" val="8957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Considere las sentencias SQL que un servidor web podría ejecutar cuando usted se registra en un sitio web</a:t>
            </a:r>
            <a:endParaRPr lang="es-CO" dirty="0"/>
          </a:p>
        </p:txBody>
      </p:sp>
      <p:pic>
        <p:nvPicPr>
          <p:cNvPr id="4" name="Imagen 3">
            <a:extLst>
              <a:ext uri="{FF2B5EF4-FFF2-40B4-BE49-F238E27FC236}">
                <a16:creationId xmlns:a16="http://schemas.microsoft.com/office/drawing/2014/main" id="{543C6046-286F-F7D7-0813-2FDAD94D17D6}"/>
              </a:ext>
            </a:extLst>
          </p:cNvPr>
          <p:cNvPicPr>
            <a:picLocks noChangeAspect="1"/>
          </p:cNvPicPr>
          <p:nvPr/>
        </p:nvPicPr>
        <p:blipFill>
          <a:blip r:embed="rId3"/>
          <a:stretch>
            <a:fillRect/>
          </a:stretch>
        </p:blipFill>
        <p:spPr>
          <a:xfrm>
            <a:off x="1627287" y="1737172"/>
            <a:ext cx="5889426" cy="1443045"/>
          </a:xfrm>
          <a:prstGeom prst="rect">
            <a:avLst/>
          </a:prstGeom>
        </p:spPr>
      </p:pic>
      <p:sp>
        <p:nvSpPr>
          <p:cNvPr id="6" name="CuadroTexto 5">
            <a:extLst>
              <a:ext uri="{FF2B5EF4-FFF2-40B4-BE49-F238E27FC236}">
                <a16:creationId xmlns:a16="http://schemas.microsoft.com/office/drawing/2014/main" id="{81DA8D5F-0134-FD97-DB64-CACEAE6C3D86}"/>
              </a:ext>
            </a:extLst>
          </p:cNvPr>
          <p:cNvSpPr txBox="1"/>
          <p:nvPr/>
        </p:nvSpPr>
        <p:spPr>
          <a:xfrm>
            <a:off x="713224" y="3272729"/>
            <a:ext cx="7717499" cy="13849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r>
              <a:rPr lang="es-ES" dirty="0"/>
              <a:t>Para cada interacción, el servidor web es responsable de tomar partes de la petición HTTP (por ejemplo, el nombre de usuario y la contraseña introducidos en un formulario de acceso) y construir una sentencia SQL para ejecutarla contra la base de datos. La ejecución real de la sentencia se realiza a través del controlador de la base de datos, una biblioteca de código específica que se utiliza para comunicarse con la base de datos.</a:t>
            </a:r>
            <a:endParaRPr lang="es-CO" dirty="0"/>
          </a:p>
        </p:txBody>
      </p:sp>
    </p:spTree>
    <p:extLst>
      <p:ext uri="{BB962C8B-B14F-4D97-AF65-F5344CB8AC3E}">
        <p14:creationId xmlns:p14="http://schemas.microsoft.com/office/powerpoint/2010/main" val="542720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Los ataques de inyección SQL se producen cuando el servidor web construye de forma insegura la sentencia SQL que pasa al controlador de la base de datos. Esto permite al atacante pasar argumentos a través de la petición HTTP que hacen que el controlador realice acciones distintas de las que pretende el desarrollador</a:t>
            </a:r>
            <a:endParaRPr lang="es-CO" dirty="0"/>
          </a:p>
        </p:txBody>
      </p:sp>
    </p:spTree>
    <p:extLst>
      <p:ext uri="{BB962C8B-B14F-4D97-AF65-F5344CB8AC3E}">
        <p14:creationId xmlns:p14="http://schemas.microsoft.com/office/powerpoint/2010/main" val="19811194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Veamos una sentencia SQL construida de forma insegura que lee datos de usuario de la base de datos cuando un usuario intenta iniciar sesión en un sitio web, como se muestra en el código Java</a:t>
            </a:r>
            <a:endParaRPr lang="es-CO" dirty="0"/>
          </a:p>
        </p:txBody>
      </p:sp>
      <p:pic>
        <p:nvPicPr>
          <p:cNvPr id="4" name="Imagen 3">
            <a:extLst>
              <a:ext uri="{FF2B5EF4-FFF2-40B4-BE49-F238E27FC236}">
                <a16:creationId xmlns:a16="http://schemas.microsoft.com/office/drawing/2014/main" id="{2D254109-F6CD-B1B3-5A86-D29921D74302}"/>
              </a:ext>
            </a:extLst>
          </p:cNvPr>
          <p:cNvPicPr>
            <a:picLocks noChangeAspect="1"/>
          </p:cNvPicPr>
          <p:nvPr/>
        </p:nvPicPr>
        <p:blipFill>
          <a:blip r:embed="rId3"/>
          <a:stretch>
            <a:fillRect/>
          </a:stretch>
        </p:blipFill>
        <p:spPr>
          <a:xfrm>
            <a:off x="976285" y="2518001"/>
            <a:ext cx="7191375" cy="1152525"/>
          </a:xfrm>
          <a:prstGeom prst="rect">
            <a:avLst/>
          </a:prstGeom>
        </p:spPr>
      </p:pic>
    </p:spTree>
    <p:extLst>
      <p:ext uri="{BB962C8B-B14F-4D97-AF65-F5344CB8AC3E}">
        <p14:creationId xmlns:p14="http://schemas.microsoft.com/office/powerpoint/2010/main" val="247878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2104" y="538422"/>
            <a:ext cx="1933099" cy="9444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2800"/>
              <a:buFont typeface="Montserrat"/>
              <a:buNone/>
              <a:defRPr sz="2800" b="1">
                <a:solidFill>
                  <a:schemeClr val="accent1"/>
                </a:solidFill>
                <a:latin typeface="Montserrat"/>
                <a:ea typeface="Montserrat"/>
                <a:cs typeface="Montserrat"/>
                <a:sym typeface="Montserrat"/>
              </a:defRPr>
            </a:lvl1pPr>
            <a:lvl2pPr>
              <a:buClr>
                <a:schemeClr val="dk1"/>
              </a:buClr>
              <a:buSzPts val="2800"/>
              <a:buFont typeface="Montserrat"/>
              <a:buNone/>
              <a:defRPr sz="2800" b="1">
                <a:solidFill>
                  <a:schemeClr val="dk1"/>
                </a:solidFill>
                <a:latin typeface="Montserrat"/>
                <a:ea typeface="Montserrat"/>
                <a:cs typeface="Montserrat"/>
                <a:sym typeface="Montserrat"/>
              </a:defRPr>
            </a:lvl2pPr>
            <a:lvl3pPr>
              <a:buClr>
                <a:schemeClr val="dk1"/>
              </a:buClr>
              <a:buSzPts val="2800"/>
              <a:buFont typeface="Montserrat"/>
              <a:buNone/>
              <a:defRPr sz="2800" b="1">
                <a:solidFill>
                  <a:schemeClr val="dk1"/>
                </a:solidFill>
                <a:latin typeface="Montserrat"/>
                <a:ea typeface="Montserrat"/>
                <a:cs typeface="Montserrat"/>
                <a:sym typeface="Montserrat"/>
              </a:defRPr>
            </a:lvl3pPr>
            <a:lvl4pPr>
              <a:buClr>
                <a:schemeClr val="dk1"/>
              </a:buClr>
              <a:buSzPts val="2800"/>
              <a:buFont typeface="Montserrat"/>
              <a:buNone/>
              <a:defRPr sz="2800" b="1">
                <a:solidFill>
                  <a:schemeClr val="dk1"/>
                </a:solidFill>
                <a:latin typeface="Montserrat"/>
                <a:ea typeface="Montserrat"/>
                <a:cs typeface="Montserrat"/>
                <a:sym typeface="Montserrat"/>
              </a:defRPr>
            </a:lvl4pPr>
            <a:lvl5pPr>
              <a:buClr>
                <a:schemeClr val="dk1"/>
              </a:buClr>
              <a:buSzPts val="2800"/>
              <a:buFont typeface="Montserrat"/>
              <a:buNone/>
              <a:defRPr sz="2800" b="1">
                <a:solidFill>
                  <a:schemeClr val="dk1"/>
                </a:solidFill>
                <a:latin typeface="Montserrat"/>
                <a:ea typeface="Montserrat"/>
                <a:cs typeface="Montserrat"/>
                <a:sym typeface="Montserrat"/>
              </a:defRPr>
            </a:lvl5pPr>
            <a:lvl6pPr>
              <a:buClr>
                <a:schemeClr val="dk1"/>
              </a:buClr>
              <a:buSzPts val="2800"/>
              <a:buFont typeface="Montserrat"/>
              <a:buNone/>
              <a:defRPr sz="2800" b="1">
                <a:solidFill>
                  <a:schemeClr val="dk1"/>
                </a:solidFill>
                <a:latin typeface="Montserrat"/>
                <a:ea typeface="Montserrat"/>
                <a:cs typeface="Montserrat"/>
                <a:sym typeface="Montserrat"/>
              </a:defRPr>
            </a:lvl6pPr>
            <a:lvl7pPr>
              <a:buClr>
                <a:schemeClr val="dk1"/>
              </a:buClr>
              <a:buSzPts val="2800"/>
              <a:buFont typeface="Montserrat"/>
              <a:buNone/>
              <a:defRPr sz="2800" b="1">
                <a:solidFill>
                  <a:schemeClr val="dk1"/>
                </a:solidFill>
                <a:latin typeface="Montserrat"/>
                <a:ea typeface="Montserrat"/>
                <a:cs typeface="Montserrat"/>
                <a:sym typeface="Montserrat"/>
              </a:defRPr>
            </a:lvl7pPr>
            <a:lvl8pPr>
              <a:buClr>
                <a:schemeClr val="dk1"/>
              </a:buClr>
              <a:buSzPts val="2800"/>
              <a:buFont typeface="Montserrat"/>
              <a:buNone/>
              <a:defRPr sz="2800" b="1">
                <a:solidFill>
                  <a:schemeClr val="dk1"/>
                </a:solidFill>
                <a:latin typeface="Montserrat"/>
                <a:ea typeface="Montserrat"/>
                <a:cs typeface="Montserrat"/>
                <a:sym typeface="Montserrat"/>
              </a:defRPr>
            </a:lvl8pPr>
            <a:lvl9pPr>
              <a:buClr>
                <a:schemeClr val="dk1"/>
              </a:buClr>
              <a:buSzPts val="2800"/>
              <a:buFont typeface="Montserrat"/>
              <a:buNone/>
              <a:defRPr sz="2800" b="1">
                <a:solidFill>
                  <a:schemeClr val="dk1"/>
                </a:solidFill>
                <a:latin typeface="Montserrat"/>
                <a:ea typeface="Montserrat"/>
                <a:cs typeface="Montserrat"/>
                <a:sym typeface="Montserrat"/>
              </a:defRPr>
            </a:lvl9pPr>
          </a:lstStyle>
          <a:p>
            <a:pPr algn="ctr"/>
            <a:r>
              <a:rPr sz="2000" dirty="0"/>
              <a:t>La Complejidad  de las Redes  Hoy</a:t>
            </a:r>
          </a:p>
        </p:txBody>
      </p:sp>
      <p:grpSp>
        <p:nvGrpSpPr>
          <p:cNvPr id="3" name="object 3"/>
          <p:cNvGrpSpPr/>
          <p:nvPr/>
        </p:nvGrpSpPr>
        <p:grpSpPr>
          <a:xfrm>
            <a:off x="6270859" y="2552747"/>
            <a:ext cx="1620203" cy="2250758"/>
            <a:chOff x="6837146" y="3403663"/>
            <a:chExt cx="2160270" cy="3001010"/>
          </a:xfrm>
        </p:grpSpPr>
        <p:sp>
          <p:nvSpPr>
            <p:cNvPr id="4" name="object 4"/>
            <p:cNvSpPr/>
            <p:nvPr/>
          </p:nvSpPr>
          <p:spPr>
            <a:xfrm>
              <a:off x="6948551" y="3417951"/>
              <a:ext cx="1367155" cy="1212850"/>
            </a:xfrm>
            <a:custGeom>
              <a:avLst/>
              <a:gdLst/>
              <a:ahLst/>
              <a:cxnLst/>
              <a:rect l="l" t="t" r="r" b="b"/>
              <a:pathLst>
                <a:path w="1367154" h="1212850">
                  <a:moveTo>
                    <a:pt x="683387" y="0"/>
                  </a:moveTo>
                  <a:lnTo>
                    <a:pt x="632382" y="1662"/>
                  </a:lnTo>
                  <a:lnTo>
                    <a:pt x="582396" y="6572"/>
                  </a:lnTo>
                  <a:lnTo>
                    <a:pt x="533561" y="14613"/>
                  </a:lnTo>
                  <a:lnTo>
                    <a:pt x="486008" y="25666"/>
                  </a:lnTo>
                  <a:lnTo>
                    <a:pt x="439870" y="39616"/>
                  </a:lnTo>
                  <a:lnTo>
                    <a:pt x="395279" y="56345"/>
                  </a:lnTo>
                  <a:lnTo>
                    <a:pt x="352367" y="75736"/>
                  </a:lnTo>
                  <a:lnTo>
                    <a:pt x="311266" y="97671"/>
                  </a:lnTo>
                  <a:lnTo>
                    <a:pt x="272109" y="122035"/>
                  </a:lnTo>
                  <a:lnTo>
                    <a:pt x="235026" y="148709"/>
                  </a:lnTo>
                  <a:lnTo>
                    <a:pt x="200151" y="177577"/>
                  </a:lnTo>
                  <a:lnTo>
                    <a:pt x="167616" y="208522"/>
                  </a:lnTo>
                  <a:lnTo>
                    <a:pt x="137552" y="241426"/>
                  </a:lnTo>
                  <a:lnTo>
                    <a:pt x="110092" y="276173"/>
                  </a:lnTo>
                  <a:lnTo>
                    <a:pt x="85368" y="312645"/>
                  </a:lnTo>
                  <a:lnTo>
                    <a:pt x="63512" y="350725"/>
                  </a:lnTo>
                  <a:lnTo>
                    <a:pt x="44656" y="390296"/>
                  </a:lnTo>
                  <a:lnTo>
                    <a:pt x="28932" y="431242"/>
                  </a:lnTo>
                  <a:lnTo>
                    <a:pt x="16472" y="473445"/>
                  </a:lnTo>
                  <a:lnTo>
                    <a:pt x="7409" y="516787"/>
                  </a:lnTo>
                  <a:lnTo>
                    <a:pt x="1874" y="561153"/>
                  </a:lnTo>
                  <a:lnTo>
                    <a:pt x="0" y="606425"/>
                  </a:lnTo>
                  <a:lnTo>
                    <a:pt x="1874" y="651680"/>
                  </a:lnTo>
                  <a:lnTo>
                    <a:pt x="7409" y="696033"/>
                  </a:lnTo>
                  <a:lnTo>
                    <a:pt x="16472" y="739366"/>
                  </a:lnTo>
                  <a:lnTo>
                    <a:pt x="28932" y="781561"/>
                  </a:lnTo>
                  <a:lnTo>
                    <a:pt x="44656" y="822501"/>
                  </a:lnTo>
                  <a:lnTo>
                    <a:pt x="63512" y="862069"/>
                  </a:lnTo>
                  <a:lnTo>
                    <a:pt x="85368" y="900148"/>
                  </a:lnTo>
                  <a:lnTo>
                    <a:pt x="110092" y="936620"/>
                  </a:lnTo>
                  <a:lnTo>
                    <a:pt x="137552" y="971369"/>
                  </a:lnTo>
                  <a:lnTo>
                    <a:pt x="167616" y="1004276"/>
                  </a:lnTo>
                  <a:lnTo>
                    <a:pt x="200151" y="1035224"/>
                  </a:lnTo>
                  <a:lnTo>
                    <a:pt x="235026" y="1064097"/>
                  </a:lnTo>
                  <a:lnTo>
                    <a:pt x="272109" y="1090776"/>
                  </a:lnTo>
                  <a:lnTo>
                    <a:pt x="311266" y="1115146"/>
                  </a:lnTo>
                  <a:lnTo>
                    <a:pt x="352367" y="1137087"/>
                  </a:lnTo>
                  <a:lnTo>
                    <a:pt x="395279" y="1156484"/>
                  </a:lnTo>
                  <a:lnTo>
                    <a:pt x="439870" y="1173218"/>
                  </a:lnTo>
                  <a:lnTo>
                    <a:pt x="486008" y="1187172"/>
                  </a:lnTo>
                  <a:lnTo>
                    <a:pt x="533561" y="1198230"/>
                  </a:lnTo>
                  <a:lnTo>
                    <a:pt x="582396" y="1206274"/>
                  </a:lnTo>
                  <a:lnTo>
                    <a:pt x="632382" y="1211186"/>
                  </a:lnTo>
                  <a:lnTo>
                    <a:pt x="683387" y="1212850"/>
                  </a:lnTo>
                  <a:lnTo>
                    <a:pt x="734391" y="1211186"/>
                  </a:lnTo>
                  <a:lnTo>
                    <a:pt x="784377" y="1206274"/>
                  </a:lnTo>
                  <a:lnTo>
                    <a:pt x="833212" y="1198230"/>
                  </a:lnTo>
                  <a:lnTo>
                    <a:pt x="880765" y="1187172"/>
                  </a:lnTo>
                  <a:lnTo>
                    <a:pt x="926903" y="1173218"/>
                  </a:lnTo>
                  <a:lnTo>
                    <a:pt x="971494" y="1156484"/>
                  </a:lnTo>
                  <a:lnTo>
                    <a:pt x="1014406" y="1137087"/>
                  </a:lnTo>
                  <a:lnTo>
                    <a:pt x="1055507" y="1115146"/>
                  </a:lnTo>
                  <a:lnTo>
                    <a:pt x="1094664" y="1090776"/>
                  </a:lnTo>
                  <a:lnTo>
                    <a:pt x="1131747" y="1064097"/>
                  </a:lnTo>
                  <a:lnTo>
                    <a:pt x="1166622" y="1035224"/>
                  </a:lnTo>
                  <a:lnTo>
                    <a:pt x="1199157" y="1004276"/>
                  </a:lnTo>
                  <a:lnTo>
                    <a:pt x="1229221" y="971369"/>
                  </a:lnTo>
                  <a:lnTo>
                    <a:pt x="1256681" y="936620"/>
                  </a:lnTo>
                  <a:lnTo>
                    <a:pt x="1281405" y="900148"/>
                  </a:lnTo>
                  <a:lnTo>
                    <a:pt x="1303261" y="862069"/>
                  </a:lnTo>
                  <a:lnTo>
                    <a:pt x="1322117" y="822501"/>
                  </a:lnTo>
                  <a:lnTo>
                    <a:pt x="1337841" y="781561"/>
                  </a:lnTo>
                  <a:lnTo>
                    <a:pt x="1350301" y="739366"/>
                  </a:lnTo>
                  <a:lnTo>
                    <a:pt x="1359364" y="696033"/>
                  </a:lnTo>
                  <a:lnTo>
                    <a:pt x="1364899" y="651680"/>
                  </a:lnTo>
                  <a:lnTo>
                    <a:pt x="1366774" y="606425"/>
                  </a:lnTo>
                  <a:lnTo>
                    <a:pt x="1364899" y="561153"/>
                  </a:lnTo>
                  <a:lnTo>
                    <a:pt x="1359364" y="516787"/>
                  </a:lnTo>
                  <a:lnTo>
                    <a:pt x="1350301" y="473445"/>
                  </a:lnTo>
                  <a:lnTo>
                    <a:pt x="1337841" y="431242"/>
                  </a:lnTo>
                  <a:lnTo>
                    <a:pt x="1322117" y="390296"/>
                  </a:lnTo>
                  <a:lnTo>
                    <a:pt x="1303261" y="350725"/>
                  </a:lnTo>
                  <a:lnTo>
                    <a:pt x="1281405" y="312645"/>
                  </a:lnTo>
                  <a:lnTo>
                    <a:pt x="1256681" y="276173"/>
                  </a:lnTo>
                  <a:lnTo>
                    <a:pt x="1229221" y="241426"/>
                  </a:lnTo>
                  <a:lnTo>
                    <a:pt x="1199157" y="208522"/>
                  </a:lnTo>
                  <a:lnTo>
                    <a:pt x="1166622" y="177577"/>
                  </a:lnTo>
                  <a:lnTo>
                    <a:pt x="1131747" y="148709"/>
                  </a:lnTo>
                  <a:lnTo>
                    <a:pt x="1094664" y="122035"/>
                  </a:lnTo>
                  <a:lnTo>
                    <a:pt x="1055507" y="97671"/>
                  </a:lnTo>
                  <a:lnTo>
                    <a:pt x="1014406" y="75736"/>
                  </a:lnTo>
                  <a:lnTo>
                    <a:pt x="971494" y="56345"/>
                  </a:lnTo>
                  <a:lnTo>
                    <a:pt x="926903" y="39616"/>
                  </a:lnTo>
                  <a:lnTo>
                    <a:pt x="880765" y="25666"/>
                  </a:lnTo>
                  <a:lnTo>
                    <a:pt x="833212" y="14613"/>
                  </a:lnTo>
                  <a:lnTo>
                    <a:pt x="784377" y="6572"/>
                  </a:lnTo>
                  <a:lnTo>
                    <a:pt x="734391" y="1662"/>
                  </a:lnTo>
                  <a:lnTo>
                    <a:pt x="683387" y="0"/>
                  </a:lnTo>
                  <a:close/>
                </a:path>
              </a:pathLst>
            </a:custGeom>
            <a:solidFill>
              <a:srgbClr val="FFFFFF"/>
            </a:solidFill>
          </p:spPr>
          <p:txBody>
            <a:bodyPr wrap="square" lIns="0" tIns="0" rIns="0" bIns="0" rtlCol="0"/>
            <a:lstStyle/>
            <a:p>
              <a:endParaRPr sz="1050"/>
            </a:p>
          </p:txBody>
        </p:sp>
        <p:sp>
          <p:nvSpPr>
            <p:cNvPr id="5" name="object 5"/>
            <p:cNvSpPr/>
            <p:nvPr/>
          </p:nvSpPr>
          <p:spPr>
            <a:xfrm>
              <a:off x="6948551" y="3417951"/>
              <a:ext cx="1367155" cy="1212850"/>
            </a:xfrm>
            <a:custGeom>
              <a:avLst/>
              <a:gdLst/>
              <a:ahLst/>
              <a:cxnLst/>
              <a:rect l="l" t="t" r="r" b="b"/>
              <a:pathLst>
                <a:path w="1367154" h="1212850">
                  <a:moveTo>
                    <a:pt x="0" y="606425"/>
                  </a:moveTo>
                  <a:lnTo>
                    <a:pt x="1874" y="561153"/>
                  </a:lnTo>
                  <a:lnTo>
                    <a:pt x="7409" y="516787"/>
                  </a:lnTo>
                  <a:lnTo>
                    <a:pt x="16472" y="473445"/>
                  </a:lnTo>
                  <a:lnTo>
                    <a:pt x="28932" y="431242"/>
                  </a:lnTo>
                  <a:lnTo>
                    <a:pt x="44656" y="390296"/>
                  </a:lnTo>
                  <a:lnTo>
                    <a:pt x="63512" y="350725"/>
                  </a:lnTo>
                  <a:lnTo>
                    <a:pt x="85368" y="312645"/>
                  </a:lnTo>
                  <a:lnTo>
                    <a:pt x="110092" y="276173"/>
                  </a:lnTo>
                  <a:lnTo>
                    <a:pt x="137552" y="241426"/>
                  </a:lnTo>
                  <a:lnTo>
                    <a:pt x="167616" y="208522"/>
                  </a:lnTo>
                  <a:lnTo>
                    <a:pt x="200151" y="177577"/>
                  </a:lnTo>
                  <a:lnTo>
                    <a:pt x="235026" y="148709"/>
                  </a:lnTo>
                  <a:lnTo>
                    <a:pt x="272109" y="122035"/>
                  </a:lnTo>
                  <a:lnTo>
                    <a:pt x="311266" y="97671"/>
                  </a:lnTo>
                  <a:lnTo>
                    <a:pt x="352367" y="75736"/>
                  </a:lnTo>
                  <a:lnTo>
                    <a:pt x="395279" y="56345"/>
                  </a:lnTo>
                  <a:lnTo>
                    <a:pt x="439870" y="39616"/>
                  </a:lnTo>
                  <a:lnTo>
                    <a:pt x="486008" y="25666"/>
                  </a:lnTo>
                  <a:lnTo>
                    <a:pt x="533561" y="14613"/>
                  </a:lnTo>
                  <a:lnTo>
                    <a:pt x="582396" y="6572"/>
                  </a:lnTo>
                  <a:lnTo>
                    <a:pt x="632382" y="1662"/>
                  </a:lnTo>
                  <a:lnTo>
                    <a:pt x="683387" y="0"/>
                  </a:lnTo>
                  <a:lnTo>
                    <a:pt x="734391" y="1662"/>
                  </a:lnTo>
                  <a:lnTo>
                    <a:pt x="784377" y="6572"/>
                  </a:lnTo>
                  <a:lnTo>
                    <a:pt x="833212" y="14613"/>
                  </a:lnTo>
                  <a:lnTo>
                    <a:pt x="880765" y="25666"/>
                  </a:lnTo>
                  <a:lnTo>
                    <a:pt x="926903" y="39616"/>
                  </a:lnTo>
                  <a:lnTo>
                    <a:pt x="971494" y="56345"/>
                  </a:lnTo>
                  <a:lnTo>
                    <a:pt x="1014406" y="75736"/>
                  </a:lnTo>
                  <a:lnTo>
                    <a:pt x="1055507" y="97671"/>
                  </a:lnTo>
                  <a:lnTo>
                    <a:pt x="1094664" y="122035"/>
                  </a:lnTo>
                  <a:lnTo>
                    <a:pt x="1131747" y="148709"/>
                  </a:lnTo>
                  <a:lnTo>
                    <a:pt x="1166622" y="177577"/>
                  </a:lnTo>
                  <a:lnTo>
                    <a:pt x="1199157" y="208522"/>
                  </a:lnTo>
                  <a:lnTo>
                    <a:pt x="1229221" y="241426"/>
                  </a:lnTo>
                  <a:lnTo>
                    <a:pt x="1256681" y="276173"/>
                  </a:lnTo>
                  <a:lnTo>
                    <a:pt x="1281405" y="312645"/>
                  </a:lnTo>
                  <a:lnTo>
                    <a:pt x="1303261" y="350725"/>
                  </a:lnTo>
                  <a:lnTo>
                    <a:pt x="1322117" y="390296"/>
                  </a:lnTo>
                  <a:lnTo>
                    <a:pt x="1337841" y="431242"/>
                  </a:lnTo>
                  <a:lnTo>
                    <a:pt x="1350301" y="473445"/>
                  </a:lnTo>
                  <a:lnTo>
                    <a:pt x="1359364" y="516787"/>
                  </a:lnTo>
                  <a:lnTo>
                    <a:pt x="1364899" y="561153"/>
                  </a:lnTo>
                  <a:lnTo>
                    <a:pt x="1366774" y="606425"/>
                  </a:lnTo>
                  <a:lnTo>
                    <a:pt x="1364899" y="651680"/>
                  </a:lnTo>
                  <a:lnTo>
                    <a:pt x="1359364" y="696033"/>
                  </a:lnTo>
                  <a:lnTo>
                    <a:pt x="1350301" y="739366"/>
                  </a:lnTo>
                  <a:lnTo>
                    <a:pt x="1337841" y="781561"/>
                  </a:lnTo>
                  <a:lnTo>
                    <a:pt x="1322117" y="822501"/>
                  </a:lnTo>
                  <a:lnTo>
                    <a:pt x="1303261" y="862069"/>
                  </a:lnTo>
                  <a:lnTo>
                    <a:pt x="1281405" y="900148"/>
                  </a:lnTo>
                  <a:lnTo>
                    <a:pt x="1256681" y="936620"/>
                  </a:lnTo>
                  <a:lnTo>
                    <a:pt x="1229221" y="971369"/>
                  </a:lnTo>
                  <a:lnTo>
                    <a:pt x="1199157" y="1004276"/>
                  </a:lnTo>
                  <a:lnTo>
                    <a:pt x="1166622" y="1035224"/>
                  </a:lnTo>
                  <a:lnTo>
                    <a:pt x="1131747" y="1064097"/>
                  </a:lnTo>
                  <a:lnTo>
                    <a:pt x="1094664" y="1090776"/>
                  </a:lnTo>
                  <a:lnTo>
                    <a:pt x="1055507" y="1115146"/>
                  </a:lnTo>
                  <a:lnTo>
                    <a:pt x="1014406" y="1137087"/>
                  </a:lnTo>
                  <a:lnTo>
                    <a:pt x="971494" y="1156484"/>
                  </a:lnTo>
                  <a:lnTo>
                    <a:pt x="926903" y="1173218"/>
                  </a:lnTo>
                  <a:lnTo>
                    <a:pt x="880765" y="1187172"/>
                  </a:lnTo>
                  <a:lnTo>
                    <a:pt x="833212" y="1198230"/>
                  </a:lnTo>
                  <a:lnTo>
                    <a:pt x="784377" y="1206274"/>
                  </a:lnTo>
                  <a:lnTo>
                    <a:pt x="734391" y="1211186"/>
                  </a:lnTo>
                  <a:lnTo>
                    <a:pt x="683387" y="1212850"/>
                  </a:lnTo>
                  <a:lnTo>
                    <a:pt x="632382" y="1211186"/>
                  </a:lnTo>
                  <a:lnTo>
                    <a:pt x="582396" y="1206274"/>
                  </a:lnTo>
                  <a:lnTo>
                    <a:pt x="533561" y="1198230"/>
                  </a:lnTo>
                  <a:lnTo>
                    <a:pt x="486008" y="1187172"/>
                  </a:lnTo>
                  <a:lnTo>
                    <a:pt x="439870" y="1173218"/>
                  </a:lnTo>
                  <a:lnTo>
                    <a:pt x="395279" y="1156484"/>
                  </a:lnTo>
                  <a:lnTo>
                    <a:pt x="352367" y="1137087"/>
                  </a:lnTo>
                  <a:lnTo>
                    <a:pt x="311266" y="1115146"/>
                  </a:lnTo>
                  <a:lnTo>
                    <a:pt x="272109" y="1090776"/>
                  </a:lnTo>
                  <a:lnTo>
                    <a:pt x="235026" y="1064097"/>
                  </a:lnTo>
                  <a:lnTo>
                    <a:pt x="200151" y="1035224"/>
                  </a:lnTo>
                  <a:lnTo>
                    <a:pt x="167616" y="1004276"/>
                  </a:lnTo>
                  <a:lnTo>
                    <a:pt x="137552" y="971369"/>
                  </a:lnTo>
                  <a:lnTo>
                    <a:pt x="110092" y="936620"/>
                  </a:lnTo>
                  <a:lnTo>
                    <a:pt x="85368" y="900148"/>
                  </a:lnTo>
                  <a:lnTo>
                    <a:pt x="63512" y="862069"/>
                  </a:lnTo>
                  <a:lnTo>
                    <a:pt x="44656" y="822501"/>
                  </a:lnTo>
                  <a:lnTo>
                    <a:pt x="28932" y="781561"/>
                  </a:lnTo>
                  <a:lnTo>
                    <a:pt x="16472" y="739366"/>
                  </a:lnTo>
                  <a:lnTo>
                    <a:pt x="7409" y="696033"/>
                  </a:lnTo>
                  <a:lnTo>
                    <a:pt x="1874" y="651680"/>
                  </a:lnTo>
                  <a:lnTo>
                    <a:pt x="0" y="606425"/>
                  </a:lnTo>
                  <a:close/>
                </a:path>
              </a:pathLst>
            </a:custGeom>
            <a:ln w="28575">
              <a:solidFill>
                <a:srgbClr val="4A64A4"/>
              </a:solidFill>
            </a:ln>
          </p:spPr>
          <p:txBody>
            <a:bodyPr wrap="square" lIns="0" tIns="0" rIns="0" bIns="0" rtlCol="0"/>
            <a:lstStyle/>
            <a:p>
              <a:endParaRPr sz="1050"/>
            </a:p>
          </p:txBody>
        </p:sp>
        <p:sp>
          <p:nvSpPr>
            <p:cNvPr id="6" name="object 6"/>
            <p:cNvSpPr/>
            <p:nvPr/>
          </p:nvSpPr>
          <p:spPr>
            <a:xfrm>
              <a:off x="6841908" y="4397938"/>
              <a:ext cx="2150745" cy="2002155"/>
            </a:xfrm>
            <a:custGeom>
              <a:avLst/>
              <a:gdLst/>
              <a:ahLst/>
              <a:cxnLst/>
              <a:rect l="l" t="t" r="r" b="b"/>
              <a:pathLst>
                <a:path w="2150745" h="2002154">
                  <a:moveTo>
                    <a:pt x="1670053" y="0"/>
                  </a:moveTo>
                  <a:lnTo>
                    <a:pt x="1629030" y="4282"/>
                  </a:lnTo>
                  <a:lnTo>
                    <a:pt x="1589061" y="17324"/>
                  </a:lnTo>
                  <a:lnTo>
                    <a:pt x="1551109" y="39028"/>
                  </a:lnTo>
                  <a:lnTo>
                    <a:pt x="1516135" y="69293"/>
                  </a:lnTo>
                  <a:lnTo>
                    <a:pt x="1485100" y="108021"/>
                  </a:lnTo>
                  <a:lnTo>
                    <a:pt x="1468933" y="84151"/>
                  </a:lnTo>
                  <a:lnTo>
                    <a:pt x="1430932" y="44174"/>
                  </a:lnTo>
                  <a:lnTo>
                    <a:pt x="1368282" y="8773"/>
                  </a:lnTo>
                  <a:lnTo>
                    <a:pt x="1326171" y="71"/>
                  </a:lnTo>
                  <a:lnTo>
                    <a:pt x="1284245" y="1917"/>
                  </a:lnTo>
                  <a:lnTo>
                    <a:pt x="1243673" y="13819"/>
                  </a:lnTo>
                  <a:lnTo>
                    <a:pt x="1205625" y="35281"/>
                  </a:lnTo>
                  <a:lnTo>
                    <a:pt x="1171271" y="65809"/>
                  </a:lnTo>
                  <a:lnTo>
                    <a:pt x="1141781" y="104910"/>
                  </a:lnTo>
                  <a:lnTo>
                    <a:pt x="1118324" y="152090"/>
                  </a:lnTo>
                  <a:lnTo>
                    <a:pt x="1104163" y="135673"/>
                  </a:lnTo>
                  <a:lnTo>
                    <a:pt x="1073318" y="106888"/>
                  </a:lnTo>
                  <a:lnTo>
                    <a:pt x="1017094" y="72955"/>
                  </a:lnTo>
                  <a:lnTo>
                    <a:pt x="976331" y="59920"/>
                  </a:lnTo>
                  <a:lnTo>
                    <a:pt x="935175" y="55294"/>
                  </a:lnTo>
                  <a:lnTo>
                    <a:pt x="894366" y="58787"/>
                  </a:lnTo>
                  <a:lnTo>
                    <a:pt x="854640" y="70111"/>
                  </a:lnTo>
                  <a:lnTo>
                    <a:pt x="816735" y="88980"/>
                  </a:lnTo>
                  <a:lnTo>
                    <a:pt x="781390" y="115104"/>
                  </a:lnTo>
                  <a:lnTo>
                    <a:pt x="749340" y="148197"/>
                  </a:lnTo>
                  <a:lnTo>
                    <a:pt x="721325" y="187968"/>
                  </a:lnTo>
                  <a:lnTo>
                    <a:pt x="698081" y="234132"/>
                  </a:lnTo>
                  <a:lnTo>
                    <a:pt x="658006" y="208751"/>
                  </a:lnTo>
                  <a:lnTo>
                    <a:pt x="615895" y="190466"/>
                  </a:lnTo>
                  <a:lnTo>
                    <a:pt x="572333" y="179423"/>
                  </a:lnTo>
                  <a:lnTo>
                    <a:pt x="527905" y="175769"/>
                  </a:lnTo>
                  <a:lnTo>
                    <a:pt x="483197" y="179649"/>
                  </a:lnTo>
                  <a:lnTo>
                    <a:pt x="441812" y="190120"/>
                  </a:lnTo>
                  <a:lnTo>
                    <a:pt x="402653" y="206639"/>
                  </a:lnTo>
                  <a:lnTo>
                    <a:pt x="365988" y="228757"/>
                  </a:lnTo>
                  <a:lnTo>
                    <a:pt x="332086" y="256023"/>
                  </a:lnTo>
                  <a:lnTo>
                    <a:pt x="301216" y="287989"/>
                  </a:lnTo>
                  <a:lnTo>
                    <a:pt x="273648" y="324204"/>
                  </a:lnTo>
                  <a:lnTo>
                    <a:pt x="249648" y="364219"/>
                  </a:lnTo>
                  <a:lnTo>
                    <a:pt x="229488" y="407586"/>
                  </a:lnTo>
                  <a:lnTo>
                    <a:pt x="213434" y="453853"/>
                  </a:lnTo>
                  <a:lnTo>
                    <a:pt x="201757" y="502573"/>
                  </a:lnTo>
                  <a:lnTo>
                    <a:pt x="194724" y="553295"/>
                  </a:lnTo>
                  <a:lnTo>
                    <a:pt x="192605" y="605569"/>
                  </a:lnTo>
                  <a:lnTo>
                    <a:pt x="195669" y="658947"/>
                  </a:lnTo>
                  <a:lnTo>
                    <a:pt x="193891" y="665170"/>
                  </a:lnTo>
                  <a:lnTo>
                    <a:pt x="153868" y="675381"/>
                  </a:lnTo>
                  <a:lnTo>
                    <a:pt x="116539" y="694705"/>
                  </a:lnTo>
                  <a:lnTo>
                    <a:pt x="82800" y="722411"/>
                  </a:lnTo>
                  <a:lnTo>
                    <a:pt x="53549" y="757768"/>
                  </a:lnTo>
                  <a:lnTo>
                    <a:pt x="29680" y="800044"/>
                  </a:lnTo>
                  <a:lnTo>
                    <a:pt x="13049" y="845022"/>
                  </a:lnTo>
                  <a:lnTo>
                    <a:pt x="3228" y="891705"/>
                  </a:lnTo>
                  <a:lnTo>
                    <a:pt x="0" y="939029"/>
                  </a:lnTo>
                  <a:lnTo>
                    <a:pt x="3146" y="985933"/>
                  </a:lnTo>
                  <a:lnTo>
                    <a:pt x="12450" y="1031355"/>
                  </a:lnTo>
                  <a:lnTo>
                    <a:pt x="27695" y="1074232"/>
                  </a:lnTo>
                  <a:lnTo>
                    <a:pt x="48662" y="1113504"/>
                  </a:lnTo>
                  <a:lnTo>
                    <a:pt x="75135" y="1148107"/>
                  </a:lnTo>
                  <a:lnTo>
                    <a:pt x="106896" y="1176980"/>
                  </a:lnTo>
                  <a:lnTo>
                    <a:pt x="83519" y="1214718"/>
                  </a:lnTo>
                  <a:lnTo>
                    <a:pt x="65847" y="1256550"/>
                  </a:lnTo>
                  <a:lnTo>
                    <a:pt x="54162" y="1301448"/>
                  </a:lnTo>
                  <a:lnTo>
                    <a:pt x="48744" y="1348385"/>
                  </a:lnTo>
                  <a:lnTo>
                    <a:pt x="49873" y="1396334"/>
                  </a:lnTo>
                  <a:lnTo>
                    <a:pt x="59344" y="1450575"/>
                  </a:lnTo>
                  <a:lnTo>
                    <a:pt x="76634" y="1499837"/>
                  </a:lnTo>
                  <a:lnTo>
                    <a:pt x="100777" y="1543154"/>
                  </a:lnTo>
                  <a:lnTo>
                    <a:pt x="130804" y="1579559"/>
                  </a:lnTo>
                  <a:lnTo>
                    <a:pt x="165748" y="1608085"/>
                  </a:lnTo>
                  <a:lnTo>
                    <a:pt x="204642" y="1627765"/>
                  </a:lnTo>
                  <a:lnTo>
                    <a:pt x="246519" y="1637632"/>
                  </a:lnTo>
                  <a:lnTo>
                    <a:pt x="290411" y="1636720"/>
                  </a:lnTo>
                  <a:lnTo>
                    <a:pt x="294475" y="1645521"/>
                  </a:lnTo>
                  <a:lnTo>
                    <a:pt x="319751" y="1692660"/>
                  </a:lnTo>
                  <a:lnTo>
                    <a:pt x="348508" y="1734883"/>
                  </a:lnTo>
                  <a:lnTo>
                    <a:pt x="380351" y="1772065"/>
                  </a:lnTo>
                  <a:lnTo>
                    <a:pt x="414883" y="1804081"/>
                  </a:lnTo>
                  <a:lnTo>
                    <a:pt x="451709" y="1830806"/>
                  </a:lnTo>
                  <a:lnTo>
                    <a:pt x="490434" y="1852114"/>
                  </a:lnTo>
                  <a:lnTo>
                    <a:pt x="530663" y="1867881"/>
                  </a:lnTo>
                  <a:lnTo>
                    <a:pt x="572000" y="1877979"/>
                  </a:lnTo>
                  <a:lnTo>
                    <a:pt x="614049" y="1882285"/>
                  </a:lnTo>
                  <a:lnTo>
                    <a:pt x="656416" y="1880673"/>
                  </a:lnTo>
                  <a:lnTo>
                    <a:pt x="698704" y="1873018"/>
                  </a:lnTo>
                  <a:lnTo>
                    <a:pt x="740518" y="1859194"/>
                  </a:lnTo>
                  <a:lnTo>
                    <a:pt x="781463" y="1839076"/>
                  </a:lnTo>
                  <a:lnTo>
                    <a:pt x="821144" y="1812539"/>
                  </a:lnTo>
                  <a:lnTo>
                    <a:pt x="849543" y="1859165"/>
                  </a:lnTo>
                  <a:lnTo>
                    <a:pt x="882435" y="1900111"/>
                  </a:lnTo>
                  <a:lnTo>
                    <a:pt x="919314" y="1934882"/>
                  </a:lnTo>
                  <a:lnTo>
                    <a:pt x="959673" y="1962981"/>
                  </a:lnTo>
                  <a:lnTo>
                    <a:pt x="1003008" y="1983913"/>
                  </a:lnTo>
                  <a:lnTo>
                    <a:pt x="1044063" y="1996252"/>
                  </a:lnTo>
                  <a:lnTo>
                    <a:pt x="1085082" y="2001903"/>
                  </a:lnTo>
                  <a:lnTo>
                    <a:pt x="1125673" y="2001132"/>
                  </a:lnTo>
                  <a:lnTo>
                    <a:pt x="1165441" y="1994205"/>
                  </a:lnTo>
                  <a:lnTo>
                    <a:pt x="1203995" y="1981391"/>
                  </a:lnTo>
                  <a:lnTo>
                    <a:pt x="1240942" y="1962956"/>
                  </a:lnTo>
                  <a:lnTo>
                    <a:pt x="1275890" y="1939168"/>
                  </a:lnTo>
                  <a:lnTo>
                    <a:pt x="1308446" y="1910294"/>
                  </a:lnTo>
                  <a:lnTo>
                    <a:pt x="1338216" y="1876600"/>
                  </a:lnTo>
                  <a:lnTo>
                    <a:pt x="1364810" y="1838354"/>
                  </a:lnTo>
                  <a:lnTo>
                    <a:pt x="1387833" y="1795823"/>
                  </a:lnTo>
                  <a:lnTo>
                    <a:pt x="1406894" y="1749275"/>
                  </a:lnTo>
                  <a:lnTo>
                    <a:pt x="1421600" y="1698975"/>
                  </a:lnTo>
                  <a:lnTo>
                    <a:pt x="1456537" y="1722564"/>
                  </a:lnTo>
                  <a:lnTo>
                    <a:pt x="1493545" y="1739777"/>
                  </a:lnTo>
                  <a:lnTo>
                    <a:pt x="1532078" y="1750414"/>
                  </a:lnTo>
                  <a:lnTo>
                    <a:pt x="1571587" y="1754271"/>
                  </a:lnTo>
                  <a:lnTo>
                    <a:pt x="1614121" y="1750750"/>
                  </a:lnTo>
                  <a:lnTo>
                    <a:pt x="1654765" y="1739681"/>
                  </a:lnTo>
                  <a:lnTo>
                    <a:pt x="1693070" y="1721622"/>
                  </a:lnTo>
                  <a:lnTo>
                    <a:pt x="1728589" y="1697133"/>
                  </a:lnTo>
                  <a:lnTo>
                    <a:pt x="1760872" y="1666774"/>
                  </a:lnTo>
                  <a:lnTo>
                    <a:pt x="1789471" y="1631103"/>
                  </a:lnTo>
                  <a:lnTo>
                    <a:pt x="1813939" y="1590681"/>
                  </a:lnTo>
                  <a:lnTo>
                    <a:pt x="1833827" y="1546067"/>
                  </a:lnTo>
                  <a:lnTo>
                    <a:pt x="1848687" y="1497820"/>
                  </a:lnTo>
                  <a:lnTo>
                    <a:pt x="1858070" y="1446499"/>
                  </a:lnTo>
                  <a:lnTo>
                    <a:pt x="1861528" y="1392664"/>
                  </a:lnTo>
                  <a:lnTo>
                    <a:pt x="1903851" y="1381425"/>
                  </a:lnTo>
                  <a:lnTo>
                    <a:pt x="1944554" y="1363486"/>
                  </a:lnTo>
                  <a:lnTo>
                    <a:pt x="1983114" y="1339107"/>
                  </a:lnTo>
                  <a:lnTo>
                    <a:pt x="2019008" y="1308552"/>
                  </a:lnTo>
                  <a:lnTo>
                    <a:pt x="2048788" y="1275915"/>
                  </a:lnTo>
                  <a:lnTo>
                    <a:pt x="2074852" y="1239918"/>
                  </a:lnTo>
                  <a:lnTo>
                    <a:pt x="2097154" y="1201010"/>
                  </a:lnTo>
                  <a:lnTo>
                    <a:pt x="2115648" y="1159641"/>
                  </a:lnTo>
                  <a:lnTo>
                    <a:pt x="2130287" y="1116261"/>
                  </a:lnTo>
                  <a:lnTo>
                    <a:pt x="2141026" y="1071318"/>
                  </a:lnTo>
                  <a:lnTo>
                    <a:pt x="2147818" y="1025263"/>
                  </a:lnTo>
                  <a:lnTo>
                    <a:pt x="2150617" y="978544"/>
                  </a:lnTo>
                  <a:lnTo>
                    <a:pt x="2149377" y="931613"/>
                  </a:lnTo>
                  <a:lnTo>
                    <a:pt x="2144053" y="884918"/>
                  </a:lnTo>
                  <a:lnTo>
                    <a:pt x="2134597" y="838909"/>
                  </a:lnTo>
                  <a:lnTo>
                    <a:pt x="2120965" y="794035"/>
                  </a:lnTo>
                  <a:lnTo>
                    <a:pt x="2103109" y="750747"/>
                  </a:lnTo>
                  <a:lnTo>
                    <a:pt x="2080984" y="709493"/>
                  </a:lnTo>
                  <a:lnTo>
                    <a:pt x="2084460" y="698638"/>
                  </a:lnTo>
                  <a:lnTo>
                    <a:pt x="2100696" y="616162"/>
                  </a:lnTo>
                  <a:lnTo>
                    <a:pt x="2102460" y="567517"/>
                  </a:lnTo>
                  <a:lnTo>
                    <a:pt x="2098756" y="519873"/>
                  </a:lnTo>
                  <a:lnTo>
                    <a:pt x="2089874" y="473871"/>
                  </a:lnTo>
                  <a:lnTo>
                    <a:pt x="2076103" y="430150"/>
                  </a:lnTo>
                  <a:lnTo>
                    <a:pt x="2057732" y="389349"/>
                  </a:lnTo>
                  <a:lnTo>
                    <a:pt x="2035050" y="352108"/>
                  </a:lnTo>
                  <a:lnTo>
                    <a:pt x="2008346" y="319066"/>
                  </a:lnTo>
                  <a:lnTo>
                    <a:pt x="1977909" y="290863"/>
                  </a:lnTo>
                  <a:lnTo>
                    <a:pt x="1944029" y="268138"/>
                  </a:lnTo>
                  <a:lnTo>
                    <a:pt x="1906994" y="251531"/>
                  </a:lnTo>
                  <a:lnTo>
                    <a:pt x="1896094" y="200548"/>
                  </a:lnTo>
                  <a:lnTo>
                    <a:pt x="1878562" y="153042"/>
                  </a:lnTo>
                  <a:lnTo>
                    <a:pt x="1854862" y="110013"/>
                  </a:lnTo>
                  <a:lnTo>
                    <a:pt x="1825460" y="72461"/>
                  </a:lnTo>
                  <a:lnTo>
                    <a:pt x="1789834" y="40708"/>
                  </a:lnTo>
                  <a:lnTo>
                    <a:pt x="1751417" y="18114"/>
                  </a:lnTo>
                  <a:lnTo>
                    <a:pt x="1711169" y="4577"/>
                  </a:lnTo>
                  <a:lnTo>
                    <a:pt x="1670053" y="0"/>
                  </a:lnTo>
                  <a:close/>
                </a:path>
              </a:pathLst>
            </a:custGeom>
            <a:solidFill>
              <a:srgbClr val="4A64A4"/>
            </a:solidFill>
          </p:spPr>
          <p:txBody>
            <a:bodyPr wrap="square" lIns="0" tIns="0" rIns="0" bIns="0" rtlCol="0"/>
            <a:lstStyle/>
            <a:p>
              <a:endParaRPr sz="1050"/>
            </a:p>
          </p:txBody>
        </p:sp>
        <p:pic>
          <p:nvPicPr>
            <p:cNvPr id="7" name="object 7"/>
            <p:cNvPicPr/>
            <p:nvPr/>
          </p:nvPicPr>
          <p:blipFill>
            <a:blip r:embed="rId3" cstate="print"/>
            <a:stretch>
              <a:fillRect/>
            </a:stretch>
          </p:blipFill>
          <p:spPr>
            <a:xfrm>
              <a:off x="8078724" y="5511800"/>
              <a:ext cx="336042" cy="303796"/>
            </a:xfrm>
            <a:prstGeom prst="rect">
              <a:avLst/>
            </a:prstGeom>
          </p:spPr>
        </p:pic>
        <p:sp>
          <p:nvSpPr>
            <p:cNvPr id="8" name="object 8"/>
            <p:cNvSpPr/>
            <p:nvPr/>
          </p:nvSpPr>
          <p:spPr>
            <a:xfrm>
              <a:off x="8392414" y="5744553"/>
              <a:ext cx="334010" cy="334010"/>
            </a:xfrm>
            <a:custGeom>
              <a:avLst/>
              <a:gdLst/>
              <a:ahLst/>
              <a:cxnLst/>
              <a:rect l="l" t="t" r="r" b="b"/>
              <a:pathLst>
                <a:path w="334009" h="334010">
                  <a:moveTo>
                    <a:pt x="166750" y="0"/>
                  </a:moveTo>
                  <a:lnTo>
                    <a:pt x="122428" y="5959"/>
                  </a:lnTo>
                  <a:lnTo>
                    <a:pt x="82597" y="22775"/>
                  </a:lnTo>
                  <a:lnTo>
                    <a:pt x="48847" y="48860"/>
                  </a:lnTo>
                  <a:lnTo>
                    <a:pt x="22770" y="82621"/>
                  </a:lnTo>
                  <a:lnTo>
                    <a:pt x="5957" y="122469"/>
                  </a:lnTo>
                  <a:lnTo>
                    <a:pt x="0" y="166814"/>
                  </a:lnTo>
                  <a:lnTo>
                    <a:pt x="5957" y="211164"/>
                  </a:lnTo>
                  <a:lnTo>
                    <a:pt x="22770" y="251016"/>
                  </a:lnTo>
                  <a:lnTo>
                    <a:pt x="48847" y="284780"/>
                  </a:lnTo>
                  <a:lnTo>
                    <a:pt x="82597" y="310865"/>
                  </a:lnTo>
                  <a:lnTo>
                    <a:pt x="122428" y="327682"/>
                  </a:lnTo>
                  <a:lnTo>
                    <a:pt x="166750" y="333641"/>
                  </a:lnTo>
                  <a:lnTo>
                    <a:pt x="211126" y="327682"/>
                  </a:lnTo>
                  <a:lnTo>
                    <a:pt x="250994" y="310865"/>
                  </a:lnTo>
                  <a:lnTo>
                    <a:pt x="284765" y="284780"/>
                  </a:lnTo>
                  <a:lnTo>
                    <a:pt x="310853" y="251016"/>
                  </a:lnTo>
                  <a:lnTo>
                    <a:pt x="327670" y="211164"/>
                  </a:lnTo>
                  <a:lnTo>
                    <a:pt x="333628" y="166814"/>
                  </a:lnTo>
                  <a:lnTo>
                    <a:pt x="327670" y="122469"/>
                  </a:lnTo>
                  <a:lnTo>
                    <a:pt x="310853" y="82621"/>
                  </a:lnTo>
                  <a:lnTo>
                    <a:pt x="284765" y="48860"/>
                  </a:lnTo>
                  <a:lnTo>
                    <a:pt x="250994" y="22775"/>
                  </a:lnTo>
                  <a:lnTo>
                    <a:pt x="211126" y="5959"/>
                  </a:lnTo>
                  <a:lnTo>
                    <a:pt x="166750" y="0"/>
                  </a:lnTo>
                  <a:close/>
                </a:path>
              </a:pathLst>
            </a:custGeom>
            <a:solidFill>
              <a:srgbClr val="4A64A4"/>
            </a:solidFill>
          </p:spPr>
          <p:txBody>
            <a:bodyPr wrap="square" lIns="0" tIns="0" rIns="0" bIns="0" rtlCol="0"/>
            <a:lstStyle/>
            <a:p>
              <a:endParaRPr sz="1050"/>
            </a:p>
          </p:txBody>
        </p:sp>
        <p:sp>
          <p:nvSpPr>
            <p:cNvPr id="9" name="object 9"/>
            <p:cNvSpPr/>
            <p:nvPr/>
          </p:nvSpPr>
          <p:spPr>
            <a:xfrm>
              <a:off x="6841908" y="4397938"/>
              <a:ext cx="2150745" cy="2002155"/>
            </a:xfrm>
            <a:custGeom>
              <a:avLst/>
              <a:gdLst/>
              <a:ahLst/>
              <a:cxnLst/>
              <a:rect l="l" t="t" r="r" b="b"/>
              <a:pathLst>
                <a:path w="2150745" h="2002154">
                  <a:moveTo>
                    <a:pt x="195669" y="658947"/>
                  </a:moveTo>
                  <a:lnTo>
                    <a:pt x="192605" y="605569"/>
                  </a:lnTo>
                  <a:lnTo>
                    <a:pt x="194724" y="553295"/>
                  </a:lnTo>
                  <a:lnTo>
                    <a:pt x="201757" y="502573"/>
                  </a:lnTo>
                  <a:lnTo>
                    <a:pt x="213434" y="453853"/>
                  </a:lnTo>
                  <a:lnTo>
                    <a:pt x="229488" y="407586"/>
                  </a:lnTo>
                  <a:lnTo>
                    <a:pt x="249648" y="364219"/>
                  </a:lnTo>
                  <a:lnTo>
                    <a:pt x="273648" y="324204"/>
                  </a:lnTo>
                  <a:lnTo>
                    <a:pt x="301216" y="287989"/>
                  </a:lnTo>
                  <a:lnTo>
                    <a:pt x="332086" y="256023"/>
                  </a:lnTo>
                  <a:lnTo>
                    <a:pt x="365988" y="228757"/>
                  </a:lnTo>
                  <a:lnTo>
                    <a:pt x="402653" y="206639"/>
                  </a:lnTo>
                  <a:lnTo>
                    <a:pt x="441812" y="190120"/>
                  </a:lnTo>
                  <a:lnTo>
                    <a:pt x="483197" y="179649"/>
                  </a:lnTo>
                  <a:lnTo>
                    <a:pt x="527905" y="175769"/>
                  </a:lnTo>
                  <a:lnTo>
                    <a:pt x="572333" y="179423"/>
                  </a:lnTo>
                  <a:lnTo>
                    <a:pt x="615895" y="190466"/>
                  </a:lnTo>
                  <a:lnTo>
                    <a:pt x="658006" y="208751"/>
                  </a:lnTo>
                  <a:lnTo>
                    <a:pt x="698081" y="234132"/>
                  </a:lnTo>
                  <a:lnTo>
                    <a:pt x="721325" y="187968"/>
                  </a:lnTo>
                  <a:lnTo>
                    <a:pt x="749340" y="148197"/>
                  </a:lnTo>
                  <a:lnTo>
                    <a:pt x="781390" y="115104"/>
                  </a:lnTo>
                  <a:lnTo>
                    <a:pt x="816735" y="88980"/>
                  </a:lnTo>
                  <a:lnTo>
                    <a:pt x="854640" y="70111"/>
                  </a:lnTo>
                  <a:lnTo>
                    <a:pt x="894366" y="58787"/>
                  </a:lnTo>
                  <a:lnTo>
                    <a:pt x="935175" y="55294"/>
                  </a:lnTo>
                  <a:lnTo>
                    <a:pt x="976331" y="59920"/>
                  </a:lnTo>
                  <a:lnTo>
                    <a:pt x="1017094" y="72955"/>
                  </a:lnTo>
                  <a:lnTo>
                    <a:pt x="1056729" y="94686"/>
                  </a:lnTo>
                  <a:lnTo>
                    <a:pt x="1089146" y="120578"/>
                  </a:lnTo>
                  <a:lnTo>
                    <a:pt x="1118324" y="152090"/>
                  </a:lnTo>
                  <a:lnTo>
                    <a:pt x="1141781" y="104910"/>
                  </a:lnTo>
                  <a:lnTo>
                    <a:pt x="1171271" y="65809"/>
                  </a:lnTo>
                  <a:lnTo>
                    <a:pt x="1205625" y="35281"/>
                  </a:lnTo>
                  <a:lnTo>
                    <a:pt x="1243673" y="13819"/>
                  </a:lnTo>
                  <a:lnTo>
                    <a:pt x="1284245" y="1917"/>
                  </a:lnTo>
                  <a:lnTo>
                    <a:pt x="1326171" y="71"/>
                  </a:lnTo>
                  <a:lnTo>
                    <a:pt x="1368282" y="8773"/>
                  </a:lnTo>
                  <a:lnTo>
                    <a:pt x="1409408" y="28519"/>
                  </a:lnTo>
                  <a:lnTo>
                    <a:pt x="1450826" y="62793"/>
                  </a:lnTo>
                  <a:lnTo>
                    <a:pt x="1485100" y="108021"/>
                  </a:lnTo>
                  <a:lnTo>
                    <a:pt x="1516135" y="69293"/>
                  </a:lnTo>
                  <a:lnTo>
                    <a:pt x="1551109" y="39028"/>
                  </a:lnTo>
                  <a:lnTo>
                    <a:pt x="1589061" y="17324"/>
                  </a:lnTo>
                  <a:lnTo>
                    <a:pt x="1629030" y="4282"/>
                  </a:lnTo>
                  <a:lnTo>
                    <a:pt x="1670053" y="0"/>
                  </a:lnTo>
                  <a:lnTo>
                    <a:pt x="1711169" y="4577"/>
                  </a:lnTo>
                  <a:lnTo>
                    <a:pt x="1751417" y="18114"/>
                  </a:lnTo>
                  <a:lnTo>
                    <a:pt x="1789834" y="40708"/>
                  </a:lnTo>
                  <a:lnTo>
                    <a:pt x="1825460" y="72461"/>
                  </a:lnTo>
                  <a:lnTo>
                    <a:pt x="1854862" y="110013"/>
                  </a:lnTo>
                  <a:lnTo>
                    <a:pt x="1878562" y="153042"/>
                  </a:lnTo>
                  <a:lnTo>
                    <a:pt x="1896094" y="200548"/>
                  </a:lnTo>
                  <a:lnTo>
                    <a:pt x="1906994" y="251531"/>
                  </a:lnTo>
                  <a:lnTo>
                    <a:pt x="1944029" y="268138"/>
                  </a:lnTo>
                  <a:lnTo>
                    <a:pt x="1977909" y="290863"/>
                  </a:lnTo>
                  <a:lnTo>
                    <a:pt x="2008346" y="319066"/>
                  </a:lnTo>
                  <a:lnTo>
                    <a:pt x="2035050" y="352108"/>
                  </a:lnTo>
                  <a:lnTo>
                    <a:pt x="2057732" y="389349"/>
                  </a:lnTo>
                  <a:lnTo>
                    <a:pt x="2076103" y="430150"/>
                  </a:lnTo>
                  <a:lnTo>
                    <a:pt x="2089874" y="473871"/>
                  </a:lnTo>
                  <a:lnTo>
                    <a:pt x="2098756" y="519873"/>
                  </a:lnTo>
                  <a:lnTo>
                    <a:pt x="2102460" y="567517"/>
                  </a:lnTo>
                  <a:lnTo>
                    <a:pt x="2100696" y="616162"/>
                  </a:lnTo>
                  <a:lnTo>
                    <a:pt x="2093176" y="665170"/>
                  </a:lnTo>
                  <a:lnTo>
                    <a:pt x="2080984" y="709493"/>
                  </a:lnTo>
                  <a:lnTo>
                    <a:pt x="2103109" y="750747"/>
                  </a:lnTo>
                  <a:lnTo>
                    <a:pt x="2120965" y="794035"/>
                  </a:lnTo>
                  <a:lnTo>
                    <a:pt x="2134597" y="838909"/>
                  </a:lnTo>
                  <a:lnTo>
                    <a:pt x="2144053" y="884918"/>
                  </a:lnTo>
                  <a:lnTo>
                    <a:pt x="2149377" y="931613"/>
                  </a:lnTo>
                  <a:lnTo>
                    <a:pt x="2150617" y="978544"/>
                  </a:lnTo>
                  <a:lnTo>
                    <a:pt x="2147818" y="1025263"/>
                  </a:lnTo>
                  <a:lnTo>
                    <a:pt x="2141026" y="1071318"/>
                  </a:lnTo>
                  <a:lnTo>
                    <a:pt x="2130287" y="1116261"/>
                  </a:lnTo>
                  <a:lnTo>
                    <a:pt x="2115648" y="1159641"/>
                  </a:lnTo>
                  <a:lnTo>
                    <a:pt x="2097154" y="1201010"/>
                  </a:lnTo>
                  <a:lnTo>
                    <a:pt x="2074852" y="1239918"/>
                  </a:lnTo>
                  <a:lnTo>
                    <a:pt x="2048788" y="1275915"/>
                  </a:lnTo>
                  <a:lnTo>
                    <a:pt x="2019008" y="1308552"/>
                  </a:lnTo>
                  <a:lnTo>
                    <a:pt x="1983114" y="1339107"/>
                  </a:lnTo>
                  <a:lnTo>
                    <a:pt x="1944554" y="1363486"/>
                  </a:lnTo>
                  <a:lnTo>
                    <a:pt x="1903851" y="1381425"/>
                  </a:lnTo>
                  <a:lnTo>
                    <a:pt x="1861528" y="1392664"/>
                  </a:lnTo>
                  <a:lnTo>
                    <a:pt x="1858070" y="1446499"/>
                  </a:lnTo>
                  <a:lnTo>
                    <a:pt x="1848687" y="1497820"/>
                  </a:lnTo>
                  <a:lnTo>
                    <a:pt x="1833827" y="1546067"/>
                  </a:lnTo>
                  <a:lnTo>
                    <a:pt x="1813939" y="1590681"/>
                  </a:lnTo>
                  <a:lnTo>
                    <a:pt x="1789471" y="1631103"/>
                  </a:lnTo>
                  <a:lnTo>
                    <a:pt x="1760872" y="1666774"/>
                  </a:lnTo>
                  <a:lnTo>
                    <a:pt x="1728589" y="1697133"/>
                  </a:lnTo>
                  <a:lnTo>
                    <a:pt x="1693070" y="1721622"/>
                  </a:lnTo>
                  <a:lnTo>
                    <a:pt x="1654765" y="1739681"/>
                  </a:lnTo>
                  <a:lnTo>
                    <a:pt x="1614121" y="1750750"/>
                  </a:lnTo>
                  <a:lnTo>
                    <a:pt x="1571587" y="1754271"/>
                  </a:lnTo>
                  <a:lnTo>
                    <a:pt x="1532078" y="1750414"/>
                  </a:lnTo>
                  <a:lnTo>
                    <a:pt x="1493545" y="1739777"/>
                  </a:lnTo>
                  <a:lnTo>
                    <a:pt x="1456537" y="1722564"/>
                  </a:lnTo>
                  <a:lnTo>
                    <a:pt x="1421600" y="1698975"/>
                  </a:lnTo>
                  <a:lnTo>
                    <a:pt x="1406894" y="1749275"/>
                  </a:lnTo>
                  <a:lnTo>
                    <a:pt x="1387833" y="1795823"/>
                  </a:lnTo>
                  <a:lnTo>
                    <a:pt x="1364810" y="1838354"/>
                  </a:lnTo>
                  <a:lnTo>
                    <a:pt x="1338216" y="1876600"/>
                  </a:lnTo>
                  <a:lnTo>
                    <a:pt x="1308446" y="1910294"/>
                  </a:lnTo>
                  <a:lnTo>
                    <a:pt x="1275890" y="1939168"/>
                  </a:lnTo>
                  <a:lnTo>
                    <a:pt x="1240942" y="1962956"/>
                  </a:lnTo>
                  <a:lnTo>
                    <a:pt x="1203995" y="1981391"/>
                  </a:lnTo>
                  <a:lnTo>
                    <a:pt x="1165441" y="1994205"/>
                  </a:lnTo>
                  <a:lnTo>
                    <a:pt x="1125673" y="2001132"/>
                  </a:lnTo>
                  <a:lnTo>
                    <a:pt x="1085082" y="2001903"/>
                  </a:lnTo>
                  <a:lnTo>
                    <a:pt x="1044063" y="1996252"/>
                  </a:lnTo>
                  <a:lnTo>
                    <a:pt x="1003008" y="1983913"/>
                  </a:lnTo>
                  <a:lnTo>
                    <a:pt x="959673" y="1962981"/>
                  </a:lnTo>
                  <a:lnTo>
                    <a:pt x="919314" y="1934882"/>
                  </a:lnTo>
                  <a:lnTo>
                    <a:pt x="882435" y="1900111"/>
                  </a:lnTo>
                  <a:lnTo>
                    <a:pt x="849543" y="1859165"/>
                  </a:lnTo>
                  <a:lnTo>
                    <a:pt x="821144" y="1812539"/>
                  </a:lnTo>
                  <a:lnTo>
                    <a:pt x="781463" y="1839076"/>
                  </a:lnTo>
                  <a:lnTo>
                    <a:pt x="740518" y="1859194"/>
                  </a:lnTo>
                  <a:lnTo>
                    <a:pt x="698704" y="1873018"/>
                  </a:lnTo>
                  <a:lnTo>
                    <a:pt x="656416" y="1880673"/>
                  </a:lnTo>
                  <a:lnTo>
                    <a:pt x="614049" y="1882285"/>
                  </a:lnTo>
                  <a:lnTo>
                    <a:pt x="572000" y="1877979"/>
                  </a:lnTo>
                  <a:lnTo>
                    <a:pt x="530663" y="1867881"/>
                  </a:lnTo>
                  <a:lnTo>
                    <a:pt x="490434" y="1852114"/>
                  </a:lnTo>
                  <a:lnTo>
                    <a:pt x="451709" y="1830806"/>
                  </a:lnTo>
                  <a:lnTo>
                    <a:pt x="414883" y="1804081"/>
                  </a:lnTo>
                  <a:lnTo>
                    <a:pt x="380351" y="1772065"/>
                  </a:lnTo>
                  <a:lnTo>
                    <a:pt x="348508" y="1734883"/>
                  </a:lnTo>
                  <a:lnTo>
                    <a:pt x="319751" y="1692660"/>
                  </a:lnTo>
                  <a:lnTo>
                    <a:pt x="294475" y="1645521"/>
                  </a:lnTo>
                  <a:lnTo>
                    <a:pt x="291808" y="1639679"/>
                  </a:lnTo>
                  <a:lnTo>
                    <a:pt x="290411" y="1636720"/>
                  </a:lnTo>
                  <a:lnTo>
                    <a:pt x="246519" y="1637632"/>
                  </a:lnTo>
                  <a:lnTo>
                    <a:pt x="204642" y="1627765"/>
                  </a:lnTo>
                  <a:lnTo>
                    <a:pt x="165748" y="1608085"/>
                  </a:lnTo>
                  <a:lnTo>
                    <a:pt x="130804" y="1579559"/>
                  </a:lnTo>
                  <a:lnTo>
                    <a:pt x="100777" y="1543154"/>
                  </a:lnTo>
                  <a:lnTo>
                    <a:pt x="76634" y="1499837"/>
                  </a:lnTo>
                  <a:lnTo>
                    <a:pt x="59344" y="1450575"/>
                  </a:lnTo>
                  <a:lnTo>
                    <a:pt x="49873" y="1396334"/>
                  </a:lnTo>
                  <a:lnTo>
                    <a:pt x="48744" y="1348385"/>
                  </a:lnTo>
                  <a:lnTo>
                    <a:pt x="54162" y="1301448"/>
                  </a:lnTo>
                  <a:lnTo>
                    <a:pt x="65847" y="1256550"/>
                  </a:lnTo>
                  <a:lnTo>
                    <a:pt x="83519" y="1214718"/>
                  </a:lnTo>
                  <a:lnTo>
                    <a:pt x="106896" y="1176980"/>
                  </a:lnTo>
                  <a:lnTo>
                    <a:pt x="75135" y="1148107"/>
                  </a:lnTo>
                  <a:lnTo>
                    <a:pt x="48662" y="1113504"/>
                  </a:lnTo>
                  <a:lnTo>
                    <a:pt x="27695" y="1074232"/>
                  </a:lnTo>
                  <a:lnTo>
                    <a:pt x="12450" y="1031355"/>
                  </a:lnTo>
                  <a:lnTo>
                    <a:pt x="3146" y="985933"/>
                  </a:lnTo>
                  <a:lnTo>
                    <a:pt x="0" y="939029"/>
                  </a:lnTo>
                  <a:lnTo>
                    <a:pt x="3228" y="891705"/>
                  </a:lnTo>
                  <a:lnTo>
                    <a:pt x="13049" y="845022"/>
                  </a:lnTo>
                  <a:lnTo>
                    <a:pt x="29680" y="800044"/>
                  </a:lnTo>
                  <a:lnTo>
                    <a:pt x="53549" y="757768"/>
                  </a:lnTo>
                  <a:lnTo>
                    <a:pt x="82800" y="722411"/>
                  </a:lnTo>
                  <a:lnTo>
                    <a:pt x="116539" y="694705"/>
                  </a:lnTo>
                  <a:lnTo>
                    <a:pt x="153868" y="675381"/>
                  </a:lnTo>
                  <a:lnTo>
                    <a:pt x="193891" y="665170"/>
                  </a:lnTo>
                  <a:lnTo>
                    <a:pt x="195669" y="658947"/>
                  </a:lnTo>
                  <a:close/>
                </a:path>
              </a:pathLst>
            </a:custGeom>
            <a:ln w="9525">
              <a:solidFill>
                <a:srgbClr val="4A64A4"/>
              </a:solidFill>
            </a:ln>
          </p:spPr>
          <p:txBody>
            <a:bodyPr wrap="square" lIns="0" tIns="0" rIns="0" bIns="0" rtlCol="0"/>
            <a:lstStyle/>
            <a:p>
              <a:endParaRPr sz="1050"/>
            </a:p>
          </p:txBody>
        </p:sp>
        <p:pic>
          <p:nvPicPr>
            <p:cNvPr id="10" name="object 10"/>
            <p:cNvPicPr/>
            <p:nvPr/>
          </p:nvPicPr>
          <p:blipFill>
            <a:blip r:embed="rId4" cstate="print"/>
            <a:stretch>
              <a:fillRect/>
            </a:stretch>
          </p:blipFill>
          <p:spPr>
            <a:xfrm>
              <a:off x="8073961" y="5507037"/>
              <a:ext cx="345567" cy="313321"/>
            </a:xfrm>
            <a:prstGeom prst="rect">
              <a:avLst/>
            </a:prstGeom>
          </p:spPr>
        </p:pic>
        <p:sp>
          <p:nvSpPr>
            <p:cNvPr id="11" name="object 11"/>
            <p:cNvSpPr/>
            <p:nvPr/>
          </p:nvSpPr>
          <p:spPr>
            <a:xfrm>
              <a:off x="6951091" y="4499483"/>
              <a:ext cx="1971039" cy="1703070"/>
            </a:xfrm>
            <a:custGeom>
              <a:avLst/>
              <a:gdLst/>
              <a:ahLst/>
              <a:cxnLst/>
              <a:rect l="l" t="t" r="r" b="b"/>
              <a:pathLst>
                <a:path w="1971040" h="1703070">
                  <a:moveTo>
                    <a:pt x="1774952" y="1411884"/>
                  </a:moveTo>
                  <a:lnTo>
                    <a:pt x="1768993" y="1456234"/>
                  </a:lnTo>
                  <a:lnTo>
                    <a:pt x="1752176" y="1496086"/>
                  </a:lnTo>
                  <a:lnTo>
                    <a:pt x="1726088" y="1529849"/>
                  </a:lnTo>
                  <a:lnTo>
                    <a:pt x="1692317" y="1555935"/>
                  </a:lnTo>
                  <a:lnTo>
                    <a:pt x="1652449" y="1572752"/>
                  </a:lnTo>
                  <a:lnTo>
                    <a:pt x="1608074" y="1578711"/>
                  </a:lnTo>
                  <a:lnTo>
                    <a:pt x="1563751" y="1572752"/>
                  </a:lnTo>
                  <a:lnTo>
                    <a:pt x="1523920" y="1555935"/>
                  </a:lnTo>
                  <a:lnTo>
                    <a:pt x="1490170" y="1529849"/>
                  </a:lnTo>
                  <a:lnTo>
                    <a:pt x="1464093" y="1496086"/>
                  </a:lnTo>
                  <a:lnTo>
                    <a:pt x="1447280" y="1456234"/>
                  </a:lnTo>
                  <a:lnTo>
                    <a:pt x="1441323" y="1411884"/>
                  </a:lnTo>
                  <a:lnTo>
                    <a:pt x="1447280" y="1367539"/>
                  </a:lnTo>
                  <a:lnTo>
                    <a:pt x="1464093" y="1327691"/>
                  </a:lnTo>
                  <a:lnTo>
                    <a:pt x="1490170" y="1293929"/>
                  </a:lnTo>
                  <a:lnTo>
                    <a:pt x="1523920" y="1267845"/>
                  </a:lnTo>
                  <a:lnTo>
                    <a:pt x="1563751" y="1251028"/>
                  </a:lnTo>
                  <a:lnTo>
                    <a:pt x="1608074" y="1245069"/>
                  </a:lnTo>
                  <a:lnTo>
                    <a:pt x="1652449" y="1251028"/>
                  </a:lnTo>
                  <a:lnTo>
                    <a:pt x="1692317" y="1267845"/>
                  </a:lnTo>
                  <a:lnTo>
                    <a:pt x="1726088" y="1293929"/>
                  </a:lnTo>
                  <a:lnTo>
                    <a:pt x="1752176" y="1327691"/>
                  </a:lnTo>
                  <a:lnTo>
                    <a:pt x="1768993" y="1367539"/>
                  </a:lnTo>
                  <a:lnTo>
                    <a:pt x="1774952" y="1411884"/>
                  </a:lnTo>
                  <a:close/>
                </a:path>
                <a:path w="1971040" h="1703070">
                  <a:moveTo>
                    <a:pt x="125983" y="1104557"/>
                  </a:moveTo>
                  <a:lnTo>
                    <a:pt x="93118" y="1104618"/>
                  </a:lnTo>
                  <a:lnTo>
                    <a:pt x="60801" y="1098370"/>
                  </a:lnTo>
                  <a:lnTo>
                    <a:pt x="29579" y="1085967"/>
                  </a:lnTo>
                  <a:lnTo>
                    <a:pt x="0" y="1067562"/>
                  </a:lnTo>
                </a:path>
                <a:path w="1971040" h="1703070">
                  <a:moveTo>
                    <a:pt x="237108" y="1508721"/>
                  </a:moveTo>
                  <a:lnTo>
                    <a:pt x="223710" y="1514856"/>
                  </a:lnTo>
                  <a:lnTo>
                    <a:pt x="210026" y="1519856"/>
                  </a:lnTo>
                  <a:lnTo>
                    <a:pt x="196103" y="1523709"/>
                  </a:lnTo>
                  <a:lnTo>
                    <a:pt x="181990" y="1526400"/>
                  </a:lnTo>
                </a:path>
                <a:path w="1971040" h="1703070">
                  <a:moveTo>
                    <a:pt x="711961" y="1702930"/>
                  </a:moveTo>
                  <a:lnTo>
                    <a:pt x="702369" y="1683639"/>
                  </a:lnTo>
                  <a:lnTo>
                    <a:pt x="693610" y="1663742"/>
                  </a:lnTo>
                  <a:lnTo>
                    <a:pt x="685708" y="1643281"/>
                  </a:lnTo>
                  <a:lnTo>
                    <a:pt x="678687" y="1622298"/>
                  </a:lnTo>
                </a:path>
                <a:path w="1971040" h="1703070">
                  <a:moveTo>
                    <a:pt x="1325879" y="1501863"/>
                  </a:moveTo>
                  <a:lnTo>
                    <a:pt x="1323976" y="1524289"/>
                  </a:lnTo>
                  <a:lnTo>
                    <a:pt x="1321133" y="1546540"/>
                  </a:lnTo>
                  <a:lnTo>
                    <a:pt x="1317361" y="1568570"/>
                  </a:lnTo>
                  <a:lnTo>
                    <a:pt x="1312672" y="1590332"/>
                  </a:lnTo>
                </a:path>
                <a:path w="1971040" h="1703070">
                  <a:moveTo>
                    <a:pt x="1589531" y="955167"/>
                  </a:moveTo>
                  <a:lnTo>
                    <a:pt x="1625102" y="981298"/>
                  </a:lnTo>
                  <a:lnTo>
                    <a:pt x="1656923" y="1013065"/>
                  </a:lnTo>
                  <a:lnTo>
                    <a:pt x="1684675" y="1049823"/>
                  </a:lnTo>
                  <a:lnTo>
                    <a:pt x="1708038" y="1090925"/>
                  </a:lnTo>
                  <a:lnTo>
                    <a:pt x="1726693" y="1135725"/>
                  </a:lnTo>
                  <a:lnTo>
                    <a:pt x="1740318" y="1183579"/>
                  </a:lnTo>
                  <a:lnTo>
                    <a:pt x="1748595" y="1233840"/>
                  </a:lnTo>
                  <a:lnTo>
                    <a:pt x="1751202" y="1285862"/>
                  </a:lnTo>
                </a:path>
                <a:path w="1971040" h="1703070">
                  <a:moveTo>
                    <a:pt x="1970785" y="602996"/>
                  </a:moveTo>
                  <a:lnTo>
                    <a:pt x="1957123" y="637831"/>
                  </a:lnTo>
                  <a:lnTo>
                    <a:pt x="1940448" y="670321"/>
                  </a:lnTo>
                  <a:lnTo>
                    <a:pt x="1920940" y="700168"/>
                  </a:lnTo>
                  <a:lnTo>
                    <a:pt x="1898777" y="727075"/>
                  </a:lnTo>
                </a:path>
                <a:path w="1971040" h="1703070">
                  <a:moveTo>
                    <a:pt x="1798065" y="143002"/>
                  </a:moveTo>
                  <a:lnTo>
                    <a:pt x="1799875" y="157525"/>
                  </a:lnTo>
                  <a:lnTo>
                    <a:pt x="1801113" y="172132"/>
                  </a:lnTo>
                  <a:lnTo>
                    <a:pt x="1801780" y="186811"/>
                  </a:lnTo>
                  <a:lnTo>
                    <a:pt x="1801876" y="201549"/>
                  </a:lnTo>
                </a:path>
                <a:path w="1971040" h="1703070">
                  <a:moveTo>
                    <a:pt x="1338326" y="74676"/>
                  </a:moveTo>
                  <a:lnTo>
                    <a:pt x="1345940" y="54756"/>
                  </a:lnTo>
                  <a:lnTo>
                    <a:pt x="1354661" y="35623"/>
                  </a:lnTo>
                  <a:lnTo>
                    <a:pt x="1364454" y="17347"/>
                  </a:lnTo>
                  <a:lnTo>
                    <a:pt x="1375282" y="0"/>
                  </a:lnTo>
                </a:path>
                <a:path w="1971040" h="1703070">
                  <a:moveTo>
                    <a:pt x="993520" y="110236"/>
                  </a:moveTo>
                  <a:lnTo>
                    <a:pt x="996781" y="93620"/>
                  </a:lnTo>
                  <a:lnTo>
                    <a:pt x="1000839" y="77327"/>
                  </a:lnTo>
                  <a:lnTo>
                    <a:pt x="1005683" y="61390"/>
                  </a:lnTo>
                  <a:lnTo>
                    <a:pt x="1011301" y="45847"/>
                  </a:lnTo>
                </a:path>
                <a:path w="1971040" h="1703070">
                  <a:moveTo>
                    <a:pt x="588644" y="132080"/>
                  </a:moveTo>
                  <a:lnTo>
                    <a:pt x="605924" y="145861"/>
                  </a:lnTo>
                  <a:lnTo>
                    <a:pt x="622490" y="160893"/>
                  </a:lnTo>
                  <a:lnTo>
                    <a:pt x="638294" y="177139"/>
                  </a:lnTo>
                  <a:lnTo>
                    <a:pt x="653287" y="194564"/>
                  </a:lnTo>
                </a:path>
                <a:path w="1971040" h="1703070">
                  <a:moveTo>
                    <a:pt x="97789" y="623189"/>
                  </a:moveTo>
                  <a:lnTo>
                    <a:pt x="94220" y="606998"/>
                  </a:lnTo>
                  <a:lnTo>
                    <a:pt x="91138" y="590629"/>
                  </a:lnTo>
                  <a:lnTo>
                    <a:pt x="88556" y="574093"/>
                  </a:lnTo>
                  <a:lnTo>
                    <a:pt x="86486" y="557403"/>
                  </a:lnTo>
                </a:path>
              </a:pathLst>
            </a:custGeom>
            <a:ln w="9525">
              <a:solidFill>
                <a:srgbClr val="4A64A4"/>
              </a:solidFill>
            </a:ln>
          </p:spPr>
          <p:txBody>
            <a:bodyPr wrap="square" lIns="0" tIns="0" rIns="0" bIns="0" rtlCol="0"/>
            <a:lstStyle/>
            <a:p>
              <a:endParaRPr sz="1050"/>
            </a:p>
          </p:txBody>
        </p:sp>
      </p:grpSp>
      <p:sp>
        <p:nvSpPr>
          <p:cNvPr id="12" name="object 12"/>
          <p:cNvSpPr txBox="1"/>
          <p:nvPr/>
        </p:nvSpPr>
        <p:spPr>
          <a:xfrm>
            <a:off x="4949762" y="2081498"/>
            <a:ext cx="248126" cy="102432"/>
          </a:xfrm>
          <a:prstGeom prst="rect">
            <a:avLst/>
          </a:prstGeom>
        </p:spPr>
        <p:txBody>
          <a:bodyPr vert="horz" wrap="square" lIns="0" tIns="10001" rIns="0" bIns="0" rtlCol="0">
            <a:spAutoFit/>
          </a:bodyPr>
          <a:lstStyle/>
          <a:p>
            <a:pPr marL="9525">
              <a:spcBef>
                <a:spcPts val="79"/>
              </a:spcBef>
            </a:pPr>
            <a:r>
              <a:rPr sz="600" spc="-4" dirty="0">
                <a:latin typeface="Arial MT"/>
                <a:cs typeface="Arial MT"/>
              </a:rPr>
              <a:t>Rou</a:t>
            </a:r>
            <a:r>
              <a:rPr sz="600" dirty="0">
                <a:latin typeface="Arial MT"/>
                <a:cs typeface="Arial MT"/>
              </a:rPr>
              <a:t>t</a:t>
            </a:r>
            <a:r>
              <a:rPr sz="600" spc="-4" dirty="0">
                <a:latin typeface="Arial MT"/>
                <a:cs typeface="Arial MT"/>
              </a:rPr>
              <a:t>e</a:t>
            </a:r>
            <a:r>
              <a:rPr sz="600" dirty="0">
                <a:latin typeface="Arial MT"/>
                <a:cs typeface="Arial MT"/>
              </a:rPr>
              <a:t>r</a:t>
            </a:r>
            <a:endParaRPr sz="600">
              <a:latin typeface="Arial MT"/>
              <a:cs typeface="Arial MT"/>
            </a:endParaRPr>
          </a:p>
        </p:txBody>
      </p:sp>
      <p:grpSp>
        <p:nvGrpSpPr>
          <p:cNvPr id="13" name="object 13"/>
          <p:cNvGrpSpPr/>
          <p:nvPr/>
        </p:nvGrpSpPr>
        <p:grpSpPr>
          <a:xfrm>
            <a:off x="3642122" y="722709"/>
            <a:ext cx="1769269" cy="2178844"/>
            <a:chOff x="3332162" y="963612"/>
            <a:chExt cx="2359025" cy="2905125"/>
          </a:xfrm>
        </p:grpSpPr>
        <p:sp>
          <p:nvSpPr>
            <p:cNvPr id="14" name="object 14"/>
            <p:cNvSpPr/>
            <p:nvPr/>
          </p:nvSpPr>
          <p:spPr>
            <a:xfrm>
              <a:off x="3346450" y="977900"/>
              <a:ext cx="2330450" cy="2876550"/>
            </a:xfrm>
            <a:custGeom>
              <a:avLst/>
              <a:gdLst/>
              <a:ahLst/>
              <a:cxnLst/>
              <a:rect l="l" t="t" r="r" b="b"/>
              <a:pathLst>
                <a:path w="2330450" h="2876550">
                  <a:moveTo>
                    <a:pt x="1165225" y="0"/>
                  </a:moveTo>
                  <a:lnTo>
                    <a:pt x="1122509" y="948"/>
                  </a:lnTo>
                  <a:lnTo>
                    <a:pt x="1080180" y="3772"/>
                  </a:lnTo>
                  <a:lnTo>
                    <a:pt x="1038265" y="8439"/>
                  </a:lnTo>
                  <a:lnTo>
                    <a:pt x="996790" y="14916"/>
                  </a:lnTo>
                  <a:lnTo>
                    <a:pt x="955781" y="23170"/>
                  </a:lnTo>
                  <a:lnTo>
                    <a:pt x="915264" y="33171"/>
                  </a:lnTo>
                  <a:lnTo>
                    <a:pt x="875267" y="44884"/>
                  </a:lnTo>
                  <a:lnTo>
                    <a:pt x="835815" y="58278"/>
                  </a:lnTo>
                  <a:lnTo>
                    <a:pt x="796934" y="73319"/>
                  </a:lnTo>
                  <a:lnTo>
                    <a:pt x="758651" y="89976"/>
                  </a:lnTo>
                  <a:lnTo>
                    <a:pt x="720992" y="108216"/>
                  </a:lnTo>
                  <a:lnTo>
                    <a:pt x="683984" y="128006"/>
                  </a:lnTo>
                  <a:lnTo>
                    <a:pt x="647652" y="149315"/>
                  </a:lnTo>
                  <a:lnTo>
                    <a:pt x="612024" y="172109"/>
                  </a:lnTo>
                  <a:lnTo>
                    <a:pt x="577125" y="196356"/>
                  </a:lnTo>
                  <a:lnTo>
                    <a:pt x="542982" y="222023"/>
                  </a:lnTo>
                  <a:lnTo>
                    <a:pt x="509622" y="249078"/>
                  </a:lnTo>
                  <a:lnTo>
                    <a:pt x="477069" y="277489"/>
                  </a:lnTo>
                  <a:lnTo>
                    <a:pt x="445352" y="307223"/>
                  </a:lnTo>
                  <a:lnTo>
                    <a:pt x="414496" y="338248"/>
                  </a:lnTo>
                  <a:lnTo>
                    <a:pt x="384527" y="370531"/>
                  </a:lnTo>
                  <a:lnTo>
                    <a:pt x="355473" y="404039"/>
                  </a:lnTo>
                  <a:lnTo>
                    <a:pt x="327358" y="438740"/>
                  </a:lnTo>
                  <a:lnTo>
                    <a:pt x="300210" y="474602"/>
                  </a:lnTo>
                  <a:lnTo>
                    <a:pt x="274055" y="511593"/>
                  </a:lnTo>
                  <a:lnTo>
                    <a:pt x="248919" y="549678"/>
                  </a:lnTo>
                  <a:lnTo>
                    <a:pt x="224828" y="588827"/>
                  </a:lnTo>
                  <a:lnTo>
                    <a:pt x="201809" y="629007"/>
                  </a:lnTo>
                  <a:lnTo>
                    <a:pt x="179889" y="670185"/>
                  </a:lnTo>
                  <a:lnTo>
                    <a:pt x="159093" y="712328"/>
                  </a:lnTo>
                  <a:lnTo>
                    <a:pt x="139448" y="755405"/>
                  </a:lnTo>
                  <a:lnTo>
                    <a:pt x="120980" y="799383"/>
                  </a:lnTo>
                  <a:lnTo>
                    <a:pt x="103715" y="844228"/>
                  </a:lnTo>
                  <a:lnTo>
                    <a:pt x="87681" y="889910"/>
                  </a:lnTo>
                  <a:lnTo>
                    <a:pt x="72902" y="936395"/>
                  </a:lnTo>
                  <a:lnTo>
                    <a:pt x="59406" y="983650"/>
                  </a:lnTo>
                  <a:lnTo>
                    <a:pt x="47219" y="1031644"/>
                  </a:lnTo>
                  <a:lnTo>
                    <a:pt x="36367" y="1080343"/>
                  </a:lnTo>
                  <a:lnTo>
                    <a:pt x="26876" y="1129716"/>
                  </a:lnTo>
                  <a:lnTo>
                    <a:pt x="18774" y="1179730"/>
                  </a:lnTo>
                  <a:lnTo>
                    <a:pt x="12085" y="1230352"/>
                  </a:lnTo>
                  <a:lnTo>
                    <a:pt x="6837" y="1281550"/>
                  </a:lnTo>
                  <a:lnTo>
                    <a:pt x="3056" y="1333292"/>
                  </a:lnTo>
                  <a:lnTo>
                    <a:pt x="768" y="1385544"/>
                  </a:lnTo>
                  <a:lnTo>
                    <a:pt x="0" y="1438275"/>
                  </a:lnTo>
                  <a:lnTo>
                    <a:pt x="768" y="1491005"/>
                  </a:lnTo>
                  <a:lnTo>
                    <a:pt x="3056" y="1543257"/>
                  </a:lnTo>
                  <a:lnTo>
                    <a:pt x="6837" y="1594999"/>
                  </a:lnTo>
                  <a:lnTo>
                    <a:pt x="12085" y="1646197"/>
                  </a:lnTo>
                  <a:lnTo>
                    <a:pt x="18774" y="1696819"/>
                  </a:lnTo>
                  <a:lnTo>
                    <a:pt x="26876" y="1746833"/>
                  </a:lnTo>
                  <a:lnTo>
                    <a:pt x="36367" y="1796206"/>
                  </a:lnTo>
                  <a:lnTo>
                    <a:pt x="47219" y="1844905"/>
                  </a:lnTo>
                  <a:lnTo>
                    <a:pt x="59406" y="1892899"/>
                  </a:lnTo>
                  <a:lnTo>
                    <a:pt x="72902" y="1940154"/>
                  </a:lnTo>
                  <a:lnTo>
                    <a:pt x="87681" y="1986639"/>
                  </a:lnTo>
                  <a:lnTo>
                    <a:pt x="103715" y="2032321"/>
                  </a:lnTo>
                  <a:lnTo>
                    <a:pt x="120980" y="2077166"/>
                  </a:lnTo>
                  <a:lnTo>
                    <a:pt x="139448" y="2121144"/>
                  </a:lnTo>
                  <a:lnTo>
                    <a:pt x="159093" y="2164221"/>
                  </a:lnTo>
                  <a:lnTo>
                    <a:pt x="179889" y="2206364"/>
                  </a:lnTo>
                  <a:lnTo>
                    <a:pt x="201809" y="2247542"/>
                  </a:lnTo>
                  <a:lnTo>
                    <a:pt x="224828" y="2287722"/>
                  </a:lnTo>
                  <a:lnTo>
                    <a:pt x="248919" y="2326871"/>
                  </a:lnTo>
                  <a:lnTo>
                    <a:pt x="274055" y="2364956"/>
                  </a:lnTo>
                  <a:lnTo>
                    <a:pt x="300210" y="2401947"/>
                  </a:lnTo>
                  <a:lnTo>
                    <a:pt x="327358" y="2437809"/>
                  </a:lnTo>
                  <a:lnTo>
                    <a:pt x="355473" y="2472510"/>
                  </a:lnTo>
                  <a:lnTo>
                    <a:pt x="384527" y="2506018"/>
                  </a:lnTo>
                  <a:lnTo>
                    <a:pt x="414496" y="2538301"/>
                  </a:lnTo>
                  <a:lnTo>
                    <a:pt x="445352" y="2569326"/>
                  </a:lnTo>
                  <a:lnTo>
                    <a:pt x="477069" y="2599060"/>
                  </a:lnTo>
                  <a:lnTo>
                    <a:pt x="509622" y="2627471"/>
                  </a:lnTo>
                  <a:lnTo>
                    <a:pt x="542982" y="2654526"/>
                  </a:lnTo>
                  <a:lnTo>
                    <a:pt x="577125" y="2680193"/>
                  </a:lnTo>
                  <a:lnTo>
                    <a:pt x="612024" y="2704440"/>
                  </a:lnTo>
                  <a:lnTo>
                    <a:pt x="647652" y="2727234"/>
                  </a:lnTo>
                  <a:lnTo>
                    <a:pt x="683984" y="2748543"/>
                  </a:lnTo>
                  <a:lnTo>
                    <a:pt x="720992" y="2768333"/>
                  </a:lnTo>
                  <a:lnTo>
                    <a:pt x="758651" y="2786573"/>
                  </a:lnTo>
                  <a:lnTo>
                    <a:pt x="796934" y="2803230"/>
                  </a:lnTo>
                  <a:lnTo>
                    <a:pt x="835815" y="2818271"/>
                  </a:lnTo>
                  <a:lnTo>
                    <a:pt x="875267" y="2831665"/>
                  </a:lnTo>
                  <a:lnTo>
                    <a:pt x="915264" y="2843378"/>
                  </a:lnTo>
                  <a:lnTo>
                    <a:pt x="955781" y="2853379"/>
                  </a:lnTo>
                  <a:lnTo>
                    <a:pt x="996790" y="2861633"/>
                  </a:lnTo>
                  <a:lnTo>
                    <a:pt x="1038265" y="2868110"/>
                  </a:lnTo>
                  <a:lnTo>
                    <a:pt x="1080180" y="2872777"/>
                  </a:lnTo>
                  <a:lnTo>
                    <a:pt x="1122509" y="2875601"/>
                  </a:lnTo>
                  <a:lnTo>
                    <a:pt x="1165225" y="2876550"/>
                  </a:lnTo>
                  <a:lnTo>
                    <a:pt x="1207940" y="2875601"/>
                  </a:lnTo>
                  <a:lnTo>
                    <a:pt x="1250269" y="2872777"/>
                  </a:lnTo>
                  <a:lnTo>
                    <a:pt x="1292184" y="2868110"/>
                  </a:lnTo>
                  <a:lnTo>
                    <a:pt x="1333659" y="2861633"/>
                  </a:lnTo>
                  <a:lnTo>
                    <a:pt x="1374668" y="2853379"/>
                  </a:lnTo>
                  <a:lnTo>
                    <a:pt x="1415185" y="2843378"/>
                  </a:lnTo>
                  <a:lnTo>
                    <a:pt x="1455182" y="2831665"/>
                  </a:lnTo>
                  <a:lnTo>
                    <a:pt x="1494634" y="2818271"/>
                  </a:lnTo>
                  <a:lnTo>
                    <a:pt x="1533515" y="2803230"/>
                  </a:lnTo>
                  <a:lnTo>
                    <a:pt x="1571798" y="2786573"/>
                  </a:lnTo>
                  <a:lnTo>
                    <a:pt x="1609457" y="2768333"/>
                  </a:lnTo>
                  <a:lnTo>
                    <a:pt x="1646465" y="2748543"/>
                  </a:lnTo>
                  <a:lnTo>
                    <a:pt x="1682797" y="2727234"/>
                  </a:lnTo>
                  <a:lnTo>
                    <a:pt x="1718425" y="2704440"/>
                  </a:lnTo>
                  <a:lnTo>
                    <a:pt x="1753324" y="2680193"/>
                  </a:lnTo>
                  <a:lnTo>
                    <a:pt x="1787467" y="2654526"/>
                  </a:lnTo>
                  <a:lnTo>
                    <a:pt x="1820827" y="2627471"/>
                  </a:lnTo>
                  <a:lnTo>
                    <a:pt x="1853380" y="2599060"/>
                  </a:lnTo>
                  <a:lnTo>
                    <a:pt x="1885097" y="2569326"/>
                  </a:lnTo>
                  <a:lnTo>
                    <a:pt x="1915953" y="2538301"/>
                  </a:lnTo>
                  <a:lnTo>
                    <a:pt x="1945922" y="2506018"/>
                  </a:lnTo>
                  <a:lnTo>
                    <a:pt x="1974976" y="2472510"/>
                  </a:lnTo>
                  <a:lnTo>
                    <a:pt x="2003091" y="2437809"/>
                  </a:lnTo>
                  <a:lnTo>
                    <a:pt x="2030239" y="2401947"/>
                  </a:lnTo>
                  <a:lnTo>
                    <a:pt x="2056394" y="2364956"/>
                  </a:lnTo>
                  <a:lnTo>
                    <a:pt x="2081530" y="2326871"/>
                  </a:lnTo>
                  <a:lnTo>
                    <a:pt x="2105621" y="2287722"/>
                  </a:lnTo>
                  <a:lnTo>
                    <a:pt x="2128640" y="2247542"/>
                  </a:lnTo>
                  <a:lnTo>
                    <a:pt x="2150560" y="2206364"/>
                  </a:lnTo>
                  <a:lnTo>
                    <a:pt x="2171356" y="2164221"/>
                  </a:lnTo>
                  <a:lnTo>
                    <a:pt x="2191001" y="2121144"/>
                  </a:lnTo>
                  <a:lnTo>
                    <a:pt x="2209469" y="2077166"/>
                  </a:lnTo>
                  <a:lnTo>
                    <a:pt x="2226734" y="2032321"/>
                  </a:lnTo>
                  <a:lnTo>
                    <a:pt x="2242768" y="1986639"/>
                  </a:lnTo>
                  <a:lnTo>
                    <a:pt x="2257547" y="1940154"/>
                  </a:lnTo>
                  <a:lnTo>
                    <a:pt x="2271043" y="1892899"/>
                  </a:lnTo>
                  <a:lnTo>
                    <a:pt x="2283230" y="1844905"/>
                  </a:lnTo>
                  <a:lnTo>
                    <a:pt x="2294082" y="1796206"/>
                  </a:lnTo>
                  <a:lnTo>
                    <a:pt x="2303573" y="1746833"/>
                  </a:lnTo>
                  <a:lnTo>
                    <a:pt x="2311675" y="1696819"/>
                  </a:lnTo>
                  <a:lnTo>
                    <a:pt x="2318364" y="1646197"/>
                  </a:lnTo>
                  <a:lnTo>
                    <a:pt x="2323612" y="1594999"/>
                  </a:lnTo>
                  <a:lnTo>
                    <a:pt x="2327393" y="1543257"/>
                  </a:lnTo>
                  <a:lnTo>
                    <a:pt x="2329681" y="1491005"/>
                  </a:lnTo>
                  <a:lnTo>
                    <a:pt x="2330450" y="1438275"/>
                  </a:lnTo>
                  <a:lnTo>
                    <a:pt x="2329681" y="1385544"/>
                  </a:lnTo>
                  <a:lnTo>
                    <a:pt x="2327393" y="1333292"/>
                  </a:lnTo>
                  <a:lnTo>
                    <a:pt x="2323612" y="1281550"/>
                  </a:lnTo>
                  <a:lnTo>
                    <a:pt x="2318364" y="1230352"/>
                  </a:lnTo>
                  <a:lnTo>
                    <a:pt x="2311675" y="1179730"/>
                  </a:lnTo>
                  <a:lnTo>
                    <a:pt x="2303573" y="1129716"/>
                  </a:lnTo>
                  <a:lnTo>
                    <a:pt x="2294082" y="1080343"/>
                  </a:lnTo>
                  <a:lnTo>
                    <a:pt x="2283230" y="1031644"/>
                  </a:lnTo>
                  <a:lnTo>
                    <a:pt x="2271043" y="983650"/>
                  </a:lnTo>
                  <a:lnTo>
                    <a:pt x="2257547" y="936395"/>
                  </a:lnTo>
                  <a:lnTo>
                    <a:pt x="2242768" y="889910"/>
                  </a:lnTo>
                  <a:lnTo>
                    <a:pt x="2226734" y="844228"/>
                  </a:lnTo>
                  <a:lnTo>
                    <a:pt x="2209469" y="799383"/>
                  </a:lnTo>
                  <a:lnTo>
                    <a:pt x="2191001" y="755405"/>
                  </a:lnTo>
                  <a:lnTo>
                    <a:pt x="2171356" y="712328"/>
                  </a:lnTo>
                  <a:lnTo>
                    <a:pt x="2150560" y="670185"/>
                  </a:lnTo>
                  <a:lnTo>
                    <a:pt x="2128640" y="629007"/>
                  </a:lnTo>
                  <a:lnTo>
                    <a:pt x="2105621" y="588827"/>
                  </a:lnTo>
                  <a:lnTo>
                    <a:pt x="2081530" y="549678"/>
                  </a:lnTo>
                  <a:lnTo>
                    <a:pt x="2056394" y="511593"/>
                  </a:lnTo>
                  <a:lnTo>
                    <a:pt x="2030239" y="474602"/>
                  </a:lnTo>
                  <a:lnTo>
                    <a:pt x="2003091" y="438740"/>
                  </a:lnTo>
                  <a:lnTo>
                    <a:pt x="1974976" y="404039"/>
                  </a:lnTo>
                  <a:lnTo>
                    <a:pt x="1945922" y="370531"/>
                  </a:lnTo>
                  <a:lnTo>
                    <a:pt x="1915953" y="338248"/>
                  </a:lnTo>
                  <a:lnTo>
                    <a:pt x="1885097" y="307223"/>
                  </a:lnTo>
                  <a:lnTo>
                    <a:pt x="1853380" y="277489"/>
                  </a:lnTo>
                  <a:lnTo>
                    <a:pt x="1820827" y="249078"/>
                  </a:lnTo>
                  <a:lnTo>
                    <a:pt x="1787467" y="222023"/>
                  </a:lnTo>
                  <a:lnTo>
                    <a:pt x="1753324" y="196356"/>
                  </a:lnTo>
                  <a:lnTo>
                    <a:pt x="1718425" y="172109"/>
                  </a:lnTo>
                  <a:lnTo>
                    <a:pt x="1682797" y="149315"/>
                  </a:lnTo>
                  <a:lnTo>
                    <a:pt x="1646465" y="128006"/>
                  </a:lnTo>
                  <a:lnTo>
                    <a:pt x="1609457" y="108216"/>
                  </a:lnTo>
                  <a:lnTo>
                    <a:pt x="1571798" y="89976"/>
                  </a:lnTo>
                  <a:lnTo>
                    <a:pt x="1533515" y="73319"/>
                  </a:lnTo>
                  <a:lnTo>
                    <a:pt x="1494634" y="58278"/>
                  </a:lnTo>
                  <a:lnTo>
                    <a:pt x="1455182" y="44884"/>
                  </a:lnTo>
                  <a:lnTo>
                    <a:pt x="1415185" y="33171"/>
                  </a:lnTo>
                  <a:lnTo>
                    <a:pt x="1374668" y="23170"/>
                  </a:lnTo>
                  <a:lnTo>
                    <a:pt x="1333659" y="14916"/>
                  </a:lnTo>
                  <a:lnTo>
                    <a:pt x="1292184" y="8439"/>
                  </a:lnTo>
                  <a:lnTo>
                    <a:pt x="1250269" y="3772"/>
                  </a:lnTo>
                  <a:lnTo>
                    <a:pt x="1207940" y="948"/>
                  </a:lnTo>
                  <a:lnTo>
                    <a:pt x="1165225" y="0"/>
                  </a:lnTo>
                  <a:close/>
                </a:path>
              </a:pathLst>
            </a:custGeom>
            <a:solidFill>
              <a:srgbClr val="FFFFFF"/>
            </a:solidFill>
          </p:spPr>
          <p:txBody>
            <a:bodyPr wrap="square" lIns="0" tIns="0" rIns="0" bIns="0" rtlCol="0"/>
            <a:lstStyle/>
            <a:p>
              <a:endParaRPr sz="1050"/>
            </a:p>
          </p:txBody>
        </p:sp>
        <p:sp>
          <p:nvSpPr>
            <p:cNvPr id="15" name="object 15"/>
            <p:cNvSpPr/>
            <p:nvPr/>
          </p:nvSpPr>
          <p:spPr>
            <a:xfrm>
              <a:off x="3346450" y="977900"/>
              <a:ext cx="2330450" cy="2876550"/>
            </a:xfrm>
            <a:custGeom>
              <a:avLst/>
              <a:gdLst/>
              <a:ahLst/>
              <a:cxnLst/>
              <a:rect l="l" t="t" r="r" b="b"/>
              <a:pathLst>
                <a:path w="2330450" h="2876550">
                  <a:moveTo>
                    <a:pt x="0" y="1438275"/>
                  </a:moveTo>
                  <a:lnTo>
                    <a:pt x="768" y="1385544"/>
                  </a:lnTo>
                  <a:lnTo>
                    <a:pt x="3056" y="1333292"/>
                  </a:lnTo>
                  <a:lnTo>
                    <a:pt x="6837" y="1281550"/>
                  </a:lnTo>
                  <a:lnTo>
                    <a:pt x="12085" y="1230352"/>
                  </a:lnTo>
                  <a:lnTo>
                    <a:pt x="18774" y="1179730"/>
                  </a:lnTo>
                  <a:lnTo>
                    <a:pt x="26876" y="1129716"/>
                  </a:lnTo>
                  <a:lnTo>
                    <a:pt x="36367" y="1080343"/>
                  </a:lnTo>
                  <a:lnTo>
                    <a:pt x="47219" y="1031644"/>
                  </a:lnTo>
                  <a:lnTo>
                    <a:pt x="59406" y="983650"/>
                  </a:lnTo>
                  <a:lnTo>
                    <a:pt x="72902" y="936395"/>
                  </a:lnTo>
                  <a:lnTo>
                    <a:pt x="87681" y="889910"/>
                  </a:lnTo>
                  <a:lnTo>
                    <a:pt x="103715" y="844228"/>
                  </a:lnTo>
                  <a:lnTo>
                    <a:pt x="120980" y="799383"/>
                  </a:lnTo>
                  <a:lnTo>
                    <a:pt x="139448" y="755405"/>
                  </a:lnTo>
                  <a:lnTo>
                    <a:pt x="159093" y="712328"/>
                  </a:lnTo>
                  <a:lnTo>
                    <a:pt x="179889" y="670185"/>
                  </a:lnTo>
                  <a:lnTo>
                    <a:pt x="201809" y="629007"/>
                  </a:lnTo>
                  <a:lnTo>
                    <a:pt x="224828" y="588827"/>
                  </a:lnTo>
                  <a:lnTo>
                    <a:pt x="248919" y="549678"/>
                  </a:lnTo>
                  <a:lnTo>
                    <a:pt x="274055" y="511593"/>
                  </a:lnTo>
                  <a:lnTo>
                    <a:pt x="300210" y="474602"/>
                  </a:lnTo>
                  <a:lnTo>
                    <a:pt x="327358" y="438740"/>
                  </a:lnTo>
                  <a:lnTo>
                    <a:pt x="355473" y="404039"/>
                  </a:lnTo>
                  <a:lnTo>
                    <a:pt x="384527" y="370531"/>
                  </a:lnTo>
                  <a:lnTo>
                    <a:pt x="414496" y="338248"/>
                  </a:lnTo>
                  <a:lnTo>
                    <a:pt x="445352" y="307223"/>
                  </a:lnTo>
                  <a:lnTo>
                    <a:pt x="477069" y="277489"/>
                  </a:lnTo>
                  <a:lnTo>
                    <a:pt x="509622" y="249078"/>
                  </a:lnTo>
                  <a:lnTo>
                    <a:pt x="542982" y="222023"/>
                  </a:lnTo>
                  <a:lnTo>
                    <a:pt x="577125" y="196356"/>
                  </a:lnTo>
                  <a:lnTo>
                    <a:pt x="612024" y="172109"/>
                  </a:lnTo>
                  <a:lnTo>
                    <a:pt x="647652" y="149315"/>
                  </a:lnTo>
                  <a:lnTo>
                    <a:pt x="683984" y="128006"/>
                  </a:lnTo>
                  <a:lnTo>
                    <a:pt x="720992" y="108216"/>
                  </a:lnTo>
                  <a:lnTo>
                    <a:pt x="758651" y="89976"/>
                  </a:lnTo>
                  <a:lnTo>
                    <a:pt x="796934" y="73319"/>
                  </a:lnTo>
                  <a:lnTo>
                    <a:pt x="835815" y="58278"/>
                  </a:lnTo>
                  <a:lnTo>
                    <a:pt x="875267" y="44884"/>
                  </a:lnTo>
                  <a:lnTo>
                    <a:pt x="915264" y="33171"/>
                  </a:lnTo>
                  <a:lnTo>
                    <a:pt x="955781" y="23170"/>
                  </a:lnTo>
                  <a:lnTo>
                    <a:pt x="996790" y="14916"/>
                  </a:lnTo>
                  <a:lnTo>
                    <a:pt x="1038265" y="8439"/>
                  </a:lnTo>
                  <a:lnTo>
                    <a:pt x="1080180" y="3772"/>
                  </a:lnTo>
                  <a:lnTo>
                    <a:pt x="1122509" y="948"/>
                  </a:lnTo>
                  <a:lnTo>
                    <a:pt x="1165225" y="0"/>
                  </a:lnTo>
                  <a:lnTo>
                    <a:pt x="1207940" y="948"/>
                  </a:lnTo>
                  <a:lnTo>
                    <a:pt x="1250269" y="3772"/>
                  </a:lnTo>
                  <a:lnTo>
                    <a:pt x="1292184" y="8439"/>
                  </a:lnTo>
                  <a:lnTo>
                    <a:pt x="1333659" y="14916"/>
                  </a:lnTo>
                  <a:lnTo>
                    <a:pt x="1374668" y="23170"/>
                  </a:lnTo>
                  <a:lnTo>
                    <a:pt x="1415185" y="33171"/>
                  </a:lnTo>
                  <a:lnTo>
                    <a:pt x="1455182" y="44884"/>
                  </a:lnTo>
                  <a:lnTo>
                    <a:pt x="1494634" y="58278"/>
                  </a:lnTo>
                  <a:lnTo>
                    <a:pt x="1533515" y="73319"/>
                  </a:lnTo>
                  <a:lnTo>
                    <a:pt x="1571798" y="89976"/>
                  </a:lnTo>
                  <a:lnTo>
                    <a:pt x="1609457" y="108216"/>
                  </a:lnTo>
                  <a:lnTo>
                    <a:pt x="1646465" y="128006"/>
                  </a:lnTo>
                  <a:lnTo>
                    <a:pt x="1682797" y="149315"/>
                  </a:lnTo>
                  <a:lnTo>
                    <a:pt x="1718425" y="172109"/>
                  </a:lnTo>
                  <a:lnTo>
                    <a:pt x="1753324" y="196356"/>
                  </a:lnTo>
                  <a:lnTo>
                    <a:pt x="1787467" y="222023"/>
                  </a:lnTo>
                  <a:lnTo>
                    <a:pt x="1820827" y="249078"/>
                  </a:lnTo>
                  <a:lnTo>
                    <a:pt x="1853380" y="277489"/>
                  </a:lnTo>
                  <a:lnTo>
                    <a:pt x="1885097" y="307223"/>
                  </a:lnTo>
                  <a:lnTo>
                    <a:pt x="1915953" y="338248"/>
                  </a:lnTo>
                  <a:lnTo>
                    <a:pt x="1945922" y="370531"/>
                  </a:lnTo>
                  <a:lnTo>
                    <a:pt x="1974976" y="404039"/>
                  </a:lnTo>
                  <a:lnTo>
                    <a:pt x="2003091" y="438740"/>
                  </a:lnTo>
                  <a:lnTo>
                    <a:pt x="2030239" y="474602"/>
                  </a:lnTo>
                  <a:lnTo>
                    <a:pt x="2056394" y="511593"/>
                  </a:lnTo>
                  <a:lnTo>
                    <a:pt x="2081530" y="549678"/>
                  </a:lnTo>
                  <a:lnTo>
                    <a:pt x="2105621" y="588827"/>
                  </a:lnTo>
                  <a:lnTo>
                    <a:pt x="2128640" y="629007"/>
                  </a:lnTo>
                  <a:lnTo>
                    <a:pt x="2150560" y="670185"/>
                  </a:lnTo>
                  <a:lnTo>
                    <a:pt x="2171356" y="712328"/>
                  </a:lnTo>
                  <a:lnTo>
                    <a:pt x="2191001" y="755405"/>
                  </a:lnTo>
                  <a:lnTo>
                    <a:pt x="2209469" y="799383"/>
                  </a:lnTo>
                  <a:lnTo>
                    <a:pt x="2226734" y="844228"/>
                  </a:lnTo>
                  <a:lnTo>
                    <a:pt x="2242768" y="889910"/>
                  </a:lnTo>
                  <a:lnTo>
                    <a:pt x="2257547" y="936395"/>
                  </a:lnTo>
                  <a:lnTo>
                    <a:pt x="2271043" y="983650"/>
                  </a:lnTo>
                  <a:lnTo>
                    <a:pt x="2283230" y="1031644"/>
                  </a:lnTo>
                  <a:lnTo>
                    <a:pt x="2294082" y="1080343"/>
                  </a:lnTo>
                  <a:lnTo>
                    <a:pt x="2303573" y="1129716"/>
                  </a:lnTo>
                  <a:lnTo>
                    <a:pt x="2311675" y="1179730"/>
                  </a:lnTo>
                  <a:lnTo>
                    <a:pt x="2318364" y="1230352"/>
                  </a:lnTo>
                  <a:lnTo>
                    <a:pt x="2323612" y="1281550"/>
                  </a:lnTo>
                  <a:lnTo>
                    <a:pt x="2327393" y="1333292"/>
                  </a:lnTo>
                  <a:lnTo>
                    <a:pt x="2329681" y="1385544"/>
                  </a:lnTo>
                  <a:lnTo>
                    <a:pt x="2330450" y="1438275"/>
                  </a:lnTo>
                  <a:lnTo>
                    <a:pt x="2329681" y="1491005"/>
                  </a:lnTo>
                  <a:lnTo>
                    <a:pt x="2327393" y="1543257"/>
                  </a:lnTo>
                  <a:lnTo>
                    <a:pt x="2323612" y="1594999"/>
                  </a:lnTo>
                  <a:lnTo>
                    <a:pt x="2318364" y="1646197"/>
                  </a:lnTo>
                  <a:lnTo>
                    <a:pt x="2311675" y="1696819"/>
                  </a:lnTo>
                  <a:lnTo>
                    <a:pt x="2303573" y="1746833"/>
                  </a:lnTo>
                  <a:lnTo>
                    <a:pt x="2294082" y="1796206"/>
                  </a:lnTo>
                  <a:lnTo>
                    <a:pt x="2283230" y="1844905"/>
                  </a:lnTo>
                  <a:lnTo>
                    <a:pt x="2271043" y="1892899"/>
                  </a:lnTo>
                  <a:lnTo>
                    <a:pt x="2257547" y="1940154"/>
                  </a:lnTo>
                  <a:lnTo>
                    <a:pt x="2242768" y="1986639"/>
                  </a:lnTo>
                  <a:lnTo>
                    <a:pt x="2226734" y="2032321"/>
                  </a:lnTo>
                  <a:lnTo>
                    <a:pt x="2209469" y="2077166"/>
                  </a:lnTo>
                  <a:lnTo>
                    <a:pt x="2191001" y="2121144"/>
                  </a:lnTo>
                  <a:lnTo>
                    <a:pt x="2171356" y="2164221"/>
                  </a:lnTo>
                  <a:lnTo>
                    <a:pt x="2150560" y="2206364"/>
                  </a:lnTo>
                  <a:lnTo>
                    <a:pt x="2128640" y="2247542"/>
                  </a:lnTo>
                  <a:lnTo>
                    <a:pt x="2105621" y="2287722"/>
                  </a:lnTo>
                  <a:lnTo>
                    <a:pt x="2081530" y="2326871"/>
                  </a:lnTo>
                  <a:lnTo>
                    <a:pt x="2056394" y="2364956"/>
                  </a:lnTo>
                  <a:lnTo>
                    <a:pt x="2030239" y="2401947"/>
                  </a:lnTo>
                  <a:lnTo>
                    <a:pt x="2003091" y="2437809"/>
                  </a:lnTo>
                  <a:lnTo>
                    <a:pt x="1974976" y="2472510"/>
                  </a:lnTo>
                  <a:lnTo>
                    <a:pt x="1945922" y="2506018"/>
                  </a:lnTo>
                  <a:lnTo>
                    <a:pt x="1915953" y="2538301"/>
                  </a:lnTo>
                  <a:lnTo>
                    <a:pt x="1885097" y="2569326"/>
                  </a:lnTo>
                  <a:lnTo>
                    <a:pt x="1853380" y="2599060"/>
                  </a:lnTo>
                  <a:lnTo>
                    <a:pt x="1820827" y="2627471"/>
                  </a:lnTo>
                  <a:lnTo>
                    <a:pt x="1787467" y="2654526"/>
                  </a:lnTo>
                  <a:lnTo>
                    <a:pt x="1753324" y="2680193"/>
                  </a:lnTo>
                  <a:lnTo>
                    <a:pt x="1718425" y="2704440"/>
                  </a:lnTo>
                  <a:lnTo>
                    <a:pt x="1682797" y="2727234"/>
                  </a:lnTo>
                  <a:lnTo>
                    <a:pt x="1646465" y="2748543"/>
                  </a:lnTo>
                  <a:lnTo>
                    <a:pt x="1609457" y="2768333"/>
                  </a:lnTo>
                  <a:lnTo>
                    <a:pt x="1571798" y="2786573"/>
                  </a:lnTo>
                  <a:lnTo>
                    <a:pt x="1533515" y="2803230"/>
                  </a:lnTo>
                  <a:lnTo>
                    <a:pt x="1494634" y="2818271"/>
                  </a:lnTo>
                  <a:lnTo>
                    <a:pt x="1455182" y="2831665"/>
                  </a:lnTo>
                  <a:lnTo>
                    <a:pt x="1415185" y="2843378"/>
                  </a:lnTo>
                  <a:lnTo>
                    <a:pt x="1374668" y="2853379"/>
                  </a:lnTo>
                  <a:lnTo>
                    <a:pt x="1333659" y="2861633"/>
                  </a:lnTo>
                  <a:lnTo>
                    <a:pt x="1292184" y="2868110"/>
                  </a:lnTo>
                  <a:lnTo>
                    <a:pt x="1250269" y="2872777"/>
                  </a:lnTo>
                  <a:lnTo>
                    <a:pt x="1207940" y="2875601"/>
                  </a:lnTo>
                  <a:lnTo>
                    <a:pt x="1165225" y="2876550"/>
                  </a:lnTo>
                  <a:lnTo>
                    <a:pt x="1122509" y="2875601"/>
                  </a:lnTo>
                  <a:lnTo>
                    <a:pt x="1080180" y="2872777"/>
                  </a:lnTo>
                  <a:lnTo>
                    <a:pt x="1038265" y="2868110"/>
                  </a:lnTo>
                  <a:lnTo>
                    <a:pt x="996790" y="2861633"/>
                  </a:lnTo>
                  <a:lnTo>
                    <a:pt x="955781" y="2853379"/>
                  </a:lnTo>
                  <a:lnTo>
                    <a:pt x="915264" y="2843378"/>
                  </a:lnTo>
                  <a:lnTo>
                    <a:pt x="875267" y="2831665"/>
                  </a:lnTo>
                  <a:lnTo>
                    <a:pt x="835815" y="2818271"/>
                  </a:lnTo>
                  <a:lnTo>
                    <a:pt x="796934" y="2803230"/>
                  </a:lnTo>
                  <a:lnTo>
                    <a:pt x="758651" y="2786573"/>
                  </a:lnTo>
                  <a:lnTo>
                    <a:pt x="720992" y="2768333"/>
                  </a:lnTo>
                  <a:lnTo>
                    <a:pt x="683984" y="2748543"/>
                  </a:lnTo>
                  <a:lnTo>
                    <a:pt x="647652" y="2727234"/>
                  </a:lnTo>
                  <a:lnTo>
                    <a:pt x="612024" y="2704440"/>
                  </a:lnTo>
                  <a:lnTo>
                    <a:pt x="577125" y="2680193"/>
                  </a:lnTo>
                  <a:lnTo>
                    <a:pt x="542982" y="2654526"/>
                  </a:lnTo>
                  <a:lnTo>
                    <a:pt x="509622" y="2627471"/>
                  </a:lnTo>
                  <a:lnTo>
                    <a:pt x="477069" y="2599060"/>
                  </a:lnTo>
                  <a:lnTo>
                    <a:pt x="445352" y="2569326"/>
                  </a:lnTo>
                  <a:lnTo>
                    <a:pt x="414496" y="2538301"/>
                  </a:lnTo>
                  <a:lnTo>
                    <a:pt x="384527" y="2506018"/>
                  </a:lnTo>
                  <a:lnTo>
                    <a:pt x="355473" y="2472510"/>
                  </a:lnTo>
                  <a:lnTo>
                    <a:pt x="327358" y="2437809"/>
                  </a:lnTo>
                  <a:lnTo>
                    <a:pt x="300210" y="2401947"/>
                  </a:lnTo>
                  <a:lnTo>
                    <a:pt x="274055" y="2364956"/>
                  </a:lnTo>
                  <a:lnTo>
                    <a:pt x="248919" y="2326871"/>
                  </a:lnTo>
                  <a:lnTo>
                    <a:pt x="224828" y="2287722"/>
                  </a:lnTo>
                  <a:lnTo>
                    <a:pt x="201809" y="2247542"/>
                  </a:lnTo>
                  <a:lnTo>
                    <a:pt x="179889" y="2206364"/>
                  </a:lnTo>
                  <a:lnTo>
                    <a:pt x="159093" y="2164221"/>
                  </a:lnTo>
                  <a:lnTo>
                    <a:pt x="139448" y="2121144"/>
                  </a:lnTo>
                  <a:lnTo>
                    <a:pt x="120980" y="2077166"/>
                  </a:lnTo>
                  <a:lnTo>
                    <a:pt x="103715" y="2032321"/>
                  </a:lnTo>
                  <a:lnTo>
                    <a:pt x="87681" y="1986639"/>
                  </a:lnTo>
                  <a:lnTo>
                    <a:pt x="72902" y="1940154"/>
                  </a:lnTo>
                  <a:lnTo>
                    <a:pt x="59406" y="1892899"/>
                  </a:lnTo>
                  <a:lnTo>
                    <a:pt x="47219" y="1844905"/>
                  </a:lnTo>
                  <a:lnTo>
                    <a:pt x="36367" y="1796206"/>
                  </a:lnTo>
                  <a:lnTo>
                    <a:pt x="26876" y="1746833"/>
                  </a:lnTo>
                  <a:lnTo>
                    <a:pt x="18774" y="1696819"/>
                  </a:lnTo>
                  <a:lnTo>
                    <a:pt x="12085" y="1646197"/>
                  </a:lnTo>
                  <a:lnTo>
                    <a:pt x="6837" y="1594999"/>
                  </a:lnTo>
                  <a:lnTo>
                    <a:pt x="3056" y="1543257"/>
                  </a:lnTo>
                  <a:lnTo>
                    <a:pt x="768" y="1491005"/>
                  </a:lnTo>
                  <a:lnTo>
                    <a:pt x="0" y="1438275"/>
                  </a:lnTo>
                  <a:close/>
                </a:path>
              </a:pathLst>
            </a:custGeom>
            <a:ln w="28575">
              <a:solidFill>
                <a:srgbClr val="4A64A4"/>
              </a:solidFill>
            </a:ln>
          </p:spPr>
          <p:txBody>
            <a:bodyPr wrap="square" lIns="0" tIns="0" rIns="0" bIns="0" rtlCol="0"/>
            <a:lstStyle/>
            <a:p>
              <a:endParaRPr sz="1050"/>
            </a:p>
          </p:txBody>
        </p:sp>
      </p:grpSp>
      <p:sp>
        <p:nvSpPr>
          <p:cNvPr id="16" name="object 16"/>
          <p:cNvSpPr txBox="1"/>
          <p:nvPr/>
        </p:nvSpPr>
        <p:spPr>
          <a:xfrm>
            <a:off x="4263676" y="816864"/>
            <a:ext cx="576263" cy="193803"/>
          </a:xfrm>
          <a:prstGeom prst="rect">
            <a:avLst/>
          </a:prstGeom>
        </p:spPr>
        <p:txBody>
          <a:bodyPr vert="horz" wrap="square" lIns="0" tIns="9049" rIns="0" bIns="0" rtlCol="0">
            <a:spAutoFit/>
          </a:bodyPr>
          <a:lstStyle/>
          <a:p>
            <a:pPr marL="9525">
              <a:spcBef>
                <a:spcPts val="71"/>
              </a:spcBef>
            </a:pPr>
            <a:r>
              <a:rPr sz="1200" b="1" spc="-4" dirty="0"/>
              <a:t>In</a:t>
            </a:r>
            <a:r>
              <a:rPr sz="1200" b="1" spc="-11" dirty="0"/>
              <a:t>t</a:t>
            </a:r>
            <a:r>
              <a:rPr sz="1200" b="1" spc="-4" dirty="0"/>
              <a:t>ranet</a:t>
            </a:r>
            <a:endParaRPr sz="1200"/>
          </a:p>
        </p:txBody>
      </p:sp>
      <p:grpSp>
        <p:nvGrpSpPr>
          <p:cNvPr id="17" name="object 17"/>
          <p:cNvGrpSpPr/>
          <p:nvPr/>
        </p:nvGrpSpPr>
        <p:grpSpPr>
          <a:xfrm>
            <a:off x="6717382" y="3717401"/>
            <a:ext cx="867728" cy="554355"/>
            <a:chOff x="7432509" y="4956534"/>
            <a:chExt cx="1156970" cy="739140"/>
          </a:xfrm>
        </p:grpSpPr>
        <p:sp>
          <p:nvSpPr>
            <p:cNvPr id="18" name="object 18"/>
            <p:cNvSpPr/>
            <p:nvPr/>
          </p:nvSpPr>
          <p:spPr>
            <a:xfrm>
              <a:off x="7573919" y="5198570"/>
              <a:ext cx="110489" cy="129539"/>
            </a:xfrm>
            <a:custGeom>
              <a:avLst/>
              <a:gdLst/>
              <a:ahLst/>
              <a:cxnLst/>
              <a:rect l="l" t="t" r="r" b="b"/>
              <a:pathLst>
                <a:path w="110490" h="129539">
                  <a:moveTo>
                    <a:pt x="45557" y="0"/>
                  </a:moveTo>
                  <a:lnTo>
                    <a:pt x="0" y="129456"/>
                  </a:lnTo>
                  <a:lnTo>
                    <a:pt x="60743" y="129456"/>
                  </a:lnTo>
                  <a:lnTo>
                    <a:pt x="83582" y="120153"/>
                  </a:lnTo>
                  <a:lnTo>
                    <a:pt x="100444" y="103372"/>
                  </a:lnTo>
                  <a:lnTo>
                    <a:pt x="109748" y="81450"/>
                  </a:lnTo>
                  <a:lnTo>
                    <a:pt x="109911" y="56729"/>
                  </a:lnTo>
                  <a:lnTo>
                    <a:pt x="107272" y="47228"/>
                  </a:lnTo>
                  <a:lnTo>
                    <a:pt x="103200" y="38307"/>
                  </a:lnTo>
                  <a:lnTo>
                    <a:pt x="97785" y="30125"/>
                  </a:lnTo>
                  <a:lnTo>
                    <a:pt x="91114" y="22844"/>
                  </a:lnTo>
                  <a:lnTo>
                    <a:pt x="45557" y="0"/>
                  </a:lnTo>
                  <a:close/>
                </a:path>
              </a:pathLst>
            </a:custGeom>
            <a:solidFill>
              <a:srgbClr val="DDDDDD"/>
            </a:solidFill>
          </p:spPr>
          <p:txBody>
            <a:bodyPr wrap="square" lIns="0" tIns="0" rIns="0" bIns="0" rtlCol="0"/>
            <a:lstStyle/>
            <a:p>
              <a:endParaRPr sz="1050"/>
            </a:p>
          </p:txBody>
        </p:sp>
        <p:pic>
          <p:nvPicPr>
            <p:cNvPr id="19" name="object 19"/>
            <p:cNvPicPr/>
            <p:nvPr/>
          </p:nvPicPr>
          <p:blipFill>
            <a:blip r:embed="rId5" cstate="print"/>
            <a:stretch>
              <a:fillRect/>
            </a:stretch>
          </p:blipFill>
          <p:spPr>
            <a:xfrm>
              <a:off x="7435944" y="5038934"/>
              <a:ext cx="183456" cy="285437"/>
            </a:xfrm>
            <a:prstGeom prst="rect">
              <a:avLst/>
            </a:prstGeom>
          </p:spPr>
        </p:pic>
        <p:sp>
          <p:nvSpPr>
            <p:cNvPr id="20" name="object 20"/>
            <p:cNvSpPr/>
            <p:nvPr/>
          </p:nvSpPr>
          <p:spPr>
            <a:xfrm>
              <a:off x="7440895" y="5021180"/>
              <a:ext cx="175260" cy="84455"/>
            </a:xfrm>
            <a:custGeom>
              <a:avLst/>
              <a:gdLst/>
              <a:ahLst/>
              <a:cxnLst/>
              <a:rect l="l" t="t" r="r" b="b"/>
              <a:pathLst>
                <a:path w="175259" h="84454">
                  <a:moveTo>
                    <a:pt x="27072" y="0"/>
                  </a:moveTo>
                  <a:lnTo>
                    <a:pt x="15984" y="3086"/>
                  </a:lnTo>
                  <a:lnTo>
                    <a:pt x="6664" y="9137"/>
                  </a:lnTo>
                  <a:lnTo>
                    <a:pt x="0" y="17754"/>
                  </a:lnTo>
                  <a:lnTo>
                    <a:pt x="36094" y="30244"/>
                  </a:lnTo>
                  <a:lnTo>
                    <a:pt x="70995" y="44973"/>
                  </a:lnTo>
                  <a:lnTo>
                    <a:pt x="104566" y="61876"/>
                  </a:lnTo>
                  <a:lnTo>
                    <a:pt x="136668" y="80893"/>
                  </a:lnTo>
                  <a:lnTo>
                    <a:pt x="145750" y="84081"/>
                  </a:lnTo>
                  <a:lnTo>
                    <a:pt x="174936" y="64276"/>
                  </a:lnTo>
                  <a:lnTo>
                    <a:pt x="144450" y="43064"/>
                  </a:lnTo>
                  <a:lnTo>
                    <a:pt x="111395" y="25212"/>
                  </a:lnTo>
                  <a:lnTo>
                    <a:pt x="76137" y="10892"/>
                  </a:lnTo>
                  <a:lnTo>
                    <a:pt x="39041" y="277"/>
                  </a:lnTo>
                  <a:lnTo>
                    <a:pt x="27072" y="0"/>
                  </a:lnTo>
                  <a:close/>
                </a:path>
              </a:pathLst>
            </a:custGeom>
            <a:solidFill>
              <a:srgbClr val="FFFFFF"/>
            </a:solidFill>
          </p:spPr>
          <p:txBody>
            <a:bodyPr wrap="square" lIns="0" tIns="0" rIns="0" bIns="0" rtlCol="0"/>
            <a:lstStyle/>
            <a:p>
              <a:endParaRPr sz="1050"/>
            </a:p>
          </p:txBody>
        </p:sp>
        <p:sp>
          <p:nvSpPr>
            <p:cNvPr id="21" name="object 21"/>
            <p:cNvSpPr/>
            <p:nvPr/>
          </p:nvSpPr>
          <p:spPr>
            <a:xfrm>
              <a:off x="7440895" y="5021180"/>
              <a:ext cx="175260" cy="84455"/>
            </a:xfrm>
            <a:custGeom>
              <a:avLst/>
              <a:gdLst/>
              <a:ahLst/>
              <a:cxnLst/>
              <a:rect l="l" t="t" r="r" b="b"/>
              <a:pathLst>
                <a:path w="175259" h="84454">
                  <a:moveTo>
                    <a:pt x="0" y="17754"/>
                  </a:moveTo>
                  <a:lnTo>
                    <a:pt x="36094" y="30244"/>
                  </a:lnTo>
                  <a:lnTo>
                    <a:pt x="70995" y="44973"/>
                  </a:lnTo>
                  <a:lnTo>
                    <a:pt x="104566" y="61876"/>
                  </a:lnTo>
                  <a:lnTo>
                    <a:pt x="136668" y="80893"/>
                  </a:lnTo>
                  <a:lnTo>
                    <a:pt x="145750" y="84081"/>
                  </a:lnTo>
                  <a:lnTo>
                    <a:pt x="174936" y="64276"/>
                  </a:lnTo>
                  <a:lnTo>
                    <a:pt x="144450" y="43064"/>
                  </a:lnTo>
                  <a:lnTo>
                    <a:pt x="111395" y="25212"/>
                  </a:lnTo>
                  <a:lnTo>
                    <a:pt x="76137" y="10892"/>
                  </a:lnTo>
                  <a:lnTo>
                    <a:pt x="39041" y="277"/>
                  </a:lnTo>
                  <a:lnTo>
                    <a:pt x="27072" y="0"/>
                  </a:lnTo>
                  <a:lnTo>
                    <a:pt x="15984" y="3086"/>
                  </a:lnTo>
                  <a:lnTo>
                    <a:pt x="6664" y="9137"/>
                  </a:lnTo>
                  <a:lnTo>
                    <a:pt x="0" y="17754"/>
                  </a:lnTo>
                  <a:close/>
                </a:path>
              </a:pathLst>
            </a:custGeom>
            <a:ln w="4870">
              <a:solidFill>
                <a:srgbClr val="FFFFFF"/>
              </a:solidFill>
            </a:ln>
          </p:spPr>
          <p:txBody>
            <a:bodyPr wrap="square" lIns="0" tIns="0" rIns="0" bIns="0" rtlCol="0"/>
            <a:lstStyle/>
            <a:p>
              <a:endParaRPr sz="1050"/>
            </a:p>
          </p:txBody>
        </p:sp>
        <p:pic>
          <p:nvPicPr>
            <p:cNvPr id="22" name="object 22"/>
            <p:cNvPicPr/>
            <p:nvPr/>
          </p:nvPicPr>
          <p:blipFill>
            <a:blip r:embed="rId6" cstate="print"/>
            <a:stretch>
              <a:fillRect/>
            </a:stretch>
          </p:blipFill>
          <p:spPr>
            <a:xfrm>
              <a:off x="7461879" y="5067472"/>
              <a:ext cx="98737" cy="118806"/>
            </a:xfrm>
            <a:prstGeom prst="rect">
              <a:avLst/>
            </a:prstGeom>
          </p:spPr>
        </p:pic>
        <p:sp>
          <p:nvSpPr>
            <p:cNvPr id="23" name="object 23"/>
            <p:cNvSpPr/>
            <p:nvPr/>
          </p:nvSpPr>
          <p:spPr>
            <a:xfrm>
              <a:off x="7461879" y="5067472"/>
              <a:ext cx="99060" cy="119380"/>
            </a:xfrm>
            <a:custGeom>
              <a:avLst/>
              <a:gdLst/>
              <a:ahLst/>
              <a:cxnLst/>
              <a:rect l="l" t="t" r="r" b="b"/>
              <a:pathLst>
                <a:path w="99059" h="119379">
                  <a:moveTo>
                    <a:pt x="8057" y="69136"/>
                  </a:moveTo>
                  <a:lnTo>
                    <a:pt x="98737" y="114717"/>
                  </a:lnTo>
                  <a:lnTo>
                    <a:pt x="98534" y="118806"/>
                  </a:lnTo>
                  <a:lnTo>
                    <a:pt x="98278" y="50596"/>
                  </a:lnTo>
                  <a:lnTo>
                    <a:pt x="0" y="0"/>
                  </a:lnTo>
                  <a:lnTo>
                    <a:pt x="7946" y="4257"/>
                  </a:lnTo>
                  <a:lnTo>
                    <a:pt x="8057" y="69136"/>
                  </a:lnTo>
                  <a:close/>
                </a:path>
              </a:pathLst>
            </a:custGeom>
            <a:ln w="4865">
              <a:solidFill>
                <a:srgbClr val="000000"/>
              </a:solidFill>
            </a:ln>
          </p:spPr>
          <p:txBody>
            <a:bodyPr wrap="square" lIns="0" tIns="0" rIns="0" bIns="0" rtlCol="0"/>
            <a:lstStyle/>
            <a:p>
              <a:endParaRPr sz="1050"/>
            </a:p>
          </p:txBody>
        </p:sp>
        <p:sp>
          <p:nvSpPr>
            <p:cNvPr id="24" name="object 24"/>
            <p:cNvSpPr/>
            <p:nvPr/>
          </p:nvSpPr>
          <p:spPr>
            <a:xfrm>
              <a:off x="7462823" y="5075344"/>
              <a:ext cx="92075" cy="108585"/>
            </a:xfrm>
            <a:custGeom>
              <a:avLst/>
              <a:gdLst/>
              <a:ahLst/>
              <a:cxnLst/>
              <a:rect l="l" t="t" r="r" b="b"/>
              <a:pathLst>
                <a:path w="92075" h="108585">
                  <a:moveTo>
                    <a:pt x="91685" y="108504"/>
                  </a:moveTo>
                  <a:lnTo>
                    <a:pt x="0" y="63261"/>
                  </a:lnTo>
                  <a:lnTo>
                    <a:pt x="349" y="0"/>
                  </a:lnTo>
                </a:path>
              </a:pathLst>
            </a:custGeom>
            <a:ln w="4865">
              <a:solidFill>
                <a:srgbClr val="FFFFFF"/>
              </a:solidFill>
            </a:ln>
          </p:spPr>
          <p:txBody>
            <a:bodyPr wrap="square" lIns="0" tIns="0" rIns="0" bIns="0" rtlCol="0"/>
            <a:lstStyle/>
            <a:p>
              <a:endParaRPr sz="1050"/>
            </a:p>
          </p:txBody>
        </p:sp>
        <p:pic>
          <p:nvPicPr>
            <p:cNvPr id="25" name="object 25"/>
            <p:cNvPicPr/>
            <p:nvPr/>
          </p:nvPicPr>
          <p:blipFill>
            <a:blip r:embed="rId7" cstate="print"/>
            <a:stretch>
              <a:fillRect/>
            </a:stretch>
          </p:blipFill>
          <p:spPr>
            <a:xfrm>
              <a:off x="7501587" y="5072514"/>
              <a:ext cx="22832" cy="16285"/>
            </a:xfrm>
            <a:prstGeom prst="rect">
              <a:avLst/>
            </a:prstGeom>
          </p:spPr>
        </p:pic>
        <p:sp>
          <p:nvSpPr>
            <p:cNvPr id="26" name="object 26"/>
            <p:cNvSpPr/>
            <p:nvPr/>
          </p:nvSpPr>
          <p:spPr>
            <a:xfrm>
              <a:off x="7501587" y="5072515"/>
              <a:ext cx="22860" cy="16510"/>
            </a:xfrm>
            <a:custGeom>
              <a:avLst/>
              <a:gdLst/>
              <a:ahLst/>
              <a:cxnLst/>
              <a:rect l="l" t="t" r="r" b="b"/>
              <a:pathLst>
                <a:path w="22859" h="16510">
                  <a:moveTo>
                    <a:pt x="13815" y="3980"/>
                  </a:moveTo>
                  <a:lnTo>
                    <a:pt x="8240" y="751"/>
                  </a:lnTo>
                  <a:lnTo>
                    <a:pt x="2652" y="0"/>
                  </a:lnTo>
                  <a:lnTo>
                    <a:pt x="1329" y="2301"/>
                  </a:lnTo>
                  <a:lnTo>
                    <a:pt x="0" y="4602"/>
                  </a:lnTo>
                  <a:lnTo>
                    <a:pt x="3448" y="9083"/>
                  </a:lnTo>
                  <a:lnTo>
                    <a:pt x="9023" y="12305"/>
                  </a:lnTo>
                  <a:lnTo>
                    <a:pt x="14591" y="15534"/>
                  </a:lnTo>
                  <a:lnTo>
                    <a:pt x="20186" y="16285"/>
                  </a:lnTo>
                  <a:lnTo>
                    <a:pt x="21509" y="13984"/>
                  </a:lnTo>
                  <a:lnTo>
                    <a:pt x="22832" y="11689"/>
                  </a:lnTo>
                  <a:lnTo>
                    <a:pt x="19390" y="7208"/>
                  </a:lnTo>
                  <a:lnTo>
                    <a:pt x="13815" y="3980"/>
                  </a:lnTo>
                  <a:close/>
                </a:path>
              </a:pathLst>
            </a:custGeom>
            <a:ln w="3175">
              <a:solidFill>
                <a:srgbClr val="000000"/>
              </a:solidFill>
            </a:ln>
          </p:spPr>
          <p:txBody>
            <a:bodyPr wrap="square" lIns="0" tIns="0" rIns="0" bIns="0" rtlCol="0"/>
            <a:lstStyle/>
            <a:p>
              <a:endParaRPr sz="1050"/>
            </a:p>
          </p:txBody>
        </p:sp>
        <p:pic>
          <p:nvPicPr>
            <p:cNvPr id="27" name="object 27"/>
            <p:cNvPicPr/>
            <p:nvPr/>
          </p:nvPicPr>
          <p:blipFill>
            <a:blip r:embed="rId8" cstate="print"/>
            <a:stretch>
              <a:fillRect/>
            </a:stretch>
          </p:blipFill>
          <p:spPr>
            <a:xfrm>
              <a:off x="7501587" y="5274076"/>
              <a:ext cx="22832" cy="16289"/>
            </a:xfrm>
            <a:prstGeom prst="rect">
              <a:avLst/>
            </a:prstGeom>
          </p:spPr>
        </p:pic>
        <p:sp>
          <p:nvSpPr>
            <p:cNvPr id="28" name="object 28"/>
            <p:cNvSpPr/>
            <p:nvPr/>
          </p:nvSpPr>
          <p:spPr>
            <a:xfrm>
              <a:off x="7501587" y="5274076"/>
              <a:ext cx="22860" cy="16510"/>
            </a:xfrm>
            <a:custGeom>
              <a:avLst/>
              <a:gdLst/>
              <a:ahLst/>
              <a:cxnLst/>
              <a:rect l="l" t="t" r="r" b="b"/>
              <a:pathLst>
                <a:path w="22859" h="16510">
                  <a:moveTo>
                    <a:pt x="13815" y="3980"/>
                  </a:moveTo>
                  <a:lnTo>
                    <a:pt x="8240" y="751"/>
                  </a:lnTo>
                  <a:lnTo>
                    <a:pt x="2652" y="0"/>
                  </a:lnTo>
                  <a:lnTo>
                    <a:pt x="1329" y="2301"/>
                  </a:lnTo>
                  <a:lnTo>
                    <a:pt x="0" y="4602"/>
                  </a:lnTo>
                  <a:lnTo>
                    <a:pt x="3448" y="9083"/>
                  </a:lnTo>
                  <a:lnTo>
                    <a:pt x="9023" y="12310"/>
                  </a:lnTo>
                  <a:lnTo>
                    <a:pt x="14591" y="15537"/>
                  </a:lnTo>
                  <a:lnTo>
                    <a:pt x="20186" y="16289"/>
                  </a:lnTo>
                  <a:lnTo>
                    <a:pt x="21509" y="13989"/>
                  </a:lnTo>
                  <a:lnTo>
                    <a:pt x="22832" y="11688"/>
                  </a:lnTo>
                  <a:lnTo>
                    <a:pt x="19390" y="7207"/>
                  </a:lnTo>
                  <a:lnTo>
                    <a:pt x="13815" y="3980"/>
                  </a:lnTo>
                  <a:close/>
                </a:path>
              </a:pathLst>
            </a:custGeom>
            <a:ln w="3175">
              <a:solidFill>
                <a:srgbClr val="000000"/>
              </a:solidFill>
            </a:ln>
          </p:spPr>
          <p:txBody>
            <a:bodyPr wrap="square" lIns="0" tIns="0" rIns="0" bIns="0" rtlCol="0"/>
            <a:lstStyle/>
            <a:p>
              <a:endParaRPr sz="1050"/>
            </a:p>
          </p:txBody>
        </p:sp>
        <p:pic>
          <p:nvPicPr>
            <p:cNvPr id="29" name="object 29"/>
            <p:cNvPicPr/>
            <p:nvPr/>
          </p:nvPicPr>
          <p:blipFill>
            <a:blip r:embed="rId9" cstate="print"/>
            <a:stretch>
              <a:fillRect/>
            </a:stretch>
          </p:blipFill>
          <p:spPr>
            <a:xfrm>
              <a:off x="7466412" y="4962602"/>
              <a:ext cx="23680" cy="13199"/>
            </a:xfrm>
            <a:prstGeom prst="rect">
              <a:avLst/>
            </a:prstGeom>
          </p:spPr>
        </p:pic>
        <p:sp>
          <p:nvSpPr>
            <p:cNvPr id="30" name="object 30"/>
            <p:cNvSpPr/>
            <p:nvPr/>
          </p:nvSpPr>
          <p:spPr>
            <a:xfrm>
              <a:off x="7466402" y="4962602"/>
              <a:ext cx="24130" cy="13335"/>
            </a:xfrm>
            <a:custGeom>
              <a:avLst/>
              <a:gdLst/>
              <a:ahLst/>
              <a:cxnLst/>
              <a:rect l="l" t="t" r="r" b="b"/>
              <a:pathLst>
                <a:path w="24129" h="13335">
                  <a:moveTo>
                    <a:pt x="4" y="6606"/>
                  </a:moveTo>
                  <a:lnTo>
                    <a:pt x="0" y="2957"/>
                  </a:lnTo>
                  <a:lnTo>
                    <a:pt x="5298" y="0"/>
                  </a:lnTo>
                  <a:lnTo>
                    <a:pt x="11840" y="0"/>
                  </a:lnTo>
                  <a:lnTo>
                    <a:pt x="18382" y="0"/>
                  </a:lnTo>
                  <a:lnTo>
                    <a:pt x="23689" y="2951"/>
                  </a:lnTo>
                  <a:lnTo>
                    <a:pt x="23694" y="6592"/>
                  </a:lnTo>
                  <a:lnTo>
                    <a:pt x="23699" y="10241"/>
                  </a:lnTo>
                  <a:lnTo>
                    <a:pt x="18399" y="13199"/>
                  </a:lnTo>
                  <a:lnTo>
                    <a:pt x="11858" y="13199"/>
                  </a:lnTo>
                  <a:lnTo>
                    <a:pt x="5316" y="13199"/>
                  </a:lnTo>
                  <a:lnTo>
                    <a:pt x="9" y="10247"/>
                  </a:lnTo>
                  <a:lnTo>
                    <a:pt x="4" y="6606"/>
                  </a:lnTo>
                  <a:close/>
                </a:path>
              </a:pathLst>
            </a:custGeom>
            <a:ln w="4870">
              <a:solidFill>
                <a:srgbClr val="FFFFFF"/>
              </a:solidFill>
            </a:ln>
          </p:spPr>
          <p:txBody>
            <a:bodyPr wrap="square" lIns="0" tIns="0" rIns="0" bIns="0" rtlCol="0"/>
            <a:lstStyle/>
            <a:p>
              <a:endParaRPr sz="1050"/>
            </a:p>
          </p:txBody>
        </p:sp>
        <p:pic>
          <p:nvPicPr>
            <p:cNvPr id="31" name="object 31"/>
            <p:cNvPicPr/>
            <p:nvPr/>
          </p:nvPicPr>
          <p:blipFill>
            <a:blip r:embed="rId10" cstate="print"/>
            <a:stretch>
              <a:fillRect/>
            </a:stretch>
          </p:blipFill>
          <p:spPr>
            <a:xfrm>
              <a:off x="7464585" y="4969155"/>
              <a:ext cx="27334" cy="74132"/>
            </a:xfrm>
            <a:prstGeom prst="rect">
              <a:avLst/>
            </a:prstGeom>
          </p:spPr>
        </p:pic>
        <p:sp>
          <p:nvSpPr>
            <p:cNvPr id="32" name="object 32"/>
            <p:cNvSpPr/>
            <p:nvPr/>
          </p:nvSpPr>
          <p:spPr>
            <a:xfrm>
              <a:off x="7464585" y="4969155"/>
              <a:ext cx="27940" cy="74295"/>
            </a:xfrm>
            <a:custGeom>
              <a:avLst/>
              <a:gdLst/>
              <a:ahLst/>
              <a:cxnLst/>
              <a:rect l="l" t="t" r="r" b="b"/>
              <a:pathLst>
                <a:path w="27940" h="74295">
                  <a:moveTo>
                    <a:pt x="0" y="68121"/>
                  </a:moveTo>
                  <a:lnTo>
                    <a:pt x="4727" y="72104"/>
                  </a:lnTo>
                  <a:lnTo>
                    <a:pt x="10640" y="74132"/>
                  </a:lnTo>
                  <a:lnTo>
                    <a:pt x="16996" y="74086"/>
                  </a:lnTo>
                  <a:lnTo>
                    <a:pt x="23054" y="71844"/>
                  </a:lnTo>
                  <a:lnTo>
                    <a:pt x="24731" y="70842"/>
                  </a:lnTo>
                  <a:lnTo>
                    <a:pt x="26182" y="69576"/>
                  </a:lnTo>
                  <a:lnTo>
                    <a:pt x="27334" y="68121"/>
                  </a:lnTo>
                  <a:lnTo>
                    <a:pt x="27334" y="0"/>
                  </a:lnTo>
                  <a:lnTo>
                    <a:pt x="22930" y="4064"/>
                  </a:lnTo>
                  <a:lnTo>
                    <a:pt x="17301" y="6288"/>
                  </a:lnTo>
                  <a:lnTo>
                    <a:pt x="0" y="0"/>
                  </a:lnTo>
                  <a:lnTo>
                    <a:pt x="0" y="68121"/>
                  </a:lnTo>
                  <a:close/>
                </a:path>
              </a:pathLst>
            </a:custGeom>
            <a:ln w="4861">
              <a:solidFill>
                <a:srgbClr val="000000"/>
              </a:solidFill>
            </a:ln>
          </p:spPr>
          <p:txBody>
            <a:bodyPr wrap="square" lIns="0" tIns="0" rIns="0" bIns="0" rtlCol="0"/>
            <a:lstStyle/>
            <a:p>
              <a:endParaRPr sz="1050"/>
            </a:p>
          </p:txBody>
        </p:sp>
        <p:sp>
          <p:nvSpPr>
            <p:cNvPr id="33" name="object 33"/>
            <p:cNvSpPr/>
            <p:nvPr/>
          </p:nvSpPr>
          <p:spPr>
            <a:xfrm>
              <a:off x="7437589" y="4961614"/>
              <a:ext cx="183515" cy="364490"/>
            </a:xfrm>
            <a:custGeom>
              <a:avLst/>
              <a:gdLst/>
              <a:ahLst/>
              <a:cxnLst/>
              <a:rect l="l" t="t" r="r" b="b"/>
              <a:pathLst>
                <a:path w="183515" h="364489">
                  <a:moveTo>
                    <a:pt x="16495" y="306884"/>
                  </a:moveTo>
                  <a:lnTo>
                    <a:pt x="18887" y="314046"/>
                  </a:lnTo>
                  <a:lnTo>
                    <a:pt x="24291" y="320154"/>
                  </a:lnTo>
                  <a:lnTo>
                    <a:pt x="31630" y="324004"/>
                  </a:lnTo>
                  <a:lnTo>
                    <a:pt x="69315" y="342567"/>
                  </a:lnTo>
                  <a:lnTo>
                    <a:pt x="107153" y="360901"/>
                  </a:lnTo>
                  <a:lnTo>
                    <a:pt x="124908" y="364206"/>
                  </a:lnTo>
                  <a:lnTo>
                    <a:pt x="142191" y="361563"/>
                  </a:lnTo>
                  <a:lnTo>
                    <a:pt x="176596" y="287066"/>
                  </a:lnTo>
                  <a:lnTo>
                    <a:pt x="181702" y="232949"/>
                  </a:lnTo>
                  <a:lnTo>
                    <a:pt x="183234" y="178666"/>
                  </a:lnTo>
                  <a:lnTo>
                    <a:pt x="181185" y="124349"/>
                  </a:lnTo>
                  <a:lnTo>
                    <a:pt x="153400" y="104711"/>
                  </a:lnTo>
                  <a:lnTo>
                    <a:pt x="123376" y="87925"/>
                  </a:lnTo>
                  <a:lnTo>
                    <a:pt x="91398" y="74131"/>
                  </a:lnTo>
                  <a:lnTo>
                    <a:pt x="57755" y="63471"/>
                  </a:lnTo>
                  <a:lnTo>
                    <a:pt x="57955" y="51246"/>
                  </a:lnTo>
                  <a:lnTo>
                    <a:pt x="58028" y="39022"/>
                  </a:lnTo>
                  <a:lnTo>
                    <a:pt x="57973" y="26797"/>
                  </a:lnTo>
                  <a:lnTo>
                    <a:pt x="57789" y="14573"/>
                  </a:lnTo>
                  <a:lnTo>
                    <a:pt x="56628" y="6071"/>
                  </a:lnTo>
                  <a:lnTo>
                    <a:pt x="47765" y="0"/>
                  </a:lnTo>
                  <a:lnTo>
                    <a:pt x="37987" y="1001"/>
                  </a:lnTo>
                  <a:lnTo>
                    <a:pt x="22325" y="36911"/>
                  </a:lnTo>
                  <a:lnTo>
                    <a:pt x="22234" y="49287"/>
                  </a:lnTo>
                  <a:lnTo>
                    <a:pt x="22287" y="61663"/>
                  </a:lnTo>
                  <a:lnTo>
                    <a:pt x="13647" y="64242"/>
                  </a:lnTo>
                  <a:lnTo>
                    <a:pt x="210" y="123584"/>
                  </a:lnTo>
                  <a:lnTo>
                    <a:pt x="0" y="169673"/>
                  </a:lnTo>
                  <a:lnTo>
                    <a:pt x="2653" y="215687"/>
                  </a:lnTo>
                  <a:lnTo>
                    <a:pt x="8164" y="261526"/>
                  </a:lnTo>
                  <a:lnTo>
                    <a:pt x="16527" y="307087"/>
                  </a:lnTo>
                  <a:lnTo>
                    <a:pt x="16495" y="306884"/>
                  </a:lnTo>
                  <a:close/>
                </a:path>
              </a:pathLst>
            </a:custGeom>
            <a:ln w="10129">
              <a:solidFill>
                <a:srgbClr val="000000"/>
              </a:solidFill>
            </a:ln>
          </p:spPr>
          <p:txBody>
            <a:bodyPr wrap="square" lIns="0" tIns="0" rIns="0" bIns="0" rtlCol="0"/>
            <a:lstStyle/>
            <a:p>
              <a:endParaRPr sz="1050"/>
            </a:p>
          </p:txBody>
        </p:sp>
        <p:pic>
          <p:nvPicPr>
            <p:cNvPr id="34" name="object 34"/>
            <p:cNvPicPr/>
            <p:nvPr/>
          </p:nvPicPr>
          <p:blipFill>
            <a:blip r:embed="rId11" cstate="print"/>
            <a:stretch>
              <a:fillRect/>
            </a:stretch>
          </p:blipFill>
          <p:spPr>
            <a:xfrm>
              <a:off x="7470701" y="5164340"/>
              <a:ext cx="21748" cy="23690"/>
            </a:xfrm>
            <a:prstGeom prst="rect">
              <a:avLst/>
            </a:prstGeom>
          </p:spPr>
        </p:pic>
        <p:sp>
          <p:nvSpPr>
            <p:cNvPr id="35" name="object 35"/>
            <p:cNvSpPr/>
            <p:nvPr/>
          </p:nvSpPr>
          <p:spPr>
            <a:xfrm>
              <a:off x="7470701" y="5164340"/>
              <a:ext cx="22225" cy="24130"/>
            </a:xfrm>
            <a:custGeom>
              <a:avLst/>
              <a:gdLst/>
              <a:ahLst/>
              <a:cxnLst/>
              <a:rect l="l" t="t" r="r" b="b"/>
              <a:pathLst>
                <a:path w="22225" h="24129">
                  <a:moveTo>
                    <a:pt x="18789" y="7262"/>
                  </a:moveTo>
                  <a:lnTo>
                    <a:pt x="15828" y="2118"/>
                  </a:lnTo>
                  <a:lnTo>
                    <a:pt x="9884" y="0"/>
                  </a:lnTo>
                  <a:lnTo>
                    <a:pt x="5513" y="2531"/>
                  </a:lnTo>
                  <a:lnTo>
                    <a:pt x="1142" y="5063"/>
                  </a:lnTo>
                  <a:lnTo>
                    <a:pt x="0" y="11283"/>
                  </a:lnTo>
                  <a:lnTo>
                    <a:pt x="2960" y="16427"/>
                  </a:lnTo>
                  <a:lnTo>
                    <a:pt x="5922" y="21572"/>
                  </a:lnTo>
                  <a:lnTo>
                    <a:pt x="11865" y="23690"/>
                  </a:lnTo>
                  <a:lnTo>
                    <a:pt x="16236" y="21159"/>
                  </a:lnTo>
                  <a:lnTo>
                    <a:pt x="20608" y="18627"/>
                  </a:lnTo>
                  <a:lnTo>
                    <a:pt x="21748" y="12407"/>
                  </a:lnTo>
                  <a:lnTo>
                    <a:pt x="18789" y="7262"/>
                  </a:lnTo>
                  <a:close/>
                </a:path>
              </a:pathLst>
            </a:custGeom>
            <a:ln w="3175">
              <a:solidFill>
                <a:srgbClr val="000000"/>
              </a:solidFill>
            </a:ln>
          </p:spPr>
          <p:txBody>
            <a:bodyPr wrap="square" lIns="0" tIns="0" rIns="0" bIns="0" rtlCol="0"/>
            <a:lstStyle/>
            <a:p>
              <a:endParaRPr sz="1050"/>
            </a:p>
          </p:txBody>
        </p:sp>
        <p:pic>
          <p:nvPicPr>
            <p:cNvPr id="36" name="object 36"/>
            <p:cNvPicPr/>
            <p:nvPr/>
          </p:nvPicPr>
          <p:blipFill>
            <a:blip r:embed="rId12" cstate="print"/>
            <a:stretch>
              <a:fillRect/>
            </a:stretch>
          </p:blipFill>
          <p:spPr>
            <a:xfrm>
              <a:off x="7497700" y="5178325"/>
              <a:ext cx="21746" cy="23690"/>
            </a:xfrm>
            <a:prstGeom prst="rect">
              <a:avLst/>
            </a:prstGeom>
          </p:spPr>
        </p:pic>
        <p:sp>
          <p:nvSpPr>
            <p:cNvPr id="37" name="object 37"/>
            <p:cNvSpPr/>
            <p:nvPr/>
          </p:nvSpPr>
          <p:spPr>
            <a:xfrm>
              <a:off x="7497700" y="5178325"/>
              <a:ext cx="22225" cy="24130"/>
            </a:xfrm>
            <a:custGeom>
              <a:avLst/>
              <a:gdLst/>
              <a:ahLst/>
              <a:cxnLst/>
              <a:rect l="l" t="t" r="r" b="b"/>
              <a:pathLst>
                <a:path w="22225" h="24129">
                  <a:moveTo>
                    <a:pt x="18789" y="7262"/>
                  </a:moveTo>
                  <a:lnTo>
                    <a:pt x="15826" y="2118"/>
                  </a:lnTo>
                  <a:lnTo>
                    <a:pt x="9880" y="0"/>
                  </a:lnTo>
                  <a:lnTo>
                    <a:pt x="5507" y="2531"/>
                  </a:lnTo>
                  <a:lnTo>
                    <a:pt x="1140" y="5063"/>
                  </a:lnTo>
                  <a:lnTo>
                    <a:pt x="0" y="11283"/>
                  </a:lnTo>
                  <a:lnTo>
                    <a:pt x="2956" y="16427"/>
                  </a:lnTo>
                  <a:lnTo>
                    <a:pt x="5919" y="21572"/>
                  </a:lnTo>
                  <a:lnTo>
                    <a:pt x="11865" y="23690"/>
                  </a:lnTo>
                  <a:lnTo>
                    <a:pt x="16231" y="21159"/>
                  </a:lnTo>
                  <a:lnTo>
                    <a:pt x="20605" y="18627"/>
                  </a:lnTo>
                  <a:lnTo>
                    <a:pt x="21746" y="12407"/>
                  </a:lnTo>
                  <a:lnTo>
                    <a:pt x="18789" y="7262"/>
                  </a:lnTo>
                  <a:close/>
                </a:path>
              </a:pathLst>
            </a:custGeom>
            <a:ln w="3175">
              <a:solidFill>
                <a:srgbClr val="000000"/>
              </a:solidFill>
            </a:ln>
          </p:spPr>
          <p:txBody>
            <a:bodyPr wrap="square" lIns="0" tIns="0" rIns="0" bIns="0" rtlCol="0"/>
            <a:lstStyle/>
            <a:p>
              <a:endParaRPr sz="1050"/>
            </a:p>
          </p:txBody>
        </p:sp>
        <p:pic>
          <p:nvPicPr>
            <p:cNvPr id="38" name="object 38"/>
            <p:cNvPicPr/>
            <p:nvPr/>
          </p:nvPicPr>
          <p:blipFill>
            <a:blip r:embed="rId13" cstate="print"/>
            <a:stretch>
              <a:fillRect/>
            </a:stretch>
          </p:blipFill>
          <p:spPr>
            <a:xfrm>
              <a:off x="7525844" y="5192309"/>
              <a:ext cx="21746" cy="23690"/>
            </a:xfrm>
            <a:prstGeom prst="rect">
              <a:avLst/>
            </a:prstGeom>
          </p:spPr>
        </p:pic>
        <p:sp>
          <p:nvSpPr>
            <p:cNvPr id="39" name="object 39"/>
            <p:cNvSpPr/>
            <p:nvPr/>
          </p:nvSpPr>
          <p:spPr>
            <a:xfrm>
              <a:off x="7525844" y="5192309"/>
              <a:ext cx="22225" cy="24130"/>
            </a:xfrm>
            <a:custGeom>
              <a:avLst/>
              <a:gdLst/>
              <a:ahLst/>
              <a:cxnLst/>
              <a:rect l="l" t="t" r="r" b="b"/>
              <a:pathLst>
                <a:path w="22225" h="24129">
                  <a:moveTo>
                    <a:pt x="18789" y="7262"/>
                  </a:moveTo>
                  <a:lnTo>
                    <a:pt x="15826" y="2118"/>
                  </a:lnTo>
                  <a:lnTo>
                    <a:pt x="9880" y="0"/>
                  </a:lnTo>
                  <a:lnTo>
                    <a:pt x="5514" y="2531"/>
                  </a:lnTo>
                  <a:lnTo>
                    <a:pt x="1140" y="5063"/>
                  </a:lnTo>
                  <a:lnTo>
                    <a:pt x="0" y="11283"/>
                  </a:lnTo>
                  <a:lnTo>
                    <a:pt x="2956" y="16427"/>
                  </a:lnTo>
                  <a:lnTo>
                    <a:pt x="5919" y="21572"/>
                  </a:lnTo>
                  <a:lnTo>
                    <a:pt x="11865" y="23690"/>
                  </a:lnTo>
                  <a:lnTo>
                    <a:pt x="16231" y="21159"/>
                  </a:lnTo>
                  <a:lnTo>
                    <a:pt x="20605" y="18627"/>
                  </a:lnTo>
                  <a:lnTo>
                    <a:pt x="21746" y="12407"/>
                  </a:lnTo>
                  <a:lnTo>
                    <a:pt x="18789" y="7262"/>
                  </a:lnTo>
                  <a:close/>
                </a:path>
              </a:pathLst>
            </a:custGeom>
            <a:ln w="3175">
              <a:solidFill>
                <a:srgbClr val="000000"/>
              </a:solidFill>
            </a:ln>
          </p:spPr>
          <p:txBody>
            <a:bodyPr wrap="square" lIns="0" tIns="0" rIns="0" bIns="0" rtlCol="0"/>
            <a:lstStyle/>
            <a:p>
              <a:endParaRPr sz="1050"/>
            </a:p>
          </p:txBody>
        </p:sp>
        <p:pic>
          <p:nvPicPr>
            <p:cNvPr id="40" name="object 40"/>
            <p:cNvPicPr/>
            <p:nvPr/>
          </p:nvPicPr>
          <p:blipFill>
            <a:blip r:embed="rId14" cstate="print"/>
            <a:stretch>
              <a:fillRect/>
            </a:stretch>
          </p:blipFill>
          <p:spPr>
            <a:xfrm>
              <a:off x="7470701" y="5192309"/>
              <a:ext cx="21748" cy="23690"/>
            </a:xfrm>
            <a:prstGeom prst="rect">
              <a:avLst/>
            </a:prstGeom>
          </p:spPr>
        </p:pic>
        <p:sp>
          <p:nvSpPr>
            <p:cNvPr id="41" name="object 41"/>
            <p:cNvSpPr/>
            <p:nvPr/>
          </p:nvSpPr>
          <p:spPr>
            <a:xfrm>
              <a:off x="7470701" y="5192309"/>
              <a:ext cx="22225" cy="24130"/>
            </a:xfrm>
            <a:custGeom>
              <a:avLst/>
              <a:gdLst/>
              <a:ahLst/>
              <a:cxnLst/>
              <a:rect l="l" t="t" r="r" b="b"/>
              <a:pathLst>
                <a:path w="22225" h="24129">
                  <a:moveTo>
                    <a:pt x="18789" y="7262"/>
                  </a:moveTo>
                  <a:lnTo>
                    <a:pt x="15828" y="2118"/>
                  </a:lnTo>
                  <a:lnTo>
                    <a:pt x="9884" y="0"/>
                  </a:lnTo>
                  <a:lnTo>
                    <a:pt x="5513" y="2531"/>
                  </a:lnTo>
                  <a:lnTo>
                    <a:pt x="1142" y="5063"/>
                  </a:lnTo>
                  <a:lnTo>
                    <a:pt x="0" y="11283"/>
                  </a:lnTo>
                  <a:lnTo>
                    <a:pt x="2960" y="16427"/>
                  </a:lnTo>
                  <a:lnTo>
                    <a:pt x="5922" y="21572"/>
                  </a:lnTo>
                  <a:lnTo>
                    <a:pt x="11865" y="23690"/>
                  </a:lnTo>
                  <a:lnTo>
                    <a:pt x="16236" y="21159"/>
                  </a:lnTo>
                  <a:lnTo>
                    <a:pt x="20608" y="18627"/>
                  </a:lnTo>
                  <a:lnTo>
                    <a:pt x="21748" y="12407"/>
                  </a:lnTo>
                  <a:lnTo>
                    <a:pt x="18789" y="7262"/>
                  </a:lnTo>
                  <a:close/>
                </a:path>
              </a:pathLst>
            </a:custGeom>
            <a:ln w="3175">
              <a:solidFill>
                <a:srgbClr val="000000"/>
              </a:solidFill>
            </a:ln>
          </p:spPr>
          <p:txBody>
            <a:bodyPr wrap="square" lIns="0" tIns="0" rIns="0" bIns="0" rtlCol="0"/>
            <a:lstStyle/>
            <a:p>
              <a:endParaRPr sz="1050"/>
            </a:p>
          </p:txBody>
        </p:sp>
        <p:pic>
          <p:nvPicPr>
            <p:cNvPr id="42" name="object 42"/>
            <p:cNvPicPr/>
            <p:nvPr/>
          </p:nvPicPr>
          <p:blipFill>
            <a:blip r:embed="rId15" cstate="print"/>
            <a:stretch>
              <a:fillRect/>
            </a:stretch>
          </p:blipFill>
          <p:spPr>
            <a:xfrm>
              <a:off x="7497700" y="5206293"/>
              <a:ext cx="21746" cy="23690"/>
            </a:xfrm>
            <a:prstGeom prst="rect">
              <a:avLst/>
            </a:prstGeom>
          </p:spPr>
        </p:pic>
        <p:sp>
          <p:nvSpPr>
            <p:cNvPr id="43" name="object 43"/>
            <p:cNvSpPr/>
            <p:nvPr/>
          </p:nvSpPr>
          <p:spPr>
            <a:xfrm>
              <a:off x="7497700" y="5206293"/>
              <a:ext cx="22225" cy="24130"/>
            </a:xfrm>
            <a:custGeom>
              <a:avLst/>
              <a:gdLst/>
              <a:ahLst/>
              <a:cxnLst/>
              <a:rect l="l" t="t" r="r" b="b"/>
              <a:pathLst>
                <a:path w="22225" h="24129">
                  <a:moveTo>
                    <a:pt x="18789" y="7262"/>
                  </a:moveTo>
                  <a:lnTo>
                    <a:pt x="15826" y="2118"/>
                  </a:lnTo>
                  <a:lnTo>
                    <a:pt x="9880" y="0"/>
                  </a:lnTo>
                  <a:lnTo>
                    <a:pt x="5507" y="2531"/>
                  </a:lnTo>
                  <a:lnTo>
                    <a:pt x="1140" y="5063"/>
                  </a:lnTo>
                  <a:lnTo>
                    <a:pt x="0" y="11283"/>
                  </a:lnTo>
                  <a:lnTo>
                    <a:pt x="2956" y="16427"/>
                  </a:lnTo>
                  <a:lnTo>
                    <a:pt x="5919" y="21572"/>
                  </a:lnTo>
                  <a:lnTo>
                    <a:pt x="11865" y="23690"/>
                  </a:lnTo>
                  <a:lnTo>
                    <a:pt x="16231" y="21159"/>
                  </a:lnTo>
                  <a:lnTo>
                    <a:pt x="20605" y="18627"/>
                  </a:lnTo>
                  <a:lnTo>
                    <a:pt x="21746" y="12407"/>
                  </a:lnTo>
                  <a:lnTo>
                    <a:pt x="18789" y="7262"/>
                  </a:lnTo>
                  <a:close/>
                </a:path>
              </a:pathLst>
            </a:custGeom>
            <a:ln w="3175">
              <a:solidFill>
                <a:srgbClr val="000000"/>
              </a:solidFill>
            </a:ln>
          </p:spPr>
          <p:txBody>
            <a:bodyPr wrap="square" lIns="0" tIns="0" rIns="0" bIns="0" rtlCol="0"/>
            <a:lstStyle/>
            <a:p>
              <a:endParaRPr sz="1050"/>
            </a:p>
          </p:txBody>
        </p:sp>
        <p:pic>
          <p:nvPicPr>
            <p:cNvPr id="44" name="object 44"/>
            <p:cNvPicPr/>
            <p:nvPr/>
          </p:nvPicPr>
          <p:blipFill>
            <a:blip r:embed="rId16" cstate="print"/>
            <a:stretch>
              <a:fillRect/>
            </a:stretch>
          </p:blipFill>
          <p:spPr>
            <a:xfrm>
              <a:off x="7525844" y="5220278"/>
              <a:ext cx="21746" cy="23690"/>
            </a:xfrm>
            <a:prstGeom prst="rect">
              <a:avLst/>
            </a:prstGeom>
          </p:spPr>
        </p:pic>
        <p:sp>
          <p:nvSpPr>
            <p:cNvPr id="45" name="object 45"/>
            <p:cNvSpPr/>
            <p:nvPr/>
          </p:nvSpPr>
          <p:spPr>
            <a:xfrm>
              <a:off x="7525844" y="5220278"/>
              <a:ext cx="22225" cy="24130"/>
            </a:xfrm>
            <a:custGeom>
              <a:avLst/>
              <a:gdLst/>
              <a:ahLst/>
              <a:cxnLst/>
              <a:rect l="l" t="t" r="r" b="b"/>
              <a:pathLst>
                <a:path w="22225" h="24129">
                  <a:moveTo>
                    <a:pt x="18789" y="7262"/>
                  </a:moveTo>
                  <a:lnTo>
                    <a:pt x="15826" y="2118"/>
                  </a:lnTo>
                  <a:lnTo>
                    <a:pt x="9880" y="0"/>
                  </a:lnTo>
                  <a:lnTo>
                    <a:pt x="5514" y="2531"/>
                  </a:lnTo>
                  <a:lnTo>
                    <a:pt x="1140" y="5063"/>
                  </a:lnTo>
                  <a:lnTo>
                    <a:pt x="0" y="11283"/>
                  </a:lnTo>
                  <a:lnTo>
                    <a:pt x="2956" y="16427"/>
                  </a:lnTo>
                  <a:lnTo>
                    <a:pt x="5919" y="21572"/>
                  </a:lnTo>
                  <a:lnTo>
                    <a:pt x="11865" y="23690"/>
                  </a:lnTo>
                  <a:lnTo>
                    <a:pt x="16231" y="21159"/>
                  </a:lnTo>
                  <a:lnTo>
                    <a:pt x="20605" y="18627"/>
                  </a:lnTo>
                  <a:lnTo>
                    <a:pt x="21746" y="12407"/>
                  </a:lnTo>
                  <a:lnTo>
                    <a:pt x="18789" y="7262"/>
                  </a:lnTo>
                  <a:close/>
                </a:path>
              </a:pathLst>
            </a:custGeom>
            <a:ln w="3175">
              <a:solidFill>
                <a:srgbClr val="000000"/>
              </a:solidFill>
            </a:ln>
          </p:spPr>
          <p:txBody>
            <a:bodyPr wrap="square" lIns="0" tIns="0" rIns="0" bIns="0" rtlCol="0"/>
            <a:lstStyle/>
            <a:p>
              <a:endParaRPr sz="1050"/>
            </a:p>
          </p:txBody>
        </p:sp>
        <p:pic>
          <p:nvPicPr>
            <p:cNvPr id="46" name="object 46"/>
            <p:cNvPicPr/>
            <p:nvPr/>
          </p:nvPicPr>
          <p:blipFill>
            <a:blip r:embed="rId17" cstate="print"/>
            <a:stretch>
              <a:fillRect/>
            </a:stretch>
          </p:blipFill>
          <p:spPr>
            <a:xfrm>
              <a:off x="7470701" y="5221280"/>
              <a:ext cx="21748" cy="23690"/>
            </a:xfrm>
            <a:prstGeom prst="rect">
              <a:avLst/>
            </a:prstGeom>
          </p:spPr>
        </p:pic>
        <p:sp>
          <p:nvSpPr>
            <p:cNvPr id="47" name="object 47"/>
            <p:cNvSpPr/>
            <p:nvPr/>
          </p:nvSpPr>
          <p:spPr>
            <a:xfrm>
              <a:off x="7470701" y="5221280"/>
              <a:ext cx="22225" cy="24130"/>
            </a:xfrm>
            <a:custGeom>
              <a:avLst/>
              <a:gdLst/>
              <a:ahLst/>
              <a:cxnLst/>
              <a:rect l="l" t="t" r="r" b="b"/>
              <a:pathLst>
                <a:path w="22225" h="24129">
                  <a:moveTo>
                    <a:pt x="18789" y="7262"/>
                  </a:moveTo>
                  <a:lnTo>
                    <a:pt x="15828" y="2118"/>
                  </a:lnTo>
                  <a:lnTo>
                    <a:pt x="9884" y="0"/>
                  </a:lnTo>
                  <a:lnTo>
                    <a:pt x="5513" y="2531"/>
                  </a:lnTo>
                  <a:lnTo>
                    <a:pt x="1142" y="5063"/>
                  </a:lnTo>
                  <a:lnTo>
                    <a:pt x="0" y="11283"/>
                  </a:lnTo>
                  <a:lnTo>
                    <a:pt x="2960" y="16427"/>
                  </a:lnTo>
                  <a:lnTo>
                    <a:pt x="5922" y="21572"/>
                  </a:lnTo>
                  <a:lnTo>
                    <a:pt x="11865" y="23690"/>
                  </a:lnTo>
                  <a:lnTo>
                    <a:pt x="16236" y="21159"/>
                  </a:lnTo>
                  <a:lnTo>
                    <a:pt x="20608" y="18627"/>
                  </a:lnTo>
                  <a:lnTo>
                    <a:pt x="21748" y="12407"/>
                  </a:lnTo>
                  <a:lnTo>
                    <a:pt x="18789" y="7262"/>
                  </a:lnTo>
                  <a:close/>
                </a:path>
              </a:pathLst>
            </a:custGeom>
            <a:ln w="3175">
              <a:solidFill>
                <a:srgbClr val="000000"/>
              </a:solidFill>
            </a:ln>
          </p:spPr>
          <p:txBody>
            <a:bodyPr wrap="square" lIns="0" tIns="0" rIns="0" bIns="0" rtlCol="0"/>
            <a:lstStyle/>
            <a:p>
              <a:endParaRPr sz="1050"/>
            </a:p>
          </p:txBody>
        </p:sp>
        <p:pic>
          <p:nvPicPr>
            <p:cNvPr id="48" name="object 48"/>
            <p:cNvPicPr/>
            <p:nvPr/>
          </p:nvPicPr>
          <p:blipFill>
            <a:blip r:embed="rId18" cstate="print"/>
            <a:stretch>
              <a:fillRect/>
            </a:stretch>
          </p:blipFill>
          <p:spPr>
            <a:xfrm>
              <a:off x="7497700" y="5235264"/>
              <a:ext cx="21746" cy="23690"/>
            </a:xfrm>
            <a:prstGeom prst="rect">
              <a:avLst/>
            </a:prstGeom>
          </p:spPr>
        </p:pic>
        <p:sp>
          <p:nvSpPr>
            <p:cNvPr id="49" name="object 49"/>
            <p:cNvSpPr/>
            <p:nvPr/>
          </p:nvSpPr>
          <p:spPr>
            <a:xfrm>
              <a:off x="7497700" y="5235264"/>
              <a:ext cx="22225" cy="24130"/>
            </a:xfrm>
            <a:custGeom>
              <a:avLst/>
              <a:gdLst/>
              <a:ahLst/>
              <a:cxnLst/>
              <a:rect l="l" t="t" r="r" b="b"/>
              <a:pathLst>
                <a:path w="22225" h="24129">
                  <a:moveTo>
                    <a:pt x="18789" y="7262"/>
                  </a:moveTo>
                  <a:lnTo>
                    <a:pt x="15826" y="2118"/>
                  </a:lnTo>
                  <a:lnTo>
                    <a:pt x="9880" y="0"/>
                  </a:lnTo>
                  <a:lnTo>
                    <a:pt x="5507" y="2531"/>
                  </a:lnTo>
                  <a:lnTo>
                    <a:pt x="1140" y="5063"/>
                  </a:lnTo>
                  <a:lnTo>
                    <a:pt x="0" y="11283"/>
                  </a:lnTo>
                  <a:lnTo>
                    <a:pt x="2956" y="16427"/>
                  </a:lnTo>
                  <a:lnTo>
                    <a:pt x="5919" y="21572"/>
                  </a:lnTo>
                  <a:lnTo>
                    <a:pt x="11865" y="23690"/>
                  </a:lnTo>
                  <a:lnTo>
                    <a:pt x="16231" y="21159"/>
                  </a:lnTo>
                  <a:lnTo>
                    <a:pt x="20605" y="18627"/>
                  </a:lnTo>
                  <a:lnTo>
                    <a:pt x="21746" y="12407"/>
                  </a:lnTo>
                  <a:lnTo>
                    <a:pt x="18789" y="7262"/>
                  </a:lnTo>
                  <a:close/>
                </a:path>
              </a:pathLst>
            </a:custGeom>
            <a:ln w="3175">
              <a:solidFill>
                <a:srgbClr val="000000"/>
              </a:solidFill>
            </a:ln>
          </p:spPr>
          <p:txBody>
            <a:bodyPr wrap="square" lIns="0" tIns="0" rIns="0" bIns="0" rtlCol="0"/>
            <a:lstStyle/>
            <a:p>
              <a:endParaRPr sz="1050"/>
            </a:p>
          </p:txBody>
        </p:sp>
        <p:pic>
          <p:nvPicPr>
            <p:cNvPr id="50" name="object 50"/>
            <p:cNvPicPr/>
            <p:nvPr/>
          </p:nvPicPr>
          <p:blipFill>
            <a:blip r:embed="rId19" cstate="print"/>
            <a:stretch>
              <a:fillRect/>
            </a:stretch>
          </p:blipFill>
          <p:spPr>
            <a:xfrm>
              <a:off x="7525844" y="5249248"/>
              <a:ext cx="21746" cy="23690"/>
            </a:xfrm>
            <a:prstGeom prst="rect">
              <a:avLst/>
            </a:prstGeom>
          </p:spPr>
        </p:pic>
        <p:sp>
          <p:nvSpPr>
            <p:cNvPr id="51" name="object 51"/>
            <p:cNvSpPr/>
            <p:nvPr/>
          </p:nvSpPr>
          <p:spPr>
            <a:xfrm>
              <a:off x="7525844" y="5249248"/>
              <a:ext cx="22225" cy="24130"/>
            </a:xfrm>
            <a:custGeom>
              <a:avLst/>
              <a:gdLst/>
              <a:ahLst/>
              <a:cxnLst/>
              <a:rect l="l" t="t" r="r" b="b"/>
              <a:pathLst>
                <a:path w="22225" h="24129">
                  <a:moveTo>
                    <a:pt x="18789" y="7262"/>
                  </a:moveTo>
                  <a:lnTo>
                    <a:pt x="15826" y="2118"/>
                  </a:lnTo>
                  <a:lnTo>
                    <a:pt x="9880" y="0"/>
                  </a:lnTo>
                  <a:lnTo>
                    <a:pt x="5514" y="2531"/>
                  </a:lnTo>
                  <a:lnTo>
                    <a:pt x="1140" y="5063"/>
                  </a:lnTo>
                  <a:lnTo>
                    <a:pt x="0" y="11283"/>
                  </a:lnTo>
                  <a:lnTo>
                    <a:pt x="2956" y="16427"/>
                  </a:lnTo>
                  <a:lnTo>
                    <a:pt x="5919" y="21572"/>
                  </a:lnTo>
                  <a:lnTo>
                    <a:pt x="11865" y="23690"/>
                  </a:lnTo>
                  <a:lnTo>
                    <a:pt x="16231" y="21159"/>
                  </a:lnTo>
                  <a:lnTo>
                    <a:pt x="20605" y="18627"/>
                  </a:lnTo>
                  <a:lnTo>
                    <a:pt x="21746" y="12407"/>
                  </a:lnTo>
                  <a:lnTo>
                    <a:pt x="18789" y="7262"/>
                  </a:lnTo>
                  <a:close/>
                </a:path>
              </a:pathLst>
            </a:custGeom>
            <a:ln w="3175">
              <a:solidFill>
                <a:srgbClr val="000000"/>
              </a:solidFill>
            </a:ln>
          </p:spPr>
          <p:txBody>
            <a:bodyPr wrap="square" lIns="0" tIns="0" rIns="0" bIns="0" rtlCol="0"/>
            <a:lstStyle/>
            <a:p>
              <a:endParaRPr sz="1050"/>
            </a:p>
          </p:txBody>
        </p:sp>
        <p:sp>
          <p:nvSpPr>
            <p:cNvPr id="52" name="object 52"/>
            <p:cNvSpPr/>
            <p:nvPr/>
          </p:nvSpPr>
          <p:spPr>
            <a:xfrm>
              <a:off x="8312658" y="5641238"/>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53" name="object 53"/>
            <p:cNvPicPr/>
            <p:nvPr/>
          </p:nvPicPr>
          <p:blipFill>
            <a:blip r:embed="rId20" cstate="print"/>
            <a:stretch>
              <a:fillRect/>
            </a:stretch>
          </p:blipFill>
          <p:spPr>
            <a:xfrm>
              <a:off x="8312433" y="5630266"/>
              <a:ext cx="68731" cy="62789"/>
            </a:xfrm>
            <a:prstGeom prst="rect">
              <a:avLst/>
            </a:prstGeom>
          </p:spPr>
        </p:pic>
        <p:sp>
          <p:nvSpPr>
            <p:cNvPr id="54" name="object 54"/>
            <p:cNvSpPr/>
            <p:nvPr/>
          </p:nvSpPr>
          <p:spPr>
            <a:xfrm>
              <a:off x="8312433" y="5630266"/>
              <a:ext cx="69215" cy="62865"/>
            </a:xfrm>
            <a:custGeom>
              <a:avLst/>
              <a:gdLst/>
              <a:ahLst/>
              <a:cxnLst/>
              <a:rect l="l" t="t" r="r" b="b"/>
              <a:pathLst>
                <a:path w="69215"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55" name="object 55"/>
            <p:cNvPicPr/>
            <p:nvPr/>
          </p:nvPicPr>
          <p:blipFill>
            <a:blip r:embed="rId21" cstate="print"/>
            <a:stretch>
              <a:fillRect/>
            </a:stretch>
          </p:blipFill>
          <p:spPr>
            <a:xfrm>
              <a:off x="8164979" y="5543618"/>
              <a:ext cx="216185" cy="132016"/>
            </a:xfrm>
            <a:prstGeom prst="rect">
              <a:avLst/>
            </a:prstGeom>
          </p:spPr>
        </p:pic>
        <p:sp>
          <p:nvSpPr>
            <p:cNvPr id="56" name="object 56"/>
            <p:cNvSpPr/>
            <p:nvPr/>
          </p:nvSpPr>
          <p:spPr>
            <a:xfrm>
              <a:off x="8164979" y="5543618"/>
              <a:ext cx="216535" cy="132080"/>
            </a:xfrm>
            <a:custGeom>
              <a:avLst/>
              <a:gdLst/>
              <a:ahLst/>
              <a:cxnLst/>
              <a:rect l="l" t="t" r="r" b="b"/>
              <a:pathLst>
                <a:path w="216534"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57" name="object 57"/>
            <p:cNvSpPr/>
            <p:nvPr/>
          </p:nvSpPr>
          <p:spPr>
            <a:xfrm>
              <a:off x="8414903" y="5504685"/>
              <a:ext cx="174625" cy="119380"/>
            </a:xfrm>
            <a:custGeom>
              <a:avLst/>
              <a:gdLst/>
              <a:ahLst/>
              <a:cxnLst/>
              <a:rect l="l" t="t" r="r" b="b"/>
              <a:pathLst>
                <a:path w="174625" h="119379">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grpSp>
      <p:sp>
        <p:nvSpPr>
          <p:cNvPr id="58" name="object 58"/>
          <p:cNvSpPr txBox="1"/>
          <p:nvPr/>
        </p:nvSpPr>
        <p:spPr>
          <a:xfrm>
            <a:off x="7501976" y="4130160"/>
            <a:ext cx="35243" cy="67807"/>
          </a:xfrm>
          <a:prstGeom prst="rect">
            <a:avLst/>
          </a:prstGeom>
        </p:spPr>
        <p:txBody>
          <a:bodyPr vert="horz" wrap="square" lIns="0" tIns="10001" rIns="0" bIns="0" rtlCol="0">
            <a:spAutoFit/>
          </a:bodyPr>
          <a:lstStyle/>
          <a:p>
            <a:pPr marL="9525">
              <a:spcBef>
                <a:spcPts val="79"/>
              </a:spcBef>
            </a:pPr>
            <a:r>
              <a:rPr sz="375" dirty="0">
                <a:latin typeface="Arial MT"/>
                <a:cs typeface="Arial MT"/>
              </a:rPr>
              <a:t>`</a:t>
            </a:r>
            <a:endParaRPr sz="375">
              <a:latin typeface="Arial MT"/>
              <a:cs typeface="Arial MT"/>
            </a:endParaRPr>
          </a:p>
        </p:txBody>
      </p:sp>
      <p:grpSp>
        <p:nvGrpSpPr>
          <p:cNvPr id="59" name="object 59"/>
          <p:cNvGrpSpPr/>
          <p:nvPr/>
        </p:nvGrpSpPr>
        <p:grpSpPr>
          <a:xfrm>
            <a:off x="5714224" y="4007945"/>
            <a:ext cx="203835" cy="302895"/>
            <a:chOff x="6094965" y="5343926"/>
            <a:chExt cx="271780" cy="403860"/>
          </a:xfrm>
        </p:grpSpPr>
        <p:sp>
          <p:nvSpPr>
            <p:cNvPr id="60" name="object 60"/>
            <p:cNvSpPr/>
            <p:nvPr/>
          </p:nvSpPr>
          <p:spPr>
            <a:xfrm>
              <a:off x="6247871" y="5604390"/>
              <a:ext cx="119380" cy="140335"/>
            </a:xfrm>
            <a:custGeom>
              <a:avLst/>
              <a:gdLst/>
              <a:ahLst/>
              <a:cxnLst/>
              <a:rect l="l" t="t" r="r" b="b"/>
              <a:pathLst>
                <a:path w="119379" h="140335">
                  <a:moveTo>
                    <a:pt x="49266" y="0"/>
                  </a:moveTo>
                  <a:lnTo>
                    <a:pt x="0" y="139898"/>
                  </a:lnTo>
                  <a:lnTo>
                    <a:pt x="65688" y="139898"/>
                  </a:lnTo>
                  <a:lnTo>
                    <a:pt x="90386" y="129846"/>
                  </a:lnTo>
                  <a:lnTo>
                    <a:pt x="108621" y="111710"/>
                  </a:lnTo>
                  <a:lnTo>
                    <a:pt x="118683" y="88020"/>
                  </a:lnTo>
                  <a:lnTo>
                    <a:pt x="118859" y="61305"/>
                  </a:lnTo>
                  <a:lnTo>
                    <a:pt x="116005" y="51038"/>
                  </a:lnTo>
                  <a:lnTo>
                    <a:pt x="111602" y="41397"/>
                  </a:lnTo>
                  <a:lnTo>
                    <a:pt x="105746" y="32555"/>
                  </a:lnTo>
                  <a:lnTo>
                    <a:pt x="98532" y="24687"/>
                  </a:lnTo>
                  <a:lnTo>
                    <a:pt x="49266" y="0"/>
                  </a:lnTo>
                  <a:close/>
                </a:path>
              </a:pathLst>
            </a:custGeom>
            <a:solidFill>
              <a:srgbClr val="DDDDDD"/>
            </a:solidFill>
          </p:spPr>
          <p:txBody>
            <a:bodyPr wrap="square" lIns="0" tIns="0" rIns="0" bIns="0" rtlCol="0"/>
            <a:lstStyle/>
            <a:p>
              <a:endParaRPr sz="1050"/>
            </a:p>
          </p:txBody>
        </p:sp>
        <p:pic>
          <p:nvPicPr>
            <p:cNvPr id="61" name="object 61"/>
            <p:cNvPicPr/>
            <p:nvPr/>
          </p:nvPicPr>
          <p:blipFill>
            <a:blip r:embed="rId22" cstate="print"/>
            <a:stretch>
              <a:fillRect/>
            </a:stretch>
          </p:blipFill>
          <p:spPr>
            <a:xfrm>
              <a:off x="6098083" y="5431878"/>
              <a:ext cx="198971" cy="308461"/>
            </a:xfrm>
            <a:prstGeom prst="rect">
              <a:avLst/>
            </a:prstGeom>
          </p:spPr>
        </p:pic>
        <p:sp>
          <p:nvSpPr>
            <p:cNvPr id="62" name="object 62"/>
            <p:cNvSpPr/>
            <p:nvPr/>
          </p:nvSpPr>
          <p:spPr>
            <a:xfrm>
              <a:off x="6104017" y="5412691"/>
              <a:ext cx="189230" cy="91440"/>
            </a:xfrm>
            <a:custGeom>
              <a:avLst/>
              <a:gdLst/>
              <a:ahLst/>
              <a:cxnLst/>
              <a:rect l="l" t="t" r="r" b="b"/>
              <a:pathLst>
                <a:path w="189229" h="91439">
                  <a:moveTo>
                    <a:pt x="29276" y="0"/>
                  </a:moveTo>
                  <a:lnTo>
                    <a:pt x="17285" y="3335"/>
                  </a:lnTo>
                  <a:lnTo>
                    <a:pt x="7206" y="9874"/>
                  </a:lnTo>
                  <a:lnTo>
                    <a:pt x="0" y="19186"/>
                  </a:lnTo>
                  <a:lnTo>
                    <a:pt x="39033" y="32684"/>
                  </a:lnTo>
                  <a:lnTo>
                    <a:pt x="76775" y="48601"/>
                  </a:lnTo>
                  <a:lnTo>
                    <a:pt x="113078" y="66868"/>
                  </a:lnTo>
                  <a:lnTo>
                    <a:pt x="147795" y="87418"/>
                  </a:lnTo>
                  <a:lnTo>
                    <a:pt x="157615" y="90863"/>
                  </a:lnTo>
                  <a:lnTo>
                    <a:pt x="189178" y="69461"/>
                  </a:lnTo>
                  <a:lnTo>
                    <a:pt x="156210" y="46538"/>
                  </a:lnTo>
                  <a:lnTo>
                    <a:pt x="120464" y="27246"/>
                  </a:lnTo>
                  <a:lnTo>
                    <a:pt x="82335" y="11771"/>
                  </a:lnTo>
                  <a:lnTo>
                    <a:pt x="42220" y="299"/>
                  </a:lnTo>
                  <a:lnTo>
                    <a:pt x="29276" y="0"/>
                  </a:lnTo>
                  <a:close/>
                </a:path>
              </a:pathLst>
            </a:custGeom>
            <a:solidFill>
              <a:srgbClr val="FFFFFF"/>
            </a:solidFill>
          </p:spPr>
          <p:txBody>
            <a:bodyPr wrap="square" lIns="0" tIns="0" rIns="0" bIns="0" rtlCol="0"/>
            <a:lstStyle/>
            <a:p>
              <a:endParaRPr sz="1050"/>
            </a:p>
          </p:txBody>
        </p:sp>
        <p:sp>
          <p:nvSpPr>
            <p:cNvPr id="63" name="object 63"/>
            <p:cNvSpPr/>
            <p:nvPr/>
          </p:nvSpPr>
          <p:spPr>
            <a:xfrm>
              <a:off x="6104017" y="5412691"/>
              <a:ext cx="189230" cy="91440"/>
            </a:xfrm>
            <a:custGeom>
              <a:avLst/>
              <a:gdLst/>
              <a:ahLst/>
              <a:cxnLst/>
              <a:rect l="l" t="t" r="r" b="b"/>
              <a:pathLst>
                <a:path w="189229" h="91439">
                  <a:moveTo>
                    <a:pt x="0" y="19186"/>
                  </a:moveTo>
                  <a:lnTo>
                    <a:pt x="39033" y="32684"/>
                  </a:lnTo>
                  <a:lnTo>
                    <a:pt x="76775" y="48601"/>
                  </a:lnTo>
                  <a:lnTo>
                    <a:pt x="113078" y="66868"/>
                  </a:lnTo>
                  <a:lnTo>
                    <a:pt x="147795" y="87418"/>
                  </a:lnTo>
                  <a:lnTo>
                    <a:pt x="157615" y="90863"/>
                  </a:lnTo>
                  <a:lnTo>
                    <a:pt x="189178" y="69461"/>
                  </a:lnTo>
                  <a:lnTo>
                    <a:pt x="156210" y="46538"/>
                  </a:lnTo>
                  <a:lnTo>
                    <a:pt x="120464" y="27246"/>
                  </a:lnTo>
                  <a:lnTo>
                    <a:pt x="82335" y="11771"/>
                  </a:lnTo>
                  <a:lnTo>
                    <a:pt x="42220" y="299"/>
                  </a:lnTo>
                  <a:lnTo>
                    <a:pt x="29276" y="0"/>
                  </a:lnTo>
                  <a:lnTo>
                    <a:pt x="17285" y="3335"/>
                  </a:lnTo>
                  <a:lnTo>
                    <a:pt x="7206" y="9874"/>
                  </a:lnTo>
                  <a:lnTo>
                    <a:pt x="0" y="19186"/>
                  </a:lnTo>
                  <a:close/>
                </a:path>
              </a:pathLst>
            </a:custGeom>
            <a:ln w="5264">
              <a:solidFill>
                <a:srgbClr val="FFFFFF"/>
              </a:solidFill>
            </a:ln>
          </p:spPr>
          <p:txBody>
            <a:bodyPr wrap="square" lIns="0" tIns="0" rIns="0" bIns="0" rtlCol="0"/>
            <a:lstStyle/>
            <a:p>
              <a:endParaRPr sz="1050"/>
            </a:p>
          </p:txBody>
        </p:sp>
        <p:pic>
          <p:nvPicPr>
            <p:cNvPr id="64" name="object 64"/>
            <p:cNvPicPr/>
            <p:nvPr/>
          </p:nvPicPr>
          <p:blipFill>
            <a:blip r:embed="rId23" cstate="print"/>
            <a:stretch>
              <a:fillRect/>
            </a:stretch>
          </p:blipFill>
          <p:spPr>
            <a:xfrm>
              <a:off x="6126709" y="5462717"/>
              <a:ext cx="106775" cy="128389"/>
            </a:xfrm>
            <a:prstGeom prst="rect">
              <a:avLst/>
            </a:prstGeom>
          </p:spPr>
        </p:pic>
        <p:sp>
          <p:nvSpPr>
            <p:cNvPr id="65" name="object 65"/>
            <p:cNvSpPr/>
            <p:nvPr/>
          </p:nvSpPr>
          <p:spPr>
            <a:xfrm>
              <a:off x="6126709" y="5462717"/>
              <a:ext cx="107314" cy="128905"/>
            </a:xfrm>
            <a:custGeom>
              <a:avLst/>
              <a:gdLst/>
              <a:ahLst/>
              <a:cxnLst/>
              <a:rect l="l" t="t" r="r" b="b"/>
              <a:pathLst>
                <a:path w="107314" h="128904">
                  <a:moveTo>
                    <a:pt x="8713" y="74713"/>
                  </a:moveTo>
                  <a:lnTo>
                    <a:pt x="106775" y="123971"/>
                  </a:lnTo>
                  <a:lnTo>
                    <a:pt x="106556" y="128389"/>
                  </a:lnTo>
                  <a:lnTo>
                    <a:pt x="106279" y="54678"/>
                  </a:lnTo>
                  <a:lnTo>
                    <a:pt x="0" y="0"/>
                  </a:lnTo>
                  <a:lnTo>
                    <a:pt x="8593" y="4601"/>
                  </a:lnTo>
                  <a:lnTo>
                    <a:pt x="8713" y="74713"/>
                  </a:lnTo>
                  <a:close/>
                </a:path>
              </a:pathLst>
            </a:custGeom>
            <a:ln w="5259">
              <a:solidFill>
                <a:srgbClr val="000000"/>
              </a:solidFill>
            </a:ln>
          </p:spPr>
          <p:txBody>
            <a:bodyPr wrap="square" lIns="0" tIns="0" rIns="0" bIns="0" rtlCol="0"/>
            <a:lstStyle/>
            <a:p>
              <a:endParaRPr sz="1050"/>
            </a:p>
          </p:txBody>
        </p:sp>
        <p:sp>
          <p:nvSpPr>
            <p:cNvPr id="66" name="object 66"/>
            <p:cNvSpPr/>
            <p:nvPr/>
          </p:nvSpPr>
          <p:spPr>
            <a:xfrm>
              <a:off x="6127730" y="5471224"/>
              <a:ext cx="99695" cy="117475"/>
            </a:xfrm>
            <a:custGeom>
              <a:avLst/>
              <a:gdLst/>
              <a:ahLst/>
              <a:cxnLst/>
              <a:rect l="l" t="t" r="r" b="b"/>
              <a:pathLst>
                <a:path w="99695" h="117475">
                  <a:moveTo>
                    <a:pt x="99149" y="117256"/>
                  </a:moveTo>
                  <a:lnTo>
                    <a:pt x="0" y="68364"/>
                  </a:lnTo>
                  <a:lnTo>
                    <a:pt x="378" y="0"/>
                  </a:lnTo>
                </a:path>
              </a:pathLst>
            </a:custGeom>
            <a:ln w="5259">
              <a:solidFill>
                <a:srgbClr val="FFFFFF"/>
              </a:solidFill>
            </a:ln>
          </p:spPr>
          <p:txBody>
            <a:bodyPr wrap="square" lIns="0" tIns="0" rIns="0" bIns="0" rtlCol="0"/>
            <a:lstStyle/>
            <a:p>
              <a:endParaRPr sz="1050"/>
            </a:p>
          </p:txBody>
        </p:sp>
        <p:pic>
          <p:nvPicPr>
            <p:cNvPr id="67" name="object 67"/>
            <p:cNvPicPr/>
            <p:nvPr/>
          </p:nvPicPr>
          <p:blipFill>
            <a:blip r:embed="rId24" cstate="print"/>
            <a:stretch>
              <a:fillRect/>
            </a:stretch>
          </p:blipFill>
          <p:spPr>
            <a:xfrm>
              <a:off x="6169650" y="5468166"/>
              <a:ext cx="24691" cy="17599"/>
            </a:xfrm>
            <a:prstGeom prst="rect">
              <a:avLst/>
            </a:prstGeom>
          </p:spPr>
        </p:pic>
        <p:sp>
          <p:nvSpPr>
            <p:cNvPr id="68" name="object 68"/>
            <p:cNvSpPr/>
            <p:nvPr/>
          </p:nvSpPr>
          <p:spPr>
            <a:xfrm>
              <a:off x="6169651" y="5468166"/>
              <a:ext cx="24765" cy="17780"/>
            </a:xfrm>
            <a:custGeom>
              <a:avLst/>
              <a:gdLst/>
              <a:ahLst/>
              <a:cxnLst/>
              <a:rect l="l" t="t" r="r" b="b"/>
              <a:pathLst>
                <a:path w="24764" h="17779">
                  <a:moveTo>
                    <a:pt x="14940" y="4301"/>
                  </a:moveTo>
                  <a:lnTo>
                    <a:pt x="8911" y="811"/>
                  </a:lnTo>
                  <a:lnTo>
                    <a:pt x="2868" y="0"/>
                  </a:lnTo>
                  <a:lnTo>
                    <a:pt x="1437" y="2487"/>
                  </a:lnTo>
                  <a:lnTo>
                    <a:pt x="0" y="4974"/>
                  </a:lnTo>
                  <a:lnTo>
                    <a:pt x="3729" y="9816"/>
                  </a:lnTo>
                  <a:lnTo>
                    <a:pt x="9758" y="13298"/>
                  </a:lnTo>
                  <a:lnTo>
                    <a:pt x="15779" y="16787"/>
                  </a:lnTo>
                  <a:lnTo>
                    <a:pt x="21830" y="17599"/>
                  </a:lnTo>
                  <a:lnTo>
                    <a:pt x="23260" y="15112"/>
                  </a:lnTo>
                  <a:lnTo>
                    <a:pt x="24691" y="12632"/>
                  </a:lnTo>
                  <a:lnTo>
                    <a:pt x="20969" y="7790"/>
                  </a:lnTo>
                  <a:lnTo>
                    <a:pt x="14940" y="4301"/>
                  </a:lnTo>
                  <a:close/>
                </a:path>
              </a:pathLst>
            </a:custGeom>
            <a:ln w="3175">
              <a:solidFill>
                <a:srgbClr val="000000"/>
              </a:solidFill>
            </a:ln>
          </p:spPr>
          <p:txBody>
            <a:bodyPr wrap="square" lIns="0" tIns="0" rIns="0" bIns="0" rtlCol="0"/>
            <a:lstStyle/>
            <a:p>
              <a:endParaRPr sz="1050"/>
            </a:p>
          </p:txBody>
        </p:sp>
        <p:pic>
          <p:nvPicPr>
            <p:cNvPr id="69" name="object 69"/>
            <p:cNvPicPr/>
            <p:nvPr/>
          </p:nvPicPr>
          <p:blipFill>
            <a:blip r:embed="rId25" cstate="print"/>
            <a:stretch>
              <a:fillRect/>
            </a:stretch>
          </p:blipFill>
          <p:spPr>
            <a:xfrm>
              <a:off x="6169650" y="5685987"/>
              <a:ext cx="24691" cy="17603"/>
            </a:xfrm>
            <a:prstGeom prst="rect">
              <a:avLst/>
            </a:prstGeom>
          </p:spPr>
        </p:pic>
        <p:sp>
          <p:nvSpPr>
            <p:cNvPr id="70" name="object 70"/>
            <p:cNvSpPr/>
            <p:nvPr/>
          </p:nvSpPr>
          <p:spPr>
            <a:xfrm>
              <a:off x="6169651" y="5685987"/>
              <a:ext cx="24765" cy="17780"/>
            </a:xfrm>
            <a:custGeom>
              <a:avLst/>
              <a:gdLst/>
              <a:ahLst/>
              <a:cxnLst/>
              <a:rect l="l" t="t" r="r" b="b"/>
              <a:pathLst>
                <a:path w="24764" h="17779">
                  <a:moveTo>
                    <a:pt x="14940" y="4301"/>
                  </a:moveTo>
                  <a:lnTo>
                    <a:pt x="8911" y="811"/>
                  </a:lnTo>
                  <a:lnTo>
                    <a:pt x="2868" y="0"/>
                  </a:lnTo>
                  <a:lnTo>
                    <a:pt x="1437" y="2487"/>
                  </a:lnTo>
                  <a:lnTo>
                    <a:pt x="0" y="4973"/>
                  </a:lnTo>
                  <a:lnTo>
                    <a:pt x="3729" y="9815"/>
                  </a:lnTo>
                  <a:lnTo>
                    <a:pt x="9758" y="13303"/>
                  </a:lnTo>
                  <a:lnTo>
                    <a:pt x="15779" y="16791"/>
                  </a:lnTo>
                  <a:lnTo>
                    <a:pt x="21830" y="17603"/>
                  </a:lnTo>
                  <a:lnTo>
                    <a:pt x="23260" y="15117"/>
                  </a:lnTo>
                  <a:lnTo>
                    <a:pt x="24691" y="12631"/>
                  </a:lnTo>
                  <a:lnTo>
                    <a:pt x="20969" y="7788"/>
                  </a:lnTo>
                  <a:lnTo>
                    <a:pt x="14940" y="4301"/>
                  </a:lnTo>
                  <a:close/>
                </a:path>
              </a:pathLst>
            </a:custGeom>
            <a:ln w="3175">
              <a:solidFill>
                <a:srgbClr val="000000"/>
              </a:solidFill>
            </a:ln>
          </p:spPr>
          <p:txBody>
            <a:bodyPr wrap="square" lIns="0" tIns="0" rIns="0" bIns="0" rtlCol="0"/>
            <a:lstStyle/>
            <a:p>
              <a:endParaRPr sz="1050"/>
            </a:p>
          </p:txBody>
        </p:sp>
        <p:pic>
          <p:nvPicPr>
            <p:cNvPr id="71" name="object 71"/>
            <p:cNvPicPr/>
            <p:nvPr/>
          </p:nvPicPr>
          <p:blipFill>
            <a:blip r:embed="rId26" cstate="print"/>
            <a:stretch>
              <a:fillRect/>
            </a:stretch>
          </p:blipFill>
          <p:spPr>
            <a:xfrm>
              <a:off x="6131611" y="5349388"/>
              <a:ext cx="25608" cy="14263"/>
            </a:xfrm>
            <a:prstGeom prst="rect">
              <a:avLst/>
            </a:prstGeom>
          </p:spPr>
        </p:pic>
        <p:sp>
          <p:nvSpPr>
            <p:cNvPr id="72" name="object 72"/>
            <p:cNvSpPr/>
            <p:nvPr/>
          </p:nvSpPr>
          <p:spPr>
            <a:xfrm>
              <a:off x="6131601" y="5349388"/>
              <a:ext cx="26034" cy="14604"/>
            </a:xfrm>
            <a:custGeom>
              <a:avLst/>
              <a:gdLst/>
              <a:ahLst/>
              <a:cxnLst/>
              <a:rect l="l" t="t" r="r" b="b"/>
              <a:pathLst>
                <a:path w="26035" h="14604">
                  <a:moveTo>
                    <a:pt x="5" y="7139"/>
                  </a:moveTo>
                  <a:lnTo>
                    <a:pt x="0" y="3196"/>
                  </a:lnTo>
                  <a:lnTo>
                    <a:pt x="5730" y="0"/>
                  </a:lnTo>
                  <a:lnTo>
                    <a:pt x="12804" y="0"/>
                  </a:lnTo>
                  <a:lnTo>
                    <a:pt x="19878" y="0"/>
                  </a:lnTo>
                  <a:lnTo>
                    <a:pt x="25618" y="3189"/>
                  </a:lnTo>
                  <a:lnTo>
                    <a:pt x="25623" y="7124"/>
                  </a:lnTo>
                  <a:lnTo>
                    <a:pt x="25628" y="11067"/>
                  </a:lnTo>
                  <a:lnTo>
                    <a:pt x="19897" y="14263"/>
                  </a:lnTo>
                  <a:lnTo>
                    <a:pt x="12823" y="14263"/>
                  </a:lnTo>
                  <a:lnTo>
                    <a:pt x="5749" y="14263"/>
                  </a:lnTo>
                  <a:lnTo>
                    <a:pt x="10" y="11074"/>
                  </a:lnTo>
                  <a:lnTo>
                    <a:pt x="5" y="7139"/>
                  </a:lnTo>
                  <a:close/>
                </a:path>
              </a:pathLst>
            </a:custGeom>
            <a:ln w="5263">
              <a:solidFill>
                <a:srgbClr val="FFFFFF"/>
              </a:solidFill>
            </a:ln>
          </p:spPr>
          <p:txBody>
            <a:bodyPr wrap="square" lIns="0" tIns="0" rIns="0" bIns="0" rtlCol="0"/>
            <a:lstStyle/>
            <a:p>
              <a:endParaRPr sz="1050"/>
            </a:p>
          </p:txBody>
        </p:sp>
        <p:pic>
          <p:nvPicPr>
            <p:cNvPr id="73" name="object 73"/>
            <p:cNvPicPr/>
            <p:nvPr/>
          </p:nvPicPr>
          <p:blipFill>
            <a:blip r:embed="rId27" cstate="print"/>
            <a:stretch>
              <a:fillRect/>
            </a:stretch>
          </p:blipFill>
          <p:spPr>
            <a:xfrm>
              <a:off x="6129635" y="5356469"/>
              <a:ext cx="29559" cy="80112"/>
            </a:xfrm>
            <a:prstGeom prst="rect">
              <a:avLst/>
            </a:prstGeom>
          </p:spPr>
        </p:pic>
        <p:sp>
          <p:nvSpPr>
            <p:cNvPr id="74" name="object 74"/>
            <p:cNvSpPr/>
            <p:nvPr/>
          </p:nvSpPr>
          <p:spPr>
            <a:xfrm>
              <a:off x="6129635" y="5356469"/>
              <a:ext cx="29845" cy="80645"/>
            </a:xfrm>
            <a:custGeom>
              <a:avLst/>
              <a:gdLst/>
              <a:ahLst/>
              <a:cxnLst/>
              <a:rect l="l" t="t" r="r" b="b"/>
              <a:pathLst>
                <a:path w="29845" h="80645">
                  <a:moveTo>
                    <a:pt x="0" y="73616"/>
                  </a:moveTo>
                  <a:lnTo>
                    <a:pt x="5112" y="77920"/>
                  </a:lnTo>
                  <a:lnTo>
                    <a:pt x="11506" y="80112"/>
                  </a:lnTo>
                  <a:lnTo>
                    <a:pt x="18380" y="80062"/>
                  </a:lnTo>
                  <a:lnTo>
                    <a:pt x="24930" y="77639"/>
                  </a:lnTo>
                  <a:lnTo>
                    <a:pt x="26744" y="76556"/>
                  </a:lnTo>
                  <a:lnTo>
                    <a:pt x="28313" y="75189"/>
                  </a:lnTo>
                  <a:lnTo>
                    <a:pt x="29559" y="73616"/>
                  </a:lnTo>
                  <a:lnTo>
                    <a:pt x="29559" y="0"/>
                  </a:lnTo>
                  <a:lnTo>
                    <a:pt x="24797" y="4392"/>
                  </a:lnTo>
                  <a:lnTo>
                    <a:pt x="18709" y="6795"/>
                  </a:lnTo>
                  <a:lnTo>
                    <a:pt x="0" y="0"/>
                  </a:lnTo>
                  <a:lnTo>
                    <a:pt x="0" y="73616"/>
                  </a:lnTo>
                  <a:close/>
                </a:path>
              </a:pathLst>
            </a:custGeom>
            <a:ln w="5256">
              <a:solidFill>
                <a:srgbClr val="000000"/>
              </a:solidFill>
            </a:ln>
          </p:spPr>
          <p:txBody>
            <a:bodyPr wrap="square" lIns="0" tIns="0" rIns="0" bIns="0" rtlCol="0"/>
            <a:lstStyle/>
            <a:p>
              <a:endParaRPr sz="1050"/>
            </a:p>
          </p:txBody>
        </p:sp>
        <p:sp>
          <p:nvSpPr>
            <p:cNvPr id="75" name="object 75"/>
            <p:cNvSpPr/>
            <p:nvPr/>
          </p:nvSpPr>
          <p:spPr>
            <a:xfrm>
              <a:off x="6100442" y="5349403"/>
              <a:ext cx="198120" cy="393065"/>
            </a:xfrm>
            <a:custGeom>
              <a:avLst/>
              <a:gdLst/>
              <a:ahLst/>
              <a:cxnLst/>
              <a:rect l="l" t="t" r="r" b="b"/>
              <a:pathLst>
                <a:path w="198120" h="393064">
                  <a:moveTo>
                    <a:pt x="17837" y="330556"/>
                  </a:moveTo>
                  <a:lnTo>
                    <a:pt x="20425" y="338295"/>
                  </a:lnTo>
                  <a:lnTo>
                    <a:pt x="26269" y="344896"/>
                  </a:lnTo>
                  <a:lnTo>
                    <a:pt x="34205" y="349057"/>
                  </a:lnTo>
                  <a:lnTo>
                    <a:pt x="74958" y="369117"/>
                  </a:lnTo>
                  <a:lnTo>
                    <a:pt x="115876" y="388930"/>
                  </a:lnTo>
                  <a:lnTo>
                    <a:pt x="135077" y="392502"/>
                  </a:lnTo>
                  <a:lnTo>
                    <a:pt x="153767" y="389645"/>
                  </a:lnTo>
                  <a:lnTo>
                    <a:pt x="189405" y="320802"/>
                  </a:lnTo>
                  <a:lnTo>
                    <a:pt x="194749" y="274080"/>
                  </a:lnTo>
                  <a:lnTo>
                    <a:pt x="197621" y="227206"/>
                  </a:lnTo>
                  <a:lnTo>
                    <a:pt x="198018" y="180254"/>
                  </a:lnTo>
                  <a:lnTo>
                    <a:pt x="195936" y="133297"/>
                  </a:lnTo>
                  <a:lnTo>
                    <a:pt x="165889" y="112075"/>
                  </a:lnTo>
                  <a:lnTo>
                    <a:pt x="133420" y="93935"/>
                  </a:lnTo>
                  <a:lnTo>
                    <a:pt x="98839" y="79028"/>
                  </a:lnTo>
                  <a:lnTo>
                    <a:pt x="62457" y="67508"/>
                  </a:lnTo>
                  <a:lnTo>
                    <a:pt x="62673" y="54297"/>
                  </a:lnTo>
                  <a:lnTo>
                    <a:pt x="62752" y="41087"/>
                  </a:lnTo>
                  <a:lnTo>
                    <a:pt x="62692" y="27876"/>
                  </a:lnTo>
                  <a:lnTo>
                    <a:pt x="62494" y="14666"/>
                  </a:lnTo>
                  <a:lnTo>
                    <a:pt x="60105" y="8346"/>
                  </a:lnTo>
                  <a:lnTo>
                    <a:pt x="55281" y="3481"/>
                  </a:lnTo>
                  <a:lnTo>
                    <a:pt x="48710" y="542"/>
                  </a:lnTo>
                  <a:lnTo>
                    <a:pt x="41080" y="0"/>
                  </a:lnTo>
                  <a:lnTo>
                    <a:pt x="33350" y="797"/>
                  </a:lnTo>
                  <a:lnTo>
                    <a:pt x="24142" y="38806"/>
                  </a:lnTo>
                  <a:lnTo>
                    <a:pt x="24045" y="52180"/>
                  </a:lnTo>
                  <a:lnTo>
                    <a:pt x="24102" y="65555"/>
                  </a:lnTo>
                  <a:lnTo>
                    <a:pt x="17472" y="68255"/>
                  </a:lnTo>
                  <a:lnTo>
                    <a:pt x="227" y="132471"/>
                  </a:lnTo>
                  <a:lnTo>
                    <a:pt x="0" y="182277"/>
                  </a:lnTo>
                  <a:lnTo>
                    <a:pt x="2869" y="232003"/>
                  </a:lnTo>
                  <a:lnTo>
                    <a:pt x="8828" y="281539"/>
                  </a:lnTo>
                  <a:lnTo>
                    <a:pt x="17872" y="330776"/>
                  </a:lnTo>
                  <a:lnTo>
                    <a:pt x="17837" y="330556"/>
                  </a:lnTo>
                  <a:close/>
                </a:path>
              </a:pathLst>
            </a:custGeom>
            <a:ln w="10952">
              <a:solidFill>
                <a:srgbClr val="000000"/>
              </a:solidFill>
            </a:ln>
          </p:spPr>
          <p:txBody>
            <a:bodyPr wrap="square" lIns="0" tIns="0" rIns="0" bIns="0" rtlCol="0"/>
            <a:lstStyle/>
            <a:p>
              <a:endParaRPr sz="1050"/>
            </a:p>
          </p:txBody>
        </p:sp>
        <p:pic>
          <p:nvPicPr>
            <p:cNvPr id="76" name="object 76"/>
            <p:cNvPicPr/>
            <p:nvPr/>
          </p:nvPicPr>
          <p:blipFill>
            <a:blip r:embed="rId28" cstate="print"/>
            <a:stretch>
              <a:fillRect/>
            </a:stretch>
          </p:blipFill>
          <p:spPr>
            <a:xfrm>
              <a:off x="6136249" y="5567399"/>
              <a:ext cx="23518" cy="25601"/>
            </a:xfrm>
            <a:prstGeom prst="rect">
              <a:avLst/>
            </a:prstGeom>
          </p:spPr>
        </p:pic>
        <p:sp>
          <p:nvSpPr>
            <p:cNvPr id="77" name="object 77"/>
            <p:cNvSpPr/>
            <p:nvPr/>
          </p:nvSpPr>
          <p:spPr>
            <a:xfrm>
              <a:off x="6136250" y="5567399"/>
              <a:ext cx="24130" cy="26034"/>
            </a:xfrm>
            <a:custGeom>
              <a:avLst/>
              <a:gdLst/>
              <a:ahLst/>
              <a:cxnLst/>
              <a:rect l="l" t="t" r="r" b="b"/>
              <a:pathLst>
                <a:path w="24129" h="26035">
                  <a:moveTo>
                    <a:pt x="20318" y="7848"/>
                  </a:moveTo>
                  <a:lnTo>
                    <a:pt x="17116" y="2289"/>
                  </a:lnTo>
                  <a:lnTo>
                    <a:pt x="10688" y="0"/>
                  </a:lnTo>
                  <a:lnTo>
                    <a:pt x="5962" y="2735"/>
                  </a:lnTo>
                  <a:lnTo>
                    <a:pt x="1235" y="5471"/>
                  </a:lnTo>
                  <a:lnTo>
                    <a:pt x="0" y="12193"/>
                  </a:lnTo>
                  <a:lnTo>
                    <a:pt x="3201" y="17753"/>
                  </a:lnTo>
                  <a:lnTo>
                    <a:pt x="6404" y="23312"/>
                  </a:lnTo>
                  <a:lnTo>
                    <a:pt x="12831" y="25601"/>
                  </a:lnTo>
                  <a:lnTo>
                    <a:pt x="17558" y="22866"/>
                  </a:lnTo>
                  <a:lnTo>
                    <a:pt x="22285" y="20130"/>
                  </a:lnTo>
                  <a:lnTo>
                    <a:pt x="23518" y="13408"/>
                  </a:lnTo>
                  <a:lnTo>
                    <a:pt x="20318" y="7848"/>
                  </a:lnTo>
                  <a:close/>
                </a:path>
              </a:pathLst>
            </a:custGeom>
            <a:ln w="3175">
              <a:solidFill>
                <a:srgbClr val="000000"/>
              </a:solidFill>
            </a:ln>
          </p:spPr>
          <p:txBody>
            <a:bodyPr wrap="square" lIns="0" tIns="0" rIns="0" bIns="0" rtlCol="0"/>
            <a:lstStyle/>
            <a:p>
              <a:endParaRPr sz="1050"/>
            </a:p>
          </p:txBody>
        </p:sp>
        <p:pic>
          <p:nvPicPr>
            <p:cNvPr id="78" name="object 78"/>
            <p:cNvPicPr/>
            <p:nvPr/>
          </p:nvPicPr>
          <p:blipFill>
            <a:blip r:embed="rId29" cstate="print"/>
            <a:stretch>
              <a:fillRect/>
            </a:stretch>
          </p:blipFill>
          <p:spPr>
            <a:xfrm>
              <a:off x="6165446" y="5582512"/>
              <a:ext cx="23516" cy="25601"/>
            </a:xfrm>
            <a:prstGeom prst="rect">
              <a:avLst/>
            </a:prstGeom>
          </p:spPr>
        </p:pic>
        <p:sp>
          <p:nvSpPr>
            <p:cNvPr id="79" name="object 79"/>
            <p:cNvSpPr/>
            <p:nvPr/>
          </p:nvSpPr>
          <p:spPr>
            <a:xfrm>
              <a:off x="6165447" y="5582512"/>
              <a:ext cx="24130" cy="26034"/>
            </a:xfrm>
            <a:custGeom>
              <a:avLst/>
              <a:gdLst/>
              <a:ahLst/>
              <a:cxnLst/>
              <a:rect l="l" t="t" r="r" b="b"/>
              <a:pathLst>
                <a:path w="24129" h="26035">
                  <a:moveTo>
                    <a:pt x="20319" y="7848"/>
                  </a:moveTo>
                  <a:lnTo>
                    <a:pt x="17115" y="2289"/>
                  </a:lnTo>
                  <a:lnTo>
                    <a:pt x="10685" y="0"/>
                  </a:lnTo>
                  <a:lnTo>
                    <a:pt x="5955" y="2735"/>
                  </a:lnTo>
                  <a:lnTo>
                    <a:pt x="1233" y="5471"/>
                  </a:lnTo>
                  <a:lnTo>
                    <a:pt x="0" y="12193"/>
                  </a:lnTo>
                  <a:lnTo>
                    <a:pt x="3196" y="17753"/>
                  </a:lnTo>
                  <a:lnTo>
                    <a:pt x="6400" y="23312"/>
                  </a:lnTo>
                  <a:lnTo>
                    <a:pt x="12831" y="25601"/>
                  </a:lnTo>
                  <a:lnTo>
                    <a:pt x="17553" y="22866"/>
                  </a:lnTo>
                  <a:lnTo>
                    <a:pt x="22282" y="20130"/>
                  </a:lnTo>
                  <a:lnTo>
                    <a:pt x="23516" y="13408"/>
                  </a:lnTo>
                  <a:lnTo>
                    <a:pt x="20319" y="7848"/>
                  </a:lnTo>
                  <a:close/>
                </a:path>
              </a:pathLst>
            </a:custGeom>
            <a:ln w="3175">
              <a:solidFill>
                <a:srgbClr val="000000"/>
              </a:solidFill>
            </a:ln>
          </p:spPr>
          <p:txBody>
            <a:bodyPr wrap="square" lIns="0" tIns="0" rIns="0" bIns="0" rtlCol="0"/>
            <a:lstStyle/>
            <a:p>
              <a:endParaRPr sz="1050"/>
            </a:p>
          </p:txBody>
        </p:sp>
        <p:pic>
          <p:nvPicPr>
            <p:cNvPr id="80" name="object 80"/>
            <p:cNvPicPr/>
            <p:nvPr/>
          </p:nvPicPr>
          <p:blipFill>
            <a:blip r:embed="rId30" cstate="print"/>
            <a:stretch>
              <a:fillRect/>
            </a:stretch>
          </p:blipFill>
          <p:spPr>
            <a:xfrm>
              <a:off x="6195882" y="5597624"/>
              <a:ext cx="23516" cy="25601"/>
            </a:xfrm>
            <a:prstGeom prst="rect">
              <a:avLst/>
            </a:prstGeom>
          </p:spPr>
        </p:pic>
        <p:sp>
          <p:nvSpPr>
            <p:cNvPr id="81" name="object 81"/>
            <p:cNvSpPr/>
            <p:nvPr/>
          </p:nvSpPr>
          <p:spPr>
            <a:xfrm>
              <a:off x="6195882" y="5597624"/>
              <a:ext cx="24130" cy="26034"/>
            </a:xfrm>
            <a:custGeom>
              <a:avLst/>
              <a:gdLst/>
              <a:ahLst/>
              <a:cxnLst/>
              <a:rect l="l" t="t" r="r" b="b"/>
              <a:pathLst>
                <a:path w="24129" h="26035">
                  <a:moveTo>
                    <a:pt x="20319" y="7848"/>
                  </a:moveTo>
                  <a:lnTo>
                    <a:pt x="17115" y="2289"/>
                  </a:lnTo>
                  <a:lnTo>
                    <a:pt x="10685" y="0"/>
                  </a:lnTo>
                  <a:lnTo>
                    <a:pt x="5963" y="2735"/>
                  </a:lnTo>
                  <a:lnTo>
                    <a:pt x="1233" y="5471"/>
                  </a:lnTo>
                  <a:lnTo>
                    <a:pt x="0" y="12193"/>
                  </a:lnTo>
                  <a:lnTo>
                    <a:pt x="3196" y="17753"/>
                  </a:lnTo>
                  <a:lnTo>
                    <a:pt x="6400" y="23312"/>
                  </a:lnTo>
                  <a:lnTo>
                    <a:pt x="12831" y="25601"/>
                  </a:lnTo>
                  <a:lnTo>
                    <a:pt x="17553" y="22866"/>
                  </a:lnTo>
                  <a:lnTo>
                    <a:pt x="22282" y="20130"/>
                  </a:lnTo>
                  <a:lnTo>
                    <a:pt x="23516" y="13408"/>
                  </a:lnTo>
                  <a:lnTo>
                    <a:pt x="20319" y="7848"/>
                  </a:lnTo>
                  <a:close/>
                </a:path>
              </a:pathLst>
            </a:custGeom>
            <a:ln w="3175">
              <a:solidFill>
                <a:srgbClr val="000000"/>
              </a:solidFill>
            </a:ln>
          </p:spPr>
          <p:txBody>
            <a:bodyPr wrap="square" lIns="0" tIns="0" rIns="0" bIns="0" rtlCol="0"/>
            <a:lstStyle/>
            <a:p>
              <a:endParaRPr sz="1050"/>
            </a:p>
          </p:txBody>
        </p:sp>
        <p:pic>
          <p:nvPicPr>
            <p:cNvPr id="82" name="object 82"/>
            <p:cNvPicPr/>
            <p:nvPr/>
          </p:nvPicPr>
          <p:blipFill>
            <a:blip r:embed="rId31" cstate="print"/>
            <a:stretch>
              <a:fillRect/>
            </a:stretch>
          </p:blipFill>
          <p:spPr>
            <a:xfrm>
              <a:off x="6136249" y="5597624"/>
              <a:ext cx="23518" cy="25601"/>
            </a:xfrm>
            <a:prstGeom prst="rect">
              <a:avLst/>
            </a:prstGeom>
          </p:spPr>
        </p:pic>
        <p:sp>
          <p:nvSpPr>
            <p:cNvPr id="83" name="object 83"/>
            <p:cNvSpPr/>
            <p:nvPr/>
          </p:nvSpPr>
          <p:spPr>
            <a:xfrm>
              <a:off x="6136250" y="5597624"/>
              <a:ext cx="24130" cy="26034"/>
            </a:xfrm>
            <a:custGeom>
              <a:avLst/>
              <a:gdLst/>
              <a:ahLst/>
              <a:cxnLst/>
              <a:rect l="l" t="t" r="r" b="b"/>
              <a:pathLst>
                <a:path w="24129" h="26035">
                  <a:moveTo>
                    <a:pt x="20318" y="7848"/>
                  </a:moveTo>
                  <a:lnTo>
                    <a:pt x="17116" y="2289"/>
                  </a:lnTo>
                  <a:lnTo>
                    <a:pt x="10688" y="0"/>
                  </a:lnTo>
                  <a:lnTo>
                    <a:pt x="5962" y="2735"/>
                  </a:lnTo>
                  <a:lnTo>
                    <a:pt x="1235" y="5471"/>
                  </a:lnTo>
                  <a:lnTo>
                    <a:pt x="0" y="12193"/>
                  </a:lnTo>
                  <a:lnTo>
                    <a:pt x="3201" y="17753"/>
                  </a:lnTo>
                  <a:lnTo>
                    <a:pt x="6404" y="23312"/>
                  </a:lnTo>
                  <a:lnTo>
                    <a:pt x="12831" y="25601"/>
                  </a:lnTo>
                  <a:lnTo>
                    <a:pt x="17558" y="22866"/>
                  </a:lnTo>
                  <a:lnTo>
                    <a:pt x="22285" y="20130"/>
                  </a:lnTo>
                  <a:lnTo>
                    <a:pt x="23518" y="13408"/>
                  </a:lnTo>
                  <a:lnTo>
                    <a:pt x="20318" y="7848"/>
                  </a:lnTo>
                  <a:close/>
                </a:path>
              </a:pathLst>
            </a:custGeom>
            <a:ln w="3175">
              <a:solidFill>
                <a:srgbClr val="000000"/>
              </a:solidFill>
            </a:ln>
          </p:spPr>
          <p:txBody>
            <a:bodyPr wrap="square" lIns="0" tIns="0" rIns="0" bIns="0" rtlCol="0"/>
            <a:lstStyle/>
            <a:p>
              <a:endParaRPr sz="1050"/>
            </a:p>
          </p:txBody>
        </p:sp>
        <p:pic>
          <p:nvPicPr>
            <p:cNvPr id="84" name="object 84"/>
            <p:cNvPicPr/>
            <p:nvPr/>
          </p:nvPicPr>
          <p:blipFill>
            <a:blip r:embed="rId32" cstate="print"/>
            <a:stretch>
              <a:fillRect/>
            </a:stretch>
          </p:blipFill>
          <p:spPr>
            <a:xfrm>
              <a:off x="6165446" y="5612736"/>
              <a:ext cx="23516" cy="25601"/>
            </a:xfrm>
            <a:prstGeom prst="rect">
              <a:avLst/>
            </a:prstGeom>
          </p:spPr>
        </p:pic>
        <p:sp>
          <p:nvSpPr>
            <p:cNvPr id="85" name="object 85"/>
            <p:cNvSpPr/>
            <p:nvPr/>
          </p:nvSpPr>
          <p:spPr>
            <a:xfrm>
              <a:off x="6165447" y="5612736"/>
              <a:ext cx="24130" cy="26034"/>
            </a:xfrm>
            <a:custGeom>
              <a:avLst/>
              <a:gdLst/>
              <a:ahLst/>
              <a:cxnLst/>
              <a:rect l="l" t="t" r="r" b="b"/>
              <a:pathLst>
                <a:path w="24129" h="26035">
                  <a:moveTo>
                    <a:pt x="20319" y="7848"/>
                  </a:moveTo>
                  <a:lnTo>
                    <a:pt x="17115" y="2289"/>
                  </a:lnTo>
                  <a:lnTo>
                    <a:pt x="10685" y="0"/>
                  </a:lnTo>
                  <a:lnTo>
                    <a:pt x="5955" y="2735"/>
                  </a:lnTo>
                  <a:lnTo>
                    <a:pt x="1233" y="5471"/>
                  </a:lnTo>
                  <a:lnTo>
                    <a:pt x="0" y="12193"/>
                  </a:lnTo>
                  <a:lnTo>
                    <a:pt x="3196" y="17753"/>
                  </a:lnTo>
                  <a:lnTo>
                    <a:pt x="6400" y="23312"/>
                  </a:lnTo>
                  <a:lnTo>
                    <a:pt x="12831" y="25601"/>
                  </a:lnTo>
                  <a:lnTo>
                    <a:pt x="17553" y="22866"/>
                  </a:lnTo>
                  <a:lnTo>
                    <a:pt x="22282" y="20130"/>
                  </a:lnTo>
                  <a:lnTo>
                    <a:pt x="23516" y="13408"/>
                  </a:lnTo>
                  <a:lnTo>
                    <a:pt x="20319" y="7848"/>
                  </a:lnTo>
                  <a:close/>
                </a:path>
              </a:pathLst>
            </a:custGeom>
            <a:ln w="3175">
              <a:solidFill>
                <a:srgbClr val="000000"/>
              </a:solidFill>
            </a:ln>
          </p:spPr>
          <p:txBody>
            <a:bodyPr wrap="square" lIns="0" tIns="0" rIns="0" bIns="0" rtlCol="0"/>
            <a:lstStyle/>
            <a:p>
              <a:endParaRPr sz="1050"/>
            </a:p>
          </p:txBody>
        </p:sp>
        <p:pic>
          <p:nvPicPr>
            <p:cNvPr id="86" name="object 86"/>
            <p:cNvPicPr/>
            <p:nvPr/>
          </p:nvPicPr>
          <p:blipFill>
            <a:blip r:embed="rId33" cstate="print"/>
            <a:stretch>
              <a:fillRect/>
            </a:stretch>
          </p:blipFill>
          <p:spPr>
            <a:xfrm>
              <a:off x="6195882" y="5627849"/>
              <a:ext cx="23516" cy="25601"/>
            </a:xfrm>
            <a:prstGeom prst="rect">
              <a:avLst/>
            </a:prstGeom>
          </p:spPr>
        </p:pic>
        <p:sp>
          <p:nvSpPr>
            <p:cNvPr id="87" name="object 87"/>
            <p:cNvSpPr/>
            <p:nvPr/>
          </p:nvSpPr>
          <p:spPr>
            <a:xfrm>
              <a:off x="6195882" y="5627849"/>
              <a:ext cx="24130" cy="26034"/>
            </a:xfrm>
            <a:custGeom>
              <a:avLst/>
              <a:gdLst/>
              <a:ahLst/>
              <a:cxnLst/>
              <a:rect l="l" t="t" r="r" b="b"/>
              <a:pathLst>
                <a:path w="24129" h="26035">
                  <a:moveTo>
                    <a:pt x="20319" y="7848"/>
                  </a:moveTo>
                  <a:lnTo>
                    <a:pt x="17115" y="2289"/>
                  </a:lnTo>
                  <a:lnTo>
                    <a:pt x="10685" y="0"/>
                  </a:lnTo>
                  <a:lnTo>
                    <a:pt x="5963" y="2735"/>
                  </a:lnTo>
                  <a:lnTo>
                    <a:pt x="1233" y="5471"/>
                  </a:lnTo>
                  <a:lnTo>
                    <a:pt x="0" y="12193"/>
                  </a:lnTo>
                  <a:lnTo>
                    <a:pt x="3196" y="17753"/>
                  </a:lnTo>
                  <a:lnTo>
                    <a:pt x="6400" y="23312"/>
                  </a:lnTo>
                  <a:lnTo>
                    <a:pt x="12831" y="25601"/>
                  </a:lnTo>
                  <a:lnTo>
                    <a:pt x="17553" y="22866"/>
                  </a:lnTo>
                  <a:lnTo>
                    <a:pt x="22282" y="20130"/>
                  </a:lnTo>
                  <a:lnTo>
                    <a:pt x="23516" y="13408"/>
                  </a:lnTo>
                  <a:lnTo>
                    <a:pt x="20319" y="7848"/>
                  </a:lnTo>
                  <a:close/>
                </a:path>
              </a:pathLst>
            </a:custGeom>
            <a:ln w="3175">
              <a:solidFill>
                <a:srgbClr val="000000"/>
              </a:solidFill>
            </a:ln>
          </p:spPr>
          <p:txBody>
            <a:bodyPr wrap="square" lIns="0" tIns="0" rIns="0" bIns="0" rtlCol="0"/>
            <a:lstStyle/>
            <a:p>
              <a:endParaRPr sz="1050"/>
            </a:p>
          </p:txBody>
        </p:sp>
        <p:pic>
          <p:nvPicPr>
            <p:cNvPr id="88" name="object 88"/>
            <p:cNvPicPr/>
            <p:nvPr/>
          </p:nvPicPr>
          <p:blipFill>
            <a:blip r:embed="rId34" cstate="print"/>
            <a:stretch>
              <a:fillRect/>
            </a:stretch>
          </p:blipFill>
          <p:spPr>
            <a:xfrm>
              <a:off x="6136249" y="5628931"/>
              <a:ext cx="23518" cy="25601"/>
            </a:xfrm>
            <a:prstGeom prst="rect">
              <a:avLst/>
            </a:prstGeom>
          </p:spPr>
        </p:pic>
        <p:sp>
          <p:nvSpPr>
            <p:cNvPr id="89" name="object 89"/>
            <p:cNvSpPr/>
            <p:nvPr/>
          </p:nvSpPr>
          <p:spPr>
            <a:xfrm>
              <a:off x="6136250" y="5628931"/>
              <a:ext cx="24130" cy="26034"/>
            </a:xfrm>
            <a:custGeom>
              <a:avLst/>
              <a:gdLst/>
              <a:ahLst/>
              <a:cxnLst/>
              <a:rect l="l" t="t" r="r" b="b"/>
              <a:pathLst>
                <a:path w="24129" h="26035">
                  <a:moveTo>
                    <a:pt x="20318" y="7848"/>
                  </a:moveTo>
                  <a:lnTo>
                    <a:pt x="17116" y="2289"/>
                  </a:lnTo>
                  <a:lnTo>
                    <a:pt x="10688" y="0"/>
                  </a:lnTo>
                  <a:lnTo>
                    <a:pt x="5962" y="2735"/>
                  </a:lnTo>
                  <a:lnTo>
                    <a:pt x="1235" y="5471"/>
                  </a:lnTo>
                  <a:lnTo>
                    <a:pt x="0" y="12193"/>
                  </a:lnTo>
                  <a:lnTo>
                    <a:pt x="3201" y="17753"/>
                  </a:lnTo>
                  <a:lnTo>
                    <a:pt x="6404" y="23312"/>
                  </a:lnTo>
                  <a:lnTo>
                    <a:pt x="12831" y="25601"/>
                  </a:lnTo>
                  <a:lnTo>
                    <a:pt x="17558" y="22866"/>
                  </a:lnTo>
                  <a:lnTo>
                    <a:pt x="22285" y="20130"/>
                  </a:lnTo>
                  <a:lnTo>
                    <a:pt x="23518" y="13408"/>
                  </a:lnTo>
                  <a:lnTo>
                    <a:pt x="20318" y="7848"/>
                  </a:lnTo>
                  <a:close/>
                </a:path>
              </a:pathLst>
            </a:custGeom>
            <a:ln w="3175">
              <a:solidFill>
                <a:srgbClr val="000000"/>
              </a:solidFill>
            </a:ln>
          </p:spPr>
          <p:txBody>
            <a:bodyPr wrap="square" lIns="0" tIns="0" rIns="0" bIns="0" rtlCol="0"/>
            <a:lstStyle/>
            <a:p>
              <a:endParaRPr sz="1050"/>
            </a:p>
          </p:txBody>
        </p:sp>
        <p:pic>
          <p:nvPicPr>
            <p:cNvPr id="90" name="object 90"/>
            <p:cNvPicPr/>
            <p:nvPr/>
          </p:nvPicPr>
          <p:blipFill>
            <a:blip r:embed="rId35" cstate="print"/>
            <a:stretch>
              <a:fillRect/>
            </a:stretch>
          </p:blipFill>
          <p:spPr>
            <a:xfrm>
              <a:off x="6165446" y="5644044"/>
              <a:ext cx="23516" cy="25601"/>
            </a:xfrm>
            <a:prstGeom prst="rect">
              <a:avLst/>
            </a:prstGeom>
          </p:spPr>
        </p:pic>
        <p:sp>
          <p:nvSpPr>
            <p:cNvPr id="91" name="object 91"/>
            <p:cNvSpPr/>
            <p:nvPr/>
          </p:nvSpPr>
          <p:spPr>
            <a:xfrm>
              <a:off x="6165447" y="5644044"/>
              <a:ext cx="24130" cy="26034"/>
            </a:xfrm>
            <a:custGeom>
              <a:avLst/>
              <a:gdLst/>
              <a:ahLst/>
              <a:cxnLst/>
              <a:rect l="l" t="t" r="r" b="b"/>
              <a:pathLst>
                <a:path w="24129" h="26035">
                  <a:moveTo>
                    <a:pt x="20319" y="7848"/>
                  </a:moveTo>
                  <a:lnTo>
                    <a:pt x="17115" y="2289"/>
                  </a:lnTo>
                  <a:lnTo>
                    <a:pt x="10685" y="0"/>
                  </a:lnTo>
                  <a:lnTo>
                    <a:pt x="5955" y="2735"/>
                  </a:lnTo>
                  <a:lnTo>
                    <a:pt x="1233" y="5471"/>
                  </a:lnTo>
                  <a:lnTo>
                    <a:pt x="0" y="12193"/>
                  </a:lnTo>
                  <a:lnTo>
                    <a:pt x="3196" y="17753"/>
                  </a:lnTo>
                  <a:lnTo>
                    <a:pt x="6400" y="23312"/>
                  </a:lnTo>
                  <a:lnTo>
                    <a:pt x="12831" y="25601"/>
                  </a:lnTo>
                  <a:lnTo>
                    <a:pt x="17553" y="22866"/>
                  </a:lnTo>
                  <a:lnTo>
                    <a:pt x="22282" y="20130"/>
                  </a:lnTo>
                  <a:lnTo>
                    <a:pt x="23516" y="13408"/>
                  </a:lnTo>
                  <a:lnTo>
                    <a:pt x="20319" y="7848"/>
                  </a:lnTo>
                  <a:close/>
                </a:path>
              </a:pathLst>
            </a:custGeom>
            <a:ln w="3175">
              <a:solidFill>
                <a:srgbClr val="000000"/>
              </a:solidFill>
            </a:ln>
          </p:spPr>
          <p:txBody>
            <a:bodyPr wrap="square" lIns="0" tIns="0" rIns="0" bIns="0" rtlCol="0"/>
            <a:lstStyle/>
            <a:p>
              <a:endParaRPr sz="1050"/>
            </a:p>
          </p:txBody>
        </p:sp>
        <p:pic>
          <p:nvPicPr>
            <p:cNvPr id="92" name="object 92"/>
            <p:cNvPicPr/>
            <p:nvPr/>
          </p:nvPicPr>
          <p:blipFill>
            <a:blip r:embed="rId36" cstate="print"/>
            <a:stretch>
              <a:fillRect/>
            </a:stretch>
          </p:blipFill>
          <p:spPr>
            <a:xfrm>
              <a:off x="6195882" y="5659156"/>
              <a:ext cx="23516" cy="25601"/>
            </a:xfrm>
            <a:prstGeom prst="rect">
              <a:avLst/>
            </a:prstGeom>
          </p:spPr>
        </p:pic>
        <p:sp>
          <p:nvSpPr>
            <p:cNvPr id="93" name="object 93"/>
            <p:cNvSpPr/>
            <p:nvPr/>
          </p:nvSpPr>
          <p:spPr>
            <a:xfrm>
              <a:off x="6195882" y="5659156"/>
              <a:ext cx="24130" cy="26034"/>
            </a:xfrm>
            <a:custGeom>
              <a:avLst/>
              <a:gdLst/>
              <a:ahLst/>
              <a:cxnLst/>
              <a:rect l="l" t="t" r="r" b="b"/>
              <a:pathLst>
                <a:path w="24129" h="26035">
                  <a:moveTo>
                    <a:pt x="20319" y="7848"/>
                  </a:moveTo>
                  <a:lnTo>
                    <a:pt x="17115" y="2289"/>
                  </a:lnTo>
                  <a:lnTo>
                    <a:pt x="10685" y="0"/>
                  </a:lnTo>
                  <a:lnTo>
                    <a:pt x="5963" y="2735"/>
                  </a:lnTo>
                  <a:lnTo>
                    <a:pt x="1233" y="5471"/>
                  </a:lnTo>
                  <a:lnTo>
                    <a:pt x="0" y="12193"/>
                  </a:lnTo>
                  <a:lnTo>
                    <a:pt x="3196" y="17753"/>
                  </a:lnTo>
                  <a:lnTo>
                    <a:pt x="6400" y="23312"/>
                  </a:lnTo>
                  <a:lnTo>
                    <a:pt x="12831" y="25601"/>
                  </a:lnTo>
                  <a:lnTo>
                    <a:pt x="17553" y="22866"/>
                  </a:lnTo>
                  <a:lnTo>
                    <a:pt x="22282" y="20130"/>
                  </a:lnTo>
                  <a:lnTo>
                    <a:pt x="23516" y="13408"/>
                  </a:lnTo>
                  <a:lnTo>
                    <a:pt x="20319" y="7848"/>
                  </a:lnTo>
                  <a:close/>
                </a:path>
              </a:pathLst>
            </a:custGeom>
            <a:ln w="3175">
              <a:solidFill>
                <a:srgbClr val="000000"/>
              </a:solidFill>
            </a:ln>
          </p:spPr>
          <p:txBody>
            <a:bodyPr wrap="square" lIns="0" tIns="0" rIns="0" bIns="0" rtlCol="0"/>
            <a:lstStyle/>
            <a:p>
              <a:endParaRPr sz="1050"/>
            </a:p>
          </p:txBody>
        </p:sp>
      </p:grpSp>
      <p:grpSp>
        <p:nvGrpSpPr>
          <p:cNvPr id="94" name="object 94"/>
          <p:cNvGrpSpPr/>
          <p:nvPr/>
        </p:nvGrpSpPr>
        <p:grpSpPr>
          <a:xfrm>
            <a:off x="5517404" y="1064466"/>
            <a:ext cx="2042160" cy="3403759"/>
            <a:chOff x="5832538" y="1419288"/>
            <a:chExt cx="2722880" cy="4538345"/>
          </a:xfrm>
        </p:grpSpPr>
        <p:pic>
          <p:nvPicPr>
            <p:cNvPr id="95" name="object 95"/>
            <p:cNvPicPr/>
            <p:nvPr/>
          </p:nvPicPr>
          <p:blipFill>
            <a:blip r:embed="rId37" cstate="print"/>
            <a:stretch>
              <a:fillRect/>
            </a:stretch>
          </p:blipFill>
          <p:spPr>
            <a:xfrm>
              <a:off x="8269320" y="5391665"/>
              <a:ext cx="281790" cy="164423"/>
            </a:xfrm>
            <a:prstGeom prst="rect">
              <a:avLst/>
            </a:prstGeom>
          </p:spPr>
        </p:pic>
        <p:sp>
          <p:nvSpPr>
            <p:cNvPr id="96" name="object 96"/>
            <p:cNvSpPr/>
            <p:nvPr/>
          </p:nvSpPr>
          <p:spPr>
            <a:xfrm>
              <a:off x="8269321" y="5391665"/>
              <a:ext cx="281940" cy="164465"/>
            </a:xfrm>
            <a:custGeom>
              <a:avLst/>
              <a:gdLst/>
              <a:ahLst/>
              <a:cxnLst/>
              <a:rect l="l" t="t" r="r" b="b"/>
              <a:pathLst>
                <a:path w="281940"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97" name="object 97"/>
            <p:cNvPicPr/>
            <p:nvPr/>
          </p:nvPicPr>
          <p:blipFill>
            <a:blip r:embed="rId38" cstate="print"/>
            <a:stretch>
              <a:fillRect/>
            </a:stretch>
          </p:blipFill>
          <p:spPr>
            <a:xfrm>
              <a:off x="8424899" y="5374937"/>
              <a:ext cx="28616" cy="157377"/>
            </a:xfrm>
            <a:prstGeom prst="rect">
              <a:avLst/>
            </a:prstGeom>
          </p:spPr>
        </p:pic>
        <p:sp>
          <p:nvSpPr>
            <p:cNvPr id="98" name="object 98"/>
            <p:cNvSpPr/>
            <p:nvPr/>
          </p:nvSpPr>
          <p:spPr>
            <a:xfrm>
              <a:off x="8424899" y="5374937"/>
              <a:ext cx="29209" cy="157480"/>
            </a:xfrm>
            <a:custGeom>
              <a:avLst/>
              <a:gdLst/>
              <a:ahLst/>
              <a:cxnLst/>
              <a:rect l="l" t="t" r="r" b="b"/>
              <a:pathLst>
                <a:path w="29209" h="157479">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99" name="object 99"/>
            <p:cNvPicPr/>
            <p:nvPr/>
          </p:nvPicPr>
          <p:blipFill>
            <a:blip r:embed="rId39" cstate="print"/>
            <a:stretch>
              <a:fillRect/>
            </a:stretch>
          </p:blipFill>
          <p:spPr>
            <a:xfrm>
              <a:off x="8452390" y="5367805"/>
              <a:ext cx="53736" cy="126834"/>
            </a:xfrm>
            <a:prstGeom prst="rect">
              <a:avLst/>
            </a:prstGeom>
          </p:spPr>
        </p:pic>
        <p:sp>
          <p:nvSpPr>
            <p:cNvPr id="100" name="object 100"/>
            <p:cNvSpPr/>
            <p:nvPr/>
          </p:nvSpPr>
          <p:spPr>
            <a:xfrm>
              <a:off x="8452390" y="5367805"/>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101" name="object 101"/>
            <p:cNvPicPr/>
            <p:nvPr/>
          </p:nvPicPr>
          <p:blipFill>
            <a:blip r:embed="rId40" cstate="print"/>
            <a:stretch>
              <a:fillRect/>
            </a:stretch>
          </p:blipFill>
          <p:spPr>
            <a:xfrm>
              <a:off x="8367419" y="5312545"/>
              <a:ext cx="138707" cy="75548"/>
            </a:xfrm>
            <a:prstGeom prst="rect">
              <a:avLst/>
            </a:prstGeom>
          </p:spPr>
        </p:pic>
        <p:sp>
          <p:nvSpPr>
            <p:cNvPr id="102" name="object 102"/>
            <p:cNvSpPr/>
            <p:nvPr/>
          </p:nvSpPr>
          <p:spPr>
            <a:xfrm>
              <a:off x="8367419" y="5312545"/>
              <a:ext cx="139065" cy="75565"/>
            </a:xfrm>
            <a:custGeom>
              <a:avLst/>
              <a:gdLst/>
              <a:ahLst/>
              <a:cxnLst/>
              <a:rect l="l" t="t" r="r" b="b"/>
              <a:pathLst>
                <a:path w="139065"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103" name="object 103"/>
            <p:cNvPicPr/>
            <p:nvPr/>
          </p:nvPicPr>
          <p:blipFill>
            <a:blip r:embed="rId41" cstate="print"/>
            <a:stretch>
              <a:fillRect/>
            </a:stretch>
          </p:blipFill>
          <p:spPr>
            <a:xfrm>
              <a:off x="8414903" y="5477060"/>
              <a:ext cx="136208" cy="139391"/>
            </a:xfrm>
            <a:prstGeom prst="rect">
              <a:avLst/>
            </a:prstGeom>
          </p:spPr>
        </p:pic>
        <p:sp>
          <p:nvSpPr>
            <p:cNvPr id="104" name="object 104"/>
            <p:cNvSpPr/>
            <p:nvPr/>
          </p:nvSpPr>
          <p:spPr>
            <a:xfrm>
              <a:off x="8414903" y="5477060"/>
              <a:ext cx="136525" cy="139700"/>
            </a:xfrm>
            <a:custGeom>
              <a:avLst/>
              <a:gdLst/>
              <a:ahLst/>
              <a:cxnLst/>
              <a:rect l="l" t="t" r="r" b="b"/>
              <a:pathLst>
                <a:path w="136525" h="139700">
                  <a:moveTo>
                    <a:pt x="0" y="79028"/>
                  </a:moveTo>
                  <a:lnTo>
                    <a:pt x="136208"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105" name="object 105"/>
            <p:cNvPicPr/>
            <p:nvPr/>
          </p:nvPicPr>
          <p:blipFill>
            <a:blip r:embed="rId42" cstate="print"/>
            <a:stretch>
              <a:fillRect/>
            </a:stretch>
          </p:blipFill>
          <p:spPr>
            <a:xfrm>
              <a:off x="8302437" y="5307522"/>
              <a:ext cx="151079" cy="84142"/>
            </a:xfrm>
            <a:prstGeom prst="rect">
              <a:avLst/>
            </a:prstGeom>
          </p:spPr>
        </p:pic>
        <p:sp>
          <p:nvSpPr>
            <p:cNvPr id="106" name="object 106"/>
            <p:cNvSpPr/>
            <p:nvPr/>
          </p:nvSpPr>
          <p:spPr>
            <a:xfrm>
              <a:off x="8302437" y="5307523"/>
              <a:ext cx="151130" cy="84455"/>
            </a:xfrm>
            <a:custGeom>
              <a:avLst/>
              <a:gdLst/>
              <a:ahLst/>
              <a:cxnLst/>
              <a:rect l="l" t="t" r="r" b="b"/>
              <a:pathLst>
                <a:path w="151129" h="84454">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107" name="object 107"/>
            <p:cNvPicPr/>
            <p:nvPr/>
          </p:nvPicPr>
          <p:blipFill>
            <a:blip r:embed="rId43" cstate="print"/>
            <a:stretch>
              <a:fillRect/>
            </a:stretch>
          </p:blipFill>
          <p:spPr>
            <a:xfrm>
              <a:off x="8164979" y="5590080"/>
              <a:ext cx="147454" cy="102976"/>
            </a:xfrm>
            <a:prstGeom prst="rect">
              <a:avLst/>
            </a:prstGeom>
          </p:spPr>
        </p:pic>
        <p:sp>
          <p:nvSpPr>
            <p:cNvPr id="108" name="object 108"/>
            <p:cNvSpPr/>
            <p:nvPr/>
          </p:nvSpPr>
          <p:spPr>
            <a:xfrm>
              <a:off x="8164979" y="5590080"/>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109" name="object 109"/>
            <p:cNvSpPr/>
            <p:nvPr/>
          </p:nvSpPr>
          <p:spPr>
            <a:xfrm>
              <a:off x="8181037" y="5552303"/>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6"/>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7"/>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110" name="object 110"/>
            <p:cNvSpPr/>
            <p:nvPr/>
          </p:nvSpPr>
          <p:spPr>
            <a:xfrm>
              <a:off x="8181042" y="5558209"/>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1" y="81481"/>
                  </a:lnTo>
                  <a:lnTo>
                    <a:pt x="171439" y="78909"/>
                  </a:lnTo>
                  <a:lnTo>
                    <a:pt x="160630" y="72479"/>
                  </a:lnTo>
                  <a:close/>
                </a:path>
                <a:path w="180975" h="108585">
                  <a:moveTo>
                    <a:pt x="180451" y="72999"/>
                  </a:moveTo>
                  <a:lnTo>
                    <a:pt x="171439" y="78909"/>
                  </a:lnTo>
                  <a:lnTo>
                    <a:pt x="171441"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0"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111" name="object 111"/>
            <p:cNvSpPr/>
            <p:nvPr/>
          </p:nvSpPr>
          <p:spPr>
            <a:xfrm>
              <a:off x="8519341" y="5496524"/>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112" name="object 112"/>
            <p:cNvPicPr/>
            <p:nvPr/>
          </p:nvPicPr>
          <p:blipFill>
            <a:blip r:embed="rId44" cstate="print"/>
            <a:stretch>
              <a:fillRect/>
            </a:stretch>
          </p:blipFill>
          <p:spPr>
            <a:xfrm>
              <a:off x="8269320" y="5321337"/>
              <a:ext cx="155578" cy="295113"/>
            </a:xfrm>
            <a:prstGeom prst="rect">
              <a:avLst/>
            </a:prstGeom>
          </p:spPr>
        </p:pic>
        <p:sp>
          <p:nvSpPr>
            <p:cNvPr id="113" name="object 113"/>
            <p:cNvSpPr/>
            <p:nvPr/>
          </p:nvSpPr>
          <p:spPr>
            <a:xfrm>
              <a:off x="8269321" y="5321337"/>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114" name="object 114"/>
            <p:cNvSpPr/>
            <p:nvPr/>
          </p:nvSpPr>
          <p:spPr>
            <a:xfrm>
              <a:off x="8317431" y="5352732"/>
              <a:ext cx="88900" cy="154305"/>
            </a:xfrm>
            <a:custGeom>
              <a:avLst/>
              <a:gdLst/>
              <a:ahLst/>
              <a:cxnLst/>
              <a:rect l="l" t="t" r="r" b="b"/>
              <a:pathLst>
                <a:path w="88900" h="154304">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115" name="object 115"/>
            <p:cNvSpPr/>
            <p:nvPr/>
          </p:nvSpPr>
          <p:spPr>
            <a:xfrm>
              <a:off x="8269321" y="5307523"/>
              <a:ext cx="281940" cy="309245"/>
            </a:xfrm>
            <a:custGeom>
              <a:avLst/>
              <a:gdLst/>
              <a:ahLst/>
              <a:cxnLst/>
              <a:rect l="l" t="t" r="r" b="b"/>
              <a:pathLst>
                <a:path w="281940" h="309245">
                  <a:moveTo>
                    <a:pt x="145582" y="308928"/>
                  </a:moveTo>
                  <a:lnTo>
                    <a:pt x="281790" y="229814"/>
                  </a:lnTo>
                  <a:lnTo>
                    <a:pt x="281790" y="169537"/>
                  </a:lnTo>
                  <a:lnTo>
                    <a:pt x="236806" y="143160"/>
                  </a:lnTo>
                  <a:lnTo>
                    <a:pt x="236806" y="60282"/>
                  </a:lnTo>
                  <a:lnTo>
                    <a:pt x="141833" y="5022"/>
                  </a:lnTo>
                  <a:lnTo>
                    <a:pt x="98098" y="17584"/>
                  </a:lnTo>
                  <a:lnTo>
                    <a:pt x="68104" y="0"/>
                  </a:lnTo>
                  <a:lnTo>
                    <a:pt x="33116" y="13814"/>
                  </a:lnTo>
                  <a:lnTo>
                    <a:pt x="33116" y="145677"/>
                  </a:lnTo>
                  <a:lnTo>
                    <a:pt x="0" y="164509"/>
                  </a:lnTo>
                  <a:lnTo>
                    <a:pt x="0" y="224791"/>
                  </a:lnTo>
                  <a:lnTo>
                    <a:pt x="32267" y="252546"/>
                  </a:lnTo>
                  <a:lnTo>
                    <a:pt x="67570" y="275984"/>
                  </a:lnTo>
                  <a:lnTo>
                    <a:pt x="105483" y="294860"/>
                  </a:lnTo>
                  <a:lnTo>
                    <a:pt x="145582" y="308928"/>
                  </a:lnTo>
                  <a:close/>
                </a:path>
              </a:pathLst>
            </a:custGeom>
            <a:ln w="8038">
              <a:solidFill>
                <a:srgbClr val="000000"/>
              </a:solidFill>
            </a:ln>
          </p:spPr>
          <p:txBody>
            <a:bodyPr wrap="square" lIns="0" tIns="0" rIns="0" bIns="0" rtlCol="0"/>
            <a:lstStyle/>
            <a:p>
              <a:endParaRPr sz="1050"/>
            </a:p>
          </p:txBody>
        </p:sp>
        <p:pic>
          <p:nvPicPr>
            <p:cNvPr id="116" name="object 116"/>
            <p:cNvPicPr/>
            <p:nvPr/>
          </p:nvPicPr>
          <p:blipFill>
            <a:blip r:embed="rId45" cstate="print"/>
            <a:stretch>
              <a:fillRect/>
            </a:stretch>
          </p:blipFill>
          <p:spPr>
            <a:xfrm>
              <a:off x="8160961" y="5538884"/>
              <a:ext cx="247554" cy="158189"/>
            </a:xfrm>
            <a:prstGeom prst="rect">
              <a:avLst/>
            </a:prstGeom>
          </p:spPr>
        </p:pic>
        <p:pic>
          <p:nvPicPr>
            <p:cNvPr id="117" name="object 117"/>
            <p:cNvPicPr/>
            <p:nvPr/>
          </p:nvPicPr>
          <p:blipFill>
            <a:blip r:embed="rId46" cstate="print"/>
            <a:stretch>
              <a:fillRect/>
            </a:stretch>
          </p:blipFill>
          <p:spPr>
            <a:xfrm>
              <a:off x="8388753" y="5507319"/>
              <a:ext cx="10355" cy="12005"/>
            </a:xfrm>
            <a:prstGeom prst="rect">
              <a:avLst/>
            </a:prstGeom>
          </p:spPr>
        </p:pic>
        <p:sp>
          <p:nvSpPr>
            <p:cNvPr id="118" name="object 118"/>
            <p:cNvSpPr/>
            <p:nvPr/>
          </p:nvSpPr>
          <p:spPr>
            <a:xfrm>
              <a:off x="8388753" y="5507319"/>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119" name="object 119"/>
            <p:cNvPicPr/>
            <p:nvPr/>
          </p:nvPicPr>
          <p:blipFill>
            <a:blip r:embed="rId47" cstate="print"/>
            <a:stretch>
              <a:fillRect/>
            </a:stretch>
          </p:blipFill>
          <p:spPr>
            <a:xfrm>
              <a:off x="8317431" y="5352732"/>
              <a:ext cx="88724" cy="149709"/>
            </a:xfrm>
            <a:prstGeom prst="rect">
              <a:avLst/>
            </a:prstGeom>
          </p:spPr>
        </p:pic>
        <p:sp>
          <p:nvSpPr>
            <p:cNvPr id="120" name="object 120"/>
            <p:cNvSpPr/>
            <p:nvPr/>
          </p:nvSpPr>
          <p:spPr>
            <a:xfrm>
              <a:off x="8317431" y="5352732"/>
              <a:ext cx="88900" cy="154305"/>
            </a:xfrm>
            <a:custGeom>
              <a:avLst/>
              <a:gdLst/>
              <a:ahLst/>
              <a:cxnLst/>
              <a:rect l="l" t="t" r="r" b="b"/>
              <a:pathLst>
                <a:path w="88900" h="154304">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sp>
          <p:nvSpPr>
            <p:cNvPr id="121" name="object 121"/>
            <p:cNvSpPr/>
            <p:nvPr/>
          </p:nvSpPr>
          <p:spPr>
            <a:xfrm>
              <a:off x="7687907" y="5827542"/>
              <a:ext cx="177800" cy="126364"/>
            </a:xfrm>
            <a:custGeom>
              <a:avLst/>
              <a:gdLst/>
              <a:ahLst/>
              <a:cxnLst/>
              <a:rect l="l" t="t" r="r" b="b"/>
              <a:pathLst>
                <a:path w="177800" h="126364">
                  <a:moveTo>
                    <a:pt x="138431" y="0"/>
                  </a:moveTo>
                  <a:lnTo>
                    <a:pt x="130580" y="342"/>
                  </a:lnTo>
                  <a:lnTo>
                    <a:pt x="0" y="126292"/>
                  </a:lnTo>
                  <a:lnTo>
                    <a:pt x="64107" y="126292"/>
                  </a:lnTo>
                  <a:lnTo>
                    <a:pt x="124203" y="107833"/>
                  </a:lnTo>
                  <a:lnTo>
                    <a:pt x="172434" y="67094"/>
                  </a:lnTo>
                  <a:lnTo>
                    <a:pt x="177350" y="49642"/>
                  </a:lnTo>
                  <a:lnTo>
                    <a:pt x="175374" y="32227"/>
                  </a:lnTo>
                  <a:lnTo>
                    <a:pt x="167124" y="16833"/>
                  </a:lnTo>
                  <a:lnTo>
                    <a:pt x="153217" y="5444"/>
                  </a:lnTo>
                  <a:lnTo>
                    <a:pt x="146236" y="1758"/>
                  </a:lnTo>
                  <a:lnTo>
                    <a:pt x="138431" y="0"/>
                  </a:lnTo>
                  <a:close/>
                </a:path>
              </a:pathLst>
            </a:custGeom>
            <a:solidFill>
              <a:srgbClr val="DDDDDD"/>
            </a:solidFill>
          </p:spPr>
          <p:txBody>
            <a:bodyPr wrap="square" lIns="0" tIns="0" rIns="0" bIns="0" rtlCol="0"/>
            <a:lstStyle/>
            <a:p>
              <a:endParaRPr sz="1050"/>
            </a:p>
          </p:txBody>
        </p:sp>
        <p:pic>
          <p:nvPicPr>
            <p:cNvPr id="122" name="object 122"/>
            <p:cNvPicPr/>
            <p:nvPr/>
          </p:nvPicPr>
          <p:blipFill>
            <a:blip r:embed="rId48" cstate="print"/>
            <a:stretch>
              <a:fillRect/>
            </a:stretch>
          </p:blipFill>
          <p:spPr>
            <a:xfrm>
              <a:off x="7687908" y="5858461"/>
              <a:ext cx="121553" cy="95374"/>
            </a:xfrm>
            <a:prstGeom prst="rect">
              <a:avLst/>
            </a:prstGeom>
          </p:spPr>
        </p:pic>
        <p:sp>
          <p:nvSpPr>
            <p:cNvPr id="123" name="object 123"/>
            <p:cNvSpPr/>
            <p:nvPr/>
          </p:nvSpPr>
          <p:spPr>
            <a:xfrm>
              <a:off x="7687907" y="5858461"/>
              <a:ext cx="121920" cy="95885"/>
            </a:xfrm>
            <a:custGeom>
              <a:avLst/>
              <a:gdLst/>
              <a:ahLst/>
              <a:cxnLst/>
              <a:rect l="l" t="t" r="r" b="b"/>
              <a:pathLst>
                <a:path w="121920" h="95885">
                  <a:moveTo>
                    <a:pt x="95" y="70708"/>
                  </a:moveTo>
                  <a:lnTo>
                    <a:pt x="121553" y="0"/>
                  </a:lnTo>
                  <a:lnTo>
                    <a:pt x="113346" y="29598"/>
                  </a:lnTo>
                  <a:lnTo>
                    <a:pt x="0" y="95374"/>
                  </a:lnTo>
                  <a:lnTo>
                    <a:pt x="95" y="70708"/>
                  </a:lnTo>
                  <a:close/>
                </a:path>
              </a:pathLst>
            </a:custGeom>
            <a:ln w="3286">
              <a:solidFill>
                <a:srgbClr val="FFFFFF"/>
              </a:solidFill>
            </a:ln>
          </p:spPr>
          <p:txBody>
            <a:bodyPr wrap="square" lIns="0" tIns="0" rIns="0" bIns="0" rtlCol="0"/>
            <a:lstStyle/>
            <a:p>
              <a:endParaRPr sz="1050"/>
            </a:p>
          </p:txBody>
        </p:sp>
        <p:pic>
          <p:nvPicPr>
            <p:cNvPr id="124" name="object 124"/>
            <p:cNvPicPr/>
            <p:nvPr/>
          </p:nvPicPr>
          <p:blipFill>
            <a:blip r:embed="rId49" cstate="print"/>
            <a:stretch>
              <a:fillRect/>
            </a:stretch>
          </p:blipFill>
          <p:spPr>
            <a:xfrm>
              <a:off x="7792911" y="5733489"/>
              <a:ext cx="54300" cy="134728"/>
            </a:xfrm>
            <a:prstGeom prst="rect">
              <a:avLst/>
            </a:prstGeom>
          </p:spPr>
        </p:pic>
        <p:sp>
          <p:nvSpPr>
            <p:cNvPr id="125" name="object 125"/>
            <p:cNvSpPr/>
            <p:nvPr/>
          </p:nvSpPr>
          <p:spPr>
            <a:xfrm>
              <a:off x="7792911" y="5733488"/>
              <a:ext cx="54610" cy="135255"/>
            </a:xfrm>
            <a:custGeom>
              <a:avLst/>
              <a:gdLst/>
              <a:ahLst/>
              <a:cxnLst/>
              <a:rect l="l" t="t" r="r" b="b"/>
              <a:pathLst>
                <a:path w="54609" h="135254">
                  <a:moveTo>
                    <a:pt x="0" y="134728"/>
                  </a:moveTo>
                  <a:lnTo>
                    <a:pt x="39856" y="0"/>
                  </a:lnTo>
                  <a:lnTo>
                    <a:pt x="54300" y="0"/>
                  </a:lnTo>
                  <a:lnTo>
                    <a:pt x="16549" y="124972"/>
                  </a:lnTo>
                  <a:lnTo>
                    <a:pt x="0" y="134728"/>
                  </a:lnTo>
                  <a:close/>
                </a:path>
              </a:pathLst>
            </a:custGeom>
            <a:ln w="3283">
              <a:solidFill>
                <a:srgbClr val="FFFFFF"/>
              </a:solidFill>
            </a:ln>
          </p:spPr>
          <p:txBody>
            <a:bodyPr wrap="square" lIns="0" tIns="0" rIns="0" bIns="0" rtlCol="0"/>
            <a:lstStyle/>
            <a:p>
              <a:endParaRPr sz="1050"/>
            </a:p>
          </p:txBody>
        </p:sp>
        <p:pic>
          <p:nvPicPr>
            <p:cNvPr id="126" name="object 126"/>
            <p:cNvPicPr/>
            <p:nvPr/>
          </p:nvPicPr>
          <p:blipFill>
            <a:blip r:embed="rId50" cstate="print"/>
            <a:stretch>
              <a:fillRect/>
            </a:stretch>
          </p:blipFill>
          <p:spPr>
            <a:xfrm>
              <a:off x="7664040" y="5636251"/>
              <a:ext cx="183171" cy="97237"/>
            </a:xfrm>
            <a:prstGeom prst="rect">
              <a:avLst/>
            </a:prstGeom>
          </p:spPr>
        </p:pic>
        <p:sp>
          <p:nvSpPr>
            <p:cNvPr id="127" name="object 127"/>
            <p:cNvSpPr/>
            <p:nvPr/>
          </p:nvSpPr>
          <p:spPr>
            <a:xfrm>
              <a:off x="7664040" y="5636251"/>
              <a:ext cx="183515" cy="97790"/>
            </a:xfrm>
            <a:custGeom>
              <a:avLst/>
              <a:gdLst/>
              <a:ahLst/>
              <a:cxnLst/>
              <a:rect l="l" t="t" r="r" b="b"/>
              <a:pathLst>
                <a:path w="183515" h="97789">
                  <a:moveTo>
                    <a:pt x="0" y="548"/>
                  </a:moveTo>
                  <a:lnTo>
                    <a:pt x="14908" y="0"/>
                  </a:lnTo>
                  <a:lnTo>
                    <a:pt x="183171" y="97237"/>
                  </a:lnTo>
                  <a:lnTo>
                    <a:pt x="168727" y="97237"/>
                  </a:lnTo>
                  <a:lnTo>
                    <a:pt x="126306" y="73501"/>
                  </a:lnTo>
                  <a:lnTo>
                    <a:pt x="84044" y="49473"/>
                  </a:lnTo>
                  <a:lnTo>
                    <a:pt x="41941" y="25155"/>
                  </a:lnTo>
                  <a:lnTo>
                    <a:pt x="0" y="548"/>
                  </a:lnTo>
                  <a:close/>
                </a:path>
              </a:pathLst>
            </a:custGeom>
            <a:ln w="3287">
              <a:solidFill>
                <a:srgbClr val="FFFFFF"/>
              </a:solidFill>
            </a:ln>
          </p:spPr>
          <p:txBody>
            <a:bodyPr wrap="square" lIns="0" tIns="0" rIns="0" bIns="0" rtlCol="0"/>
            <a:lstStyle/>
            <a:p>
              <a:endParaRPr sz="1050"/>
            </a:p>
          </p:txBody>
        </p:sp>
        <p:pic>
          <p:nvPicPr>
            <p:cNvPr id="128" name="object 128"/>
            <p:cNvPicPr/>
            <p:nvPr/>
          </p:nvPicPr>
          <p:blipFill>
            <a:blip r:embed="rId51" cstate="print"/>
            <a:stretch>
              <a:fillRect/>
            </a:stretch>
          </p:blipFill>
          <p:spPr>
            <a:xfrm>
              <a:off x="7518948" y="5770980"/>
              <a:ext cx="273963" cy="158189"/>
            </a:xfrm>
            <a:prstGeom prst="rect">
              <a:avLst/>
            </a:prstGeom>
          </p:spPr>
        </p:pic>
        <p:sp>
          <p:nvSpPr>
            <p:cNvPr id="129" name="object 129"/>
            <p:cNvSpPr/>
            <p:nvPr/>
          </p:nvSpPr>
          <p:spPr>
            <a:xfrm>
              <a:off x="7518947" y="5770980"/>
              <a:ext cx="274320" cy="158750"/>
            </a:xfrm>
            <a:custGeom>
              <a:avLst/>
              <a:gdLst/>
              <a:ahLst/>
              <a:cxnLst/>
              <a:rect l="l" t="t" r="r" b="b"/>
              <a:pathLst>
                <a:path w="274320" h="158750">
                  <a:moveTo>
                    <a:pt x="0" y="61170"/>
                  </a:moveTo>
                  <a:lnTo>
                    <a:pt x="105700" y="0"/>
                  </a:lnTo>
                  <a:lnTo>
                    <a:pt x="273963" y="97237"/>
                  </a:lnTo>
                  <a:lnTo>
                    <a:pt x="169055" y="158189"/>
                  </a:lnTo>
                  <a:lnTo>
                    <a:pt x="122947" y="141358"/>
                  </a:lnTo>
                  <a:lnTo>
                    <a:pt x="79130" y="119422"/>
                  </a:lnTo>
                  <a:lnTo>
                    <a:pt x="38012" y="92615"/>
                  </a:lnTo>
                  <a:lnTo>
                    <a:pt x="0" y="61170"/>
                  </a:lnTo>
                  <a:close/>
                </a:path>
              </a:pathLst>
            </a:custGeom>
            <a:ln w="3287">
              <a:solidFill>
                <a:srgbClr val="FFFFFF"/>
              </a:solidFill>
            </a:ln>
          </p:spPr>
          <p:txBody>
            <a:bodyPr wrap="square" lIns="0" tIns="0" rIns="0" bIns="0" rtlCol="0"/>
            <a:lstStyle/>
            <a:p>
              <a:endParaRPr sz="1050"/>
            </a:p>
          </p:txBody>
        </p:sp>
        <p:pic>
          <p:nvPicPr>
            <p:cNvPr id="130" name="object 130"/>
            <p:cNvPicPr/>
            <p:nvPr/>
          </p:nvPicPr>
          <p:blipFill>
            <a:blip r:embed="rId52" cstate="print"/>
            <a:stretch>
              <a:fillRect/>
            </a:stretch>
          </p:blipFill>
          <p:spPr>
            <a:xfrm>
              <a:off x="7624649" y="5636251"/>
              <a:ext cx="208119" cy="231970"/>
            </a:xfrm>
            <a:prstGeom prst="rect">
              <a:avLst/>
            </a:prstGeom>
          </p:spPr>
        </p:pic>
        <p:sp>
          <p:nvSpPr>
            <p:cNvPr id="131" name="object 131"/>
            <p:cNvSpPr/>
            <p:nvPr/>
          </p:nvSpPr>
          <p:spPr>
            <a:xfrm>
              <a:off x="7624648" y="5636251"/>
              <a:ext cx="208279" cy="232410"/>
            </a:xfrm>
            <a:custGeom>
              <a:avLst/>
              <a:gdLst/>
              <a:ahLst/>
              <a:cxnLst/>
              <a:rect l="l" t="t" r="r" b="b"/>
              <a:pathLst>
                <a:path w="208279" h="232410">
                  <a:moveTo>
                    <a:pt x="168262" y="231970"/>
                  </a:moveTo>
                  <a:lnTo>
                    <a:pt x="126274" y="207525"/>
                  </a:lnTo>
                  <a:lnTo>
                    <a:pt x="84236" y="183170"/>
                  </a:lnTo>
                  <a:lnTo>
                    <a:pt x="42146" y="158906"/>
                  </a:lnTo>
                  <a:lnTo>
                    <a:pt x="4" y="134733"/>
                  </a:lnTo>
                  <a:lnTo>
                    <a:pt x="39856" y="0"/>
                  </a:lnTo>
                  <a:lnTo>
                    <a:pt x="208119" y="97237"/>
                  </a:lnTo>
                  <a:lnTo>
                    <a:pt x="168262" y="231966"/>
                  </a:lnTo>
                  <a:close/>
                </a:path>
              </a:pathLst>
            </a:custGeom>
            <a:ln w="3285">
              <a:solidFill>
                <a:srgbClr val="000000"/>
              </a:solidFill>
            </a:ln>
          </p:spPr>
          <p:txBody>
            <a:bodyPr wrap="square" lIns="0" tIns="0" rIns="0" bIns="0" rtlCol="0"/>
            <a:lstStyle/>
            <a:p>
              <a:endParaRPr sz="1050"/>
            </a:p>
          </p:txBody>
        </p:sp>
        <p:pic>
          <p:nvPicPr>
            <p:cNvPr id="132" name="object 132"/>
            <p:cNvPicPr/>
            <p:nvPr/>
          </p:nvPicPr>
          <p:blipFill>
            <a:blip r:embed="rId53" cstate="print"/>
            <a:stretch>
              <a:fillRect/>
            </a:stretch>
          </p:blipFill>
          <p:spPr>
            <a:xfrm>
              <a:off x="7518948" y="5832151"/>
              <a:ext cx="169055" cy="121684"/>
            </a:xfrm>
            <a:prstGeom prst="rect">
              <a:avLst/>
            </a:prstGeom>
          </p:spPr>
        </p:pic>
        <p:sp>
          <p:nvSpPr>
            <p:cNvPr id="133" name="object 133"/>
            <p:cNvSpPr/>
            <p:nvPr/>
          </p:nvSpPr>
          <p:spPr>
            <a:xfrm>
              <a:off x="7518947" y="5832151"/>
              <a:ext cx="169545" cy="121920"/>
            </a:xfrm>
            <a:custGeom>
              <a:avLst/>
              <a:gdLst/>
              <a:ahLst/>
              <a:cxnLst/>
              <a:rect l="l" t="t" r="r" b="b"/>
              <a:pathLst>
                <a:path w="169545" h="121920">
                  <a:moveTo>
                    <a:pt x="0" y="23021"/>
                  </a:moveTo>
                  <a:lnTo>
                    <a:pt x="37366" y="55721"/>
                  </a:lnTo>
                  <a:lnTo>
                    <a:pt x="78321" y="83264"/>
                  </a:lnTo>
                  <a:lnTo>
                    <a:pt x="122356" y="105351"/>
                  </a:lnTo>
                  <a:lnTo>
                    <a:pt x="168960" y="121684"/>
                  </a:lnTo>
                  <a:lnTo>
                    <a:pt x="169055" y="97018"/>
                  </a:lnTo>
                  <a:lnTo>
                    <a:pt x="122947" y="80187"/>
                  </a:lnTo>
                  <a:lnTo>
                    <a:pt x="79130" y="58251"/>
                  </a:lnTo>
                  <a:lnTo>
                    <a:pt x="38012" y="31444"/>
                  </a:lnTo>
                  <a:lnTo>
                    <a:pt x="0" y="0"/>
                  </a:lnTo>
                  <a:lnTo>
                    <a:pt x="0" y="23021"/>
                  </a:lnTo>
                  <a:close/>
                </a:path>
              </a:pathLst>
            </a:custGeom>
            <a:ln w="3286">
              <a:solidFill>
                <a:srgbClr val="000000"/>
              </a:solidFill>
            </a:ln>
          </p:spPr>
          <p:txBody>
            <a:bodyPr wrap="square" lIns="0" tIns="0" rIns="0" bIns="0" rtlCol="0"/>
            <a:lstStyle/>
            <a:p>
              <a:endParaRPr sz="1050"/>
            </a:p>
          </p:txBody>
        </p:sp>
        <p:sp>
          <p:nvSpPr>
            <p:cNvPr id="134" name="object 134"/>
            <p:cNvSpPr/>
            <p:nvPr/>
          </p:nvSpPr>
          <p:spPr>
            <a:xfrm>
              <a:off x="7518947" y="5636251"/>
              <a:ext cx="328295" cy="318135"/>
            </a:xfrm>
            <a:custGeom>
              <a:avLst/>
              <a:gdLst/>
              <a:ahLst/>
              <a:cxnLst/>
              <a:rect l="l" t="t" r="r" b="b"/>
              <a:pathLst>
                <a:path w="328295" h="318135">
                  <a:moveTo>
                    <a:pt x="168960" y="317583"/>
                  </a:moveTo>
                  <a:lnTo>
                    <a:pt x="282306" y="251808"/>
                  </a:lnTo>
                  <a:lnTo>
                    <a:pt x="328263" y="97237"/>
                  </a:lnTo>
                  <a:lnTo>
                    <a:pt x="160001" y="0"/>
                  </a:lnTo>
                  <a:lnTo>
                    <a:pt x="145557" y="0"/>
                  </a:lnTo>
                  <a:lnTo>
                    <a:pt x="105700" y="134728"/>
                  </a:lnTo>
                  <a:lnTo>
                    <a:pt x="0" y="195899"/>
                  </a:lnTo>
                  <a:lnTo>
                    <a:pt x="0" y="218920"/>
                  </a:lnTo>
                  <a:lnTo>
                    <a:pt x="37457" y="251484"/>
                  </a:lnTo>
                  <a:lnTo>
                    <a:pt x="78431" y="278974"/>
                  </a:lnTo>
                  <a:lnTo>
                    <a:pt x="122429" y="301103"/>
                  </a:lnTo>
                  <a:lnTo>
                    <a:pt x="168960" y="317583"/>
                  </a:lnTo>
                  <a:close/>
                </a:path>
              </a:pathLst>
            </a:custGeom>
            <a:ln w="6845">
              <a:solidFill>
                <a:srgbClr val="000000"/>
              </a:solidFill>
            </a:ln>
          </p:spPr>
          <p:txBody>
            <a:bodyPr wrap="square" lIns="0" tIns="0" rIns="0" bIns="0" rtlCol="0"/>
            <a:lstStyle/>
            <a:p>
              <a:endParaRPr sz="1050"/>
            </a:p>
          </p:txBody>
        </p:sp>
        <p:sp>
          <p:nvSpPr>
            <p:cNvPr id="135" name="object 135"/>
            <p:cNvSpPr/>
            <p:nvPr/>
          </p:nvSpPr>
          <p:spPr>
            <a:xfrm>
              <a:off x="7637122" y="5652092"/>
              <a:ext cx="149225" cy="202565"/>
            </a:xfrm>
            <a:custGeom>
              <a:avLst/>
              <a:gdLst/>
              <a:ahLst/>
              <a:cxnLst/>
              <a:rect l="l" t="t" r="r" b="b"/>
              <a:pathLst>
                <a:path w="149225" h="202564">
                  <a:moveTo>
                    <a:pt x="34795" y="0"/>
                  </a:moveTo>
                  <a:lnTo>
                    <a:pt x="0" y="116421"/>
                  </a:lnTo>
                  <a:lnTo>
                    <a:pt x="149031" y="202257"/>
                  </a:lnTo>
                </a:path>
              </a:pathLst>
            </a:custGeom>
            <a:ln w="3284">
              <a:solidFill>
                <a:srgbClr val="FFFFFF"/>
              </a:solidFill>
            </a:ln>
          </p:spPr>
          <p:txBody>
            <a:bodyPr wrap="square" lIns="0" tIns="0" rIns="0" bIns="0" rtlCol="0"/>
            <a:lstStyle/>
            <a:p>
              <a:endParaRPr sz="1050"/>
            </a:p>
          </p:txBody>
        </p:sp>
        <p:sp>
          <p:nvSpPr>
            <p:cNvPr id="136" name="object 136"/>
            <p:cNvSpPr/>
            <p:nvPr/>
          </p:nvSpPr>
          <p:spPr>
            <a:xfrm>
              <a:off x="7697523" y="5891348"/>
              <a:ext cx="73025" cy="57150"/>
            </a:xfrm>
            <a:custGeom>
              <a:avLst/>
              <a:gdLst/>
              <a:ahLst/>
              <a:cxnLst/>
              <a:rect l="l" t="t" r="r" b="b"/>
              <a:pathLst>
                <a:path w="73025" h="57150">
                  <a:moveTo>
                    <a:pt x="72546" y="0"/>
                  </a:moveTo>
                  <a:lnTo>
                    <a:pt x="0" y="42096"/>
                  </a:lnTo>
                  <a:lnTo>
                    <a:pt x="0" y="56566"/>
                  </a:lnTo>
                </a:path>
              </a:pathLst>
            </a:custGeom>
            <a:ln w="3286">
              <a:solidFill>
                <a:srgbClr val="000000"/>
              </a:solidFill>
            </a:ln>
          </p:spPr>
          <p:txBody>
            <a:bodyPr wrap="square" lIns="0" tIns="0" rIns="0" bIns="0" rtlCol="0"/>
            <a:lstStyle/>
            <a:p>
              <a:endParaRPr sz="1050"/>
            </a:p>
          </p:txBody>
        </p:sp>
        <p:pic>
          <p:nvPicPr>
            <p:cNvPr id="137" name="object 137"/>
            <p:cNvPicPr/>
            <p:nvPr/>
          </p:nvPicPr>
          <p:blipFill>
            <a:blip r:embed="rId54" cstate="print"/>
            <a:stretch>
              <a:fillRect/>
            </a:stretch>
          </p:blipFill>
          <p:spPr>
            <a:xfrm>
              <a:off x="7641718" y="5652092"/>
              <a:ext cx="178575" cy="202257"/>
            </a:xfrm>
            <a:prstGeom prst="rect">
              <a:avLst/>
            </a:prstGeom>
          </p:spPr>
        </p:pic>
        <p:sp>
          <p:nvSpPr>
            <p:cNvPr id="138" name="object 138"/>
            <p:cNvSpPr/>
            <p:nvPr/>
          </p:nvSpPr>
          <p:spPr>
            <a:xfrm>
              <a:off x="7641718" y="5652092"/>
              <a:ext cx="179070" cy="202565"/>
            </a:xfrm>
            <a:custGeom>
              <a:avLst/>
              <a:gdLst/>
              <a:ahLst/>
              <a:cxnLst/>
              <a:rect l="l" t="t" r="r" b="b"/>
              <a:pathLst>
                <a:path w="179070" h="202564">
                  <a:moveTo>
                    <a:pt x="0" y="115106"/>
                  </a:moveTo>
                  <a:lnTo>
                    <a:pt x="33482" y="1973"/>
                  </a:lnTo>
                  <a:lnTo>
                    <a:pt x="30200" y="0"/>
                  </a:lnTo>
                  <a:lnTo>
                    <a:pt x="67505" y="21079"/>
                  </a:lnTo>
                  <a:lnTo>
                    <a:pt x="104670" y="42412"/>
                  </a:lnTo>
                  <a:lnTo>
                    <a:pt x="141693" y="63998"/>
                  </a:lnTo>
                  <a:lnTo>
                    <a:pt x="178575" y="85836"/>
                  </a:lnTo>
                  <a:lnTo>
                    <a:pt x="144436" y="202257"/>
                  </a:lnTo>
                  <a:lnTo>
                    <a:pt x="145092" y="198969"/>
                  </a:lnTo>
                  <a:lnTo>
                    <a:pt x="108590" y="178414"/>
                  </a:lnTo>
                  <a:lnTo>
                    <a:pt x="72240" y="157585"/>
                  </a:lnTo>
                  <a:lnTo>
                    <a:pt x="36042" y="136482"/>
                  </a:lnTo>
                  <a:lnTo>
                    <a:pt x="0" y="115106"/>
                  </a:lnTo>
                  <a:close/>
                </a:path>
              </a:pathLst>
            </a:custGeom>
            <a:ln w="3285">
              <a:solidFill>
                <a:srgbClr val="000000"/>
              </a:solidFill>
            </a:ln>
          </p:spPr>
          <p:txBody>
            <a:bodyPr wrap="square" lIns="0" tIns="0" rIns="0" bIns="0" rtlCol="0"/>
            <a:lstStyle/>
            <a:p>
              <a:endParaRPr sz="1050"/>
            </a:p>
          </p:txBody>
        </p:sp>
        <p:sp>
          <p:nvSpPr>
            <p:cNvPr id="139" name="object 139"/>
            <p:cNvSpPr/>
            <p:nvPr/>
          </p:nvSpPr>
          <p:spPr>
            <a:xfrm>
              <a:off x="7542718" y="5782299"/>
              <a:ext cx="230504" cy="133350"/>
            </a:xfrm>
            <a:custGeom>
              <a:avLst/>
              <a:gdLst/>
              <a:ahLst/>
              <a:cxnLst/>
              <a:rect l="l" t="t" r="r" b="b"/>
              <a:pathLst>
                <a:path w="230504" h="133350">
                  <a:moveTo>
                    <a:pt x="150788" y="116101"/>
                  </a:moveTo>
                  <a:lnTo>
                    <a:pt x="136522" y="124355"/>
                  </a:lnTo>
                  <a:lnTo>
                    <a:pt x="151690" y="133130"/>
                  </a:lnTo>
                  <a:lnTo>
                    <a:pt x="165956" y="124876"/>
                  </a:lnTo>
                  <a:lnTo>
                    <a:pt x="150788" y="116101"/>
                  </a:lnTo>
                  <a:close/>
                </a:path>
                <a:path w="230504" h="133350">
                  <a:moveTo>
                    <a:pt x="172189" y="103723"/>
                  </a:moveTo>
                  <a:lnTo>
                    <a:pt x="157923" y="111977"/>
                  </a:lnTo>
                  <a:lnTo>
                    <a:pt x="173091" y="120751"/>
                  </a:lnTo>
                  <a:lnTo>
                    <a:pt x="187357" y="112497"/>
                  </a:lnTo>
                  <a:lnTo>
                    <a:pt x="172189" y="103723"/>
                  </a:lnTo>
                  <a:close/>
                </a:path>
                <a:path w="230504" h="133350">
                  <a:moveTo>
                    <a:pt x="128032" y="102942"/>
                  </a:moveTo>
                  <a:lnTo>
                    <a:pt x="113767" y="111196"/>
                  </a:lnTo>
                  <a:lnTo>
                    <a:pt x="128935" y="119970"/>
                  </a:lnTo>
                  <a:lnTo>
                    <a:pt x="143206" y="111716"/>
                  </a:lnTo>
                  <a:lnTo>
                    <a:pt x="128032" y="102942"/>
                  </a:lnTo>
                  <a:close/>
                </a:path>
                <a:path w="230504" h="133350">
                  <a:moveTo>
                    <a:pt x="193594" y="91344"/>
                  </a:moveTo>
                  <a:lnTo>
                    <a:pt x="179324" y="99598"/>
                  </a:lnTo>
                  <a:lnTo>
                    <a:pt x="194492" y="108373"/>
                  </a:lnTo>
                  <a:lnTo>
                    <a:pt x="208763" y="100119"/>
                  </a:lnTo>
                  <a:lnTo>
                    <a:pt x="193594" y="91344"/>
                  </a:lnTo>
                  <a:close/>
                </a:path>
                <a:path w="230504" h="133350">
                  <a:moveTo>
                    <a:pt x="149438" y="90563"/>
                  </a:moveTo>
                  <a:lnTo>
                    <a:pt x="135168" y="98817"/>
                  </a:lnTo>
                  <a:lnTo>
                    <a:pt x="150336" y="107592"/>
                  </a:lnTo>
                  <a:lnTo>
                    <a:pt x="164607" y="99338"/>
                  </a:lnTo>
                  <a:lnTo>
                    <a:pt x="149438" y="90563"/>
                  </a:lnTo>
                  <a:close/>
                </a:path>
                <a:path w="230504" h="133350">
                  <a:moveTo>
                    <a:pt x="59776" y="63459"/>
                  </a:moveTo>
                  <a:lnTo>
                    <a:pt x="45506" y="71712"/>
                  </a:lnTo>
                  <a:lnTo>
                    <a:pt x="106180" y="106806"/>
                  </a:lnTo>
                  <a:lnTo>
                    <a:pt x="120450" y="98557"/>
                  </a:lnTo>
                  <a:lnTo>
                    <a:pt x="59776" y="63459"/>
                  </a:lnTo>
                  <a:close/>
                </a:path>
                <a:path w="230504" h="133350">
                  <a:moveTo>
                    <a:pt x="214995" y="78966"/>
                  </a:moveTo>
                  <a:lnTo>
                    <a:pt x="200725" y="87220"/>
                  </a:lnTo>
                  <a:lnTo>
                    <a:pt x="215893" y="95994"/>
                  </a:lnTo>
                  <a:lnTo>
                    <a:pt x="230164" y="87740"/>
                  </a:lnTo>
                  <a:lnTo>
                    <a:pt x="214995" y="78966"/>
                  </a:lnTo>
                  <a:close/>
                </a:path>
                <a:path w="230504" h="133350">
                  <a:moveTo>
                    <a:pt x="170839" y="78185"/>
                  </a:moveTo>
                  <a:lnTo>
                    <a:pt x="156569" y="86434"/>
                  </a:lnTo>
                  <a:lnTo>
                    <a:pt x="171742" y="95209"/>
                  </a:lnTo>
                  <a:lnTo>
                    <a:pt x="186008" y="86959"/>
                  </a:lnTo>
                  <a:lnTo>
                    <a:pt x="170839" y="78185"/>
                  </a:lnTo>
                  <a:close/>
                </a:path>
                <a:path w="230504" h="133350">
                  <a:moveTo>
                    <a:pt x="126683" y="77399"/>
                  </a:moveTo>
                  <a:lnTo>
                    <a:pt x="112417" y="85653"/>
                  </a:lnTo>
                  <a:lnTo>
                    <a:pt x="127586" y="94428"/>
                  </a:lnTo>
                  <a:lnTo>
                    <a:pt x="141851" y="86174"/>
                  </a:lnTo>
                  <a:lnTo>
                    <a:pt x="126683" y="77399"/>
                  </a:lnTo>
                  <a:close/>
                </a:path>
                <a:path w="230504" h="133350">
                  <a:moveTo>
                    <a:pt x="192240" y="65802"/>
                  </a:moveTo>
                  <a:lnTo>
                    <a:pt x="177974" y="74056"/>
                  </a:lnTo>
                  <a:lnTo>
                    <a:pt x="193143" y="82830"/>
                  </a:lnTo>
                  <a:lnTo>
                    <a:pt x="207409" y="74576"/>
                  </a:lnTo>
                  <a:lnTo>
                    <a:pt x="192240" y="65802"/>
                  </a:lnTo>
                  <a:close/>
                </a:path>
                <a:path w="230504" h="133350">
                  <a:moveTo>
                    <a:pt x="148084" y="65021"/>
                  </a:moveTo>
                  <a:lnTo>
                    <a:pt x="133818" y="73275"/>
                  </a:lnTo>
                  <a:lnTo>
                    <a:pt x="148987" y="82049"/>
                  </a:lnTo>
                  <a:lnTo>
                    <a:pt x="163252" y="73795"/>
                  </a:lnTo>
                  <a:lnTo>
                    <a:pt x="148084" y="65021"/>
                  </a:lnTo>
                  <a:close/>
                </a:path>
                <a:path w="230504" h="133350">
                  <a:moveTo>
                    <a:pt x="103928" y="64240"/>
                  </a:moveTo>
                  <a:lnTo>
                    <a:pt x="89662" y="72493"/>
                  </a:lnTo>
                  <a:lnTo>
                    <a:pt x="104831" y="81268"/>
                  </a:lnTo>
                  <a:lnTo>
                    <a:pt x="119096" y="73014"/>
                  </a:lnTo>
                  <a:lnTo>
                    <a:pt x="103928" y="64240"/>
                  </a:lnTo>
                  <a:close/>
                </a:path>
                <a:path w="230504" h="133350">
                  <a:moveTo>
                    <a:pt x="169485" y="52642"/>
                  </a:moveTo>
                  <a:lnTo>
                    <a:pt x="155219" y="60896"/>
                  </a:lnTo>
                  <a:lnTo>
                    <a:pt x="170388" y="69671"/>
                  </a:lnTo>
                  <a:lnTo>
                    <a:pt x="184658" y="61417"/>
                  </a:lnTo>
                  <a:lnTo>
                    <a:pt x="169485" y="52642"/>
                  </a:lnTo>
                  <a:close/>
                </a:path>
                <a:path w="230504" h="133350">
                  <a:moveTo>
                    <a:pt x="125333" y="51861"/>
                  </a:moveTo>
                  <a:lnTo>
                    <a:pt x="111063" y="60115"/>
                  </a:lnTo>
                  <a:lnTo>
                    <a:pt x="126232" y="68890"/>
                  </a:lnTo>
                  <a:lnTo>
                    <a:pt x="140502" y="60636"/>
                  </a:lnTo>
                  <a:lnTo>
                    <a:pt x="125333" y="51861"/>
                  </a:lnTo>
                  <a:close/>
                </a:path>
                <a:path w="230504" h="133350">
                  <a:moveTo>
                    <a:pt x="81177" y="51080"/>
                  </a:moveTo>
                  <a:lnTo>
                    <a:pt x="66907" y="59334"/>
                  </a:lnTo>
                  <a:lnTo>
                    <a:pt x="82076" y="68104"/>
                  </a:lnTo>
                  <a:lnTo>
                    <a:pt x="96346" y="59855"/>
                  </a:lnTo>
                  <a:lnTo>
                    <a:pt x="81177" y="51080"/>
                  </a:lnTo>
                  <a:close/>
                </a:path>
                <a:path w="230504" h="133350">
                  <a:moveTo>
                    <a:pt x="37021" y="50299"/>
                  </a:moveTo>
                  <a:lnTo>
                    <a:pt x="22751" y="58548"/>
                  </a:lnTo>
                  <a:lnTo>
                    <a:pt x="37919" y="67323"/>
                  </a:lnTo>
                  <a:lnTo>
                    <a:pt x="52190" y="59074"/>
                  </a:lnTo>
                  <a:lnTo>
                    <a:pt x="37021" y="50299"/>
                  </a:lnTo>
                  <a:close/>
                </a:path>
                <a:path w="230504" h="133350">
                  <a:moveTo>
                    <a:pt x="146734" y="39483"/>
                  </a:moveTo>
                  <a:lnTo>
                    <a:pt x="132464" y="47737"/>
                  </a:lnTo>
                  <a:lnTo>
                    <a:pt x="147637" y="56507"/>
                  </a:lnTo>
                  <a:lnTo>
                    <a:pt x="161903" y="48257"/>
                  </a:lnTo>
                  <a:lnTo>
                    <a:pt x="146734" y="39483"/>
                  </a:lnTo>
                  <a:close/>
                </a:path>
                <a:path w="230504" h="133350">
                  <a:moveTo>
                    <a:pt x="102578" y="38702"/>
                  </a:moveTo>
                  <a:lnTo>
                    <a:pt x="88308" y="46951"/>
                  </a:lnTo>
                  <a:lnTo>
                    <a:pt x="103481" y="55725"/>
                  </a:lnTo>
                  <a:lnTo>
                    <a:pt x="117747" y="47472"/>
                  </a:lnTo>
                  <a:lnTo>
                    <a:pt x="102578" y="38702"/>
                  </a:lnTo>
                  <a:close/>
                </a:path>
                <a:path w="230504" h="133350">
                  <a:moveTo>
                    <a:pt x="58422" y="37916"/>
                  </a:moveTo>
                  <a:lnTo>
                    <a:pt x="44156" y="46170"/>
                  </a:lnTo>
                  <a:lnTo>
                    <a:pt x="59325" y="54944"/>
                  </a:lnTo>
                  <a:lnTo>
                    <a:pt x="73591" y="46691"/>
                  </a:lnTo>
                  <a:lnTo>
                    <a:pt x="58422" y="37916"/>
                  </a:lnTo>
                  <a:close/>
                </a:path>
                <a:path w="230504" h="133350">
                  <a:moveTo>
                    <a:pt x="14266" y="37135"/>
                  </a:moveTo>
                  <a:lnTo>
                    <a:pt x="0" y="45389"/>
                  </a:lnTo>
                  <a:lnTo>
                    <a:pt x="15169" y="54163"/>
                  </a:lnTo>
                  <a:lnTo>
                    <a:pt x="29435" y="45909"/>
                  </a:lnTo>
                  <a:lnTo>
                    <a:pt x="14266" y="37135"/>
                  </a:lnTo>
                  <a:close/>
                </a:path>
                <a:path w="230504" h="133350">
                  <a:moveTo>
                    <a:pt x="123979" y="26319"/>
                  </a:moveTo>
                  <a:lnTo>
                    <a:pt x="109714" y="34572"/>
                  </a:lnTo>
                  <a:lnTo>
                    <a:pt x="124882" y="43347"/>
                  </a:lnTo>
                  <a:lnTo>
                    <a:pt x="139148" y="35093"/>
                  </a:lnTo>
                  <a:lnTo>
                    <a:pt x="123979" y="26319"/>
                  </a:lnTo>
                  <a:close/>
                </a:path>
                <a:path w="230504" h="133350">
                  <a:moveTo>
                    <a:pt x="79823" y="25538"/>
                  </a:moveTo>
                  <a:lnTo>
                    <a:pt x="65557" y="33791"/>
                  </a:lnTo>
                  <a:lnTo>
                    <a:pt x="80726" y="42566"/>
                  </a:lnTo>
                  <a:lnTo>
                    <a:pt x="94992" y="34312"/>
                  </a:lnTo>
                  <a:lnTo>
                    <a:pt x="79823" y="25538"/>
                  </a:lnTo>
                  <a:close/>
                </a:path>
                <a:path w="230504" h="133350">
                  <a:moveTo>
                    <a:pt x="35667" y="24756"/>
                  </a:moveTo>
                  <a:lnTo>
                    <a:pt x="21401" y="33010"/>
                  </a:lnTo>
                  <a:lnTo>
                    <a:pt x="36570" y="41785"/>
                  </a:lnTo>
                  <a:lnTo>
                    <a:pt x="50840" y="33531"/>
                  </a:lnTo>
                  <a:lnTo>
                    <a:pt x="35667" y="24756"/>
                  </a:lnTo>
                  <a:close/>
                </a:path>
                <a:path w="230504" h="133350">
                  <a:moveTo>
                    <a:pt x="101224" y="13159"/>
                  </a:moveTo>
                  <a:lnTo>
                    <a:pt x="86958" y="21413"/>
                  </a:lnTo>
                  <a:lnTo>
                    <a:pt x="102132" y="30187"/>
                  </a:lnTo>
                  <a:lnTo>
                    <a:pt x="116397" y="21934"/>
                  </a:lnTo>
                  <a:lnTo>
                    <a:pt x="101224" y="13159"/>
                  </a:lnTo>
                  <a:close/>
                </a:path>
                <a:path w="230504" h="133350">
                  <a:moveTo>
                    <a:pt x="57073" y="12378"/>
                  </a:moveTo>
                  <a:lnTo>
                    <a:pt x="42802" y="20632"/>
                  </a:lnTo>
                  <a:lnTo>
                    <a:pt x="57971" y="29406"/>
                  </a:lnTo>
                  <a:lnTo>
                    <a:pt x="72241" y="21153"/>
                  </a:lnTo>
                  <a:lnTo>
                    <a:pt x="57073" y="12378"/>
                  </a:lnTo>
                  <a:close/>
                </a:path>
                <a:path w="230504" h="133350">
                  <a:moveTo>
                    <a:pt x="78474" y="0"/>
                  </a:moveTo>
                  <a:lnTo>
                    <a:pt x="64203" y="8249"/>
                  </a:lnTo>
                  <a:lnTo>
                    <a:pt x="79376" y="17023"/>
                  </a:lnTo>
                  <a:lnTo>
                    <a:pt x="93642" y="8774"/>
                  </a:lnTo>
                  <a:lnTo>
                    <a:pt x="78474" y="0"/>
                  </a:lnTo>
                  <a:close/>
                </a:path>
              </a:pathLst>
            </a:custGeom>
            <a:solidFill>
              <a:srgbClr val="FFFFFF"/>
            </a:solidFill>
          </p:spPr>
          <p:txBody>
            <a:bodyPr wrap="square" lIns="0" tIns="0" rIns="0" bIns="0" rtlCol="0"/>
            <a:lstStyle/>
            <a:p>
              <a:endParaRPr sz="1050"/>
            </a:p>
          </p:txBody>
        </p:sp>
        <p:sp>
          <p:nvSpPr>
            <p:cNvPr id="140" name="object 140"/>
            <p:cNvSpPr/>
            <p:nvPr/>
          </p:nvSpPr>
          <p:spPr>
            <a:xfrm>
              <a:off x="7542718" y="5790548"/>
              <a:ext cx="230504" cy="128270"/>
            </a:xfrm>
            <a:custGeom>
              <a:avLst/>
              <a:gdLst/>
              <a:ahLst/>
              <a:cxnLst/>
              <a:rect l="l" t="t" r="r" b="b"/>
              <a:pathLst>
                <a:path w="230504" h="128270">
                  <a:moveTo>
                    <a:pt x="64203" y="0"/>
                  </a:moveTo>
                  <a:lnTo>
                    <a:pt x="64203" y="3288"/>
                  </a:lnTo>
                  <a:lnTo>
                    <a:pt x="79372" y="12063"/>
                  </a:lnTo>
                  <a:lnTo>
                    <a:pt x="79376" y="8774"/>
                  </a:lnTo>
                  <a:lnTo>
                    <a:pt x="64203" y="0"/>
                  </a:lnTo>
                  <a:close/>
                </a:path>
                <a:path w="230504" h="128270">
                  <a:moveTo>
                    <a:pt x="93642" y="525"/>
                  </a:moveTo>
                  <a:lnTo>
                    <a:pt x="79376" y="8774"/>
                  </a:lnTo>
                  <a:lnTo>
                    <a:pt x="79372" y="12063"/>
                  </a:lnTo>
                  <a:lnTo>
                    <a:pt x="93642" y="3814"/>
                  </a:lnTo>
                  <a:lnTo>
                    <a:pt x="93642" y="525"/>
                  </a:lnTo>
                  <a:close/>
                </a:path>
                <a:path w="230504" h="128270">
                  <a:moveTo>
                    <a:pt x="86958" y="13164"/>
                  </a:moveTo>
                  <a:lnTo>
                    <a:pt x="86958" y="16452"/>
                  </a:lnTo>
                  <a:lnTo>
                    <a:pt x="102127" y="25227"/>
                  </a:lnTo>
                  <a:lnTo>
                    <a:pt x="102132" y="21938"/>
                  </a:lnTo>
                  <a:lnTo>
                    <a:pt x="86958" y="13164"/>
                  </a:lnTo>
                  <a:close/>
                </a:path>
                <a:path w="230504" h="128270">
                  <a:moveTo>
                    <a:pt x="116397" y="13684"/>
                  </a:moveTo>
                  <a:lnTo>
                    <a:pt x="102132" y="21938"/>
                  </a:lnTo>
                  <a:lnTo>
                    <a:pt x="102127" y="25227"/>
                  </a:lnTo>
                  <a:lnTo>
                    <a:pt x="116397" y="16973"/>
                  </a:lnTo>
                  <a:lnTo>
                    <a:pt x="116397" y="13684"/>
                  </a:lnTo>
                  <a:close/>
                </a:path>
                <a:path w="230504" h="128270">
                  <a:moveTo>
                    <a:pt x="109714" y="26323"/>
                  </a:moveTo>
                  <a:lnTo>
                    <a:pt x="109714" y="29612"/>
                  </a:lnTo>
                  <a:lnTo>
                    <a:pt x="124882" y="38386"/>
                  </a:lnTo>
                  <a:lnTo>
                    <a:pt x="124882" y="35098"/>
                  </a:lnTo>
                  <a:lnTo>
                    <a:pt x="109714" y="26323"/>
                  </a:lnTo>
                  <a:close/>
                </a:path>
                <a:path w="230504" h="128270">
                  <a:moveTo>
                    <a:pt x="139148" y="26844"/>
                  </a:moveTo>
                  <a:lnTo>
                    <a:pt x="124882" y="35098"/>
                  </a:lnTo>
                  <a:lnTo>
                    <a:pt x="124882" y="38386"/>
                  </a:lnTo>
                  <a:lnTo>
                    <a:pt x="139148" y="30133"/>
                  </a:lnTo>
                  <a:lnTo>
                    <a:pt x="139148" y="26844"/>
                  </a:lnTo>
                  <a:close/>
                </a:path>
                <a:path w="230504" h="128270">
                  <a:moveTo>
                    <a:pt x="132464" y="39487"/>
                  </a:moveTo>
                  <a:lnTo>
                    <a:pt x="132464" y="42776"/>
                  </a:lnTo>
                  <a:lnTo>
                    <a:pt x="147633" y="51543"/>
                  </a:lnTo>
                  <a:lnTo>
                    <a:pt x="147637" y="48257"/>
                  </a:lnTo>
                  <a:lnTo>
                    <a:pt x="132464" y="39487"/>
                  </a:lnTo>
                  <a:close/>
                </a:path>
                <a:path w="230504" h="128270">
                  <a:moveTo>
                    <a:pt x="161903" y="40008"/>
                  </a:moveTo>
                  <a:lnTo>
                    <a:pt x="147637" y="48257"/>
                  </a:lnTo>
                  <a:lnTo>
                    <a:pt x="147637" y="51543"/>
                  </a:lnTo>
                  <a:lnTo>
                    <a:pt x="161903" y="43297"/>
                  </a:lnTo>
                  <a:lnTo>
                    <a:pt x="161903" y="40008"/>
                  </a:lnTo>
                  <a:close/>
                </a:path>
                <a:path w="230504" h="128270">
                  <a:moveTo>
                    <a:pt x="155219" y="52647"/>
                  </a:moveTo>
                  <a:lnTo>
                    <a:pt x="155219" y="55936"/>
                  </a:lnTo>
                  <a:lnTo>
                    <a:pt x="170388" y="64710"/>
                  </a:lnTo>
                  <a:lnTo>
                    <a:pt x="170388" y="61421"/>
                  </a:lnTo>
                  <a:lnTo>
                    <a:pt x="155219" y="52647"/>
                  </a:lnTo>
                  <a:close/>
                </a:path>
                <a:path w="230504" h="128270">
                  <a:moveTo>
                    <a:pt x="184658" y="53168"/>
                  </a:moveTo>
                  <a:lnTo>
                    <a:pt x="170388" y="61421"/>
                  </a:lnTo>
                  <a:lnTo>
                    <a:pt x="170388" y="64710"/>
                  </a:lnTo>
                  <a:lnTo>
                    <a:pt x="184658" y="56456"/>
                  </a:lnTo>
                  <a:lnTo>
                    <a:pt x="184658" y="53168"/>
                  </a:lnTo>
                  <a:close/>
                </a:path>
                <a:path w="230504" h="128270">
                  <a:moveTo>
                    <a:pt x="177974" y="65806"/>
                  </a:moveTo>
                  <a:lnTo>
                    <a:pt x="177974" y="69095"/>
                  </a:lnTo>
                  <a:lnTo>
                    <a:pt x="193143" y="77870"/>
                  </a:lnTo>
                  <a:lnTo>
                    <a:pt x="193143" y="74581"/>
                  </a:lnTo>
                  <a:lnTo>
                    <a:pt x="177974" y="65806"/>
                  </a:lnTo>
                  <a:close/>
                </a:path>
                <a:path w="230504" h="128270">
                  <a:moveTo>
                    <a:pt x="207409" y="66327"/>
                  </a:moveTo>
                  <a:lnTo>
                    <a:pt x="193143" y="74581"/>
                  </a:lnTo>
                  <a:lnTo>
                    <a:pt x="193143" y="77870"/>
                  </a:lnTo>
                  <a:lnTo>
                    <a:pt x="207409" y="69616"/>
                  </a:lnTo>
                  <a:lnTo>
                    <a:pt x="207409" y="66327"/>
                  </a:lnTo>
                  <a:close/>
                </a:path>
                <a:path w="230504" h="128270">
                  <a:moveTo>
                    <a:pt x="200725" y="78970"/>
                  </a:moveTo>
                  <a:lnTo>
                    <a:pt x="200725" y="82259"/>
                  </a:lnTo>
                  <a:lnTo>
                    <a:pt x="215893" y="91034"/>
                  </a:lnTo>
                  <a:lnTo>
                    <a:pt x="215893" y="87745"/>
                  </a:lnTo>
                  <a:lnTo>
                    <a:pt x="200725" y="78970"/>
                  </a:lnTo>
                  <a:close/>
                </a:path>
                <a:path w="230504" h="128270">
                  <a:moveTo>
                    <a:pt x="230164" y="79491"/>
                  </a:moveTo>
                  <a:lnTo>
                    <a:pt x="215893" y="87745"/>
                  </a:lnTo>
                  <a:lnTo>
                    <a:pt x="215893" y="91034"/>
                  </a:lnTo>
                  <a:lnTo>
                    <a:pt x="230164" y="82780"/>
                  </a:lnTo>
                  <a:lnTo>
                    <a:pt x="230164" y="79491"/>
                  </a:lnTo>
                  <a:close/>
                </a:path>
                <a:path w="230504" h="128270">
                  <a:moveTo>
                    <a:pt x="42802" y="12383"/>
                  </a:moveTo>
                  <a:lnTo>
                    <a:pt x="42802" y="15671"/>
                  </a:lnTo>
                  <a:lnTo>
                    <a:pt x="57971" y="24446"/>
                  </a:lnTo>
                  <a:lnTo>
                    <a:pt x="57971" y="21157"/>
                  </a:lnTo>
                  <a:lnTo>
                    <a:pt x="42802" y="12383"/>
                  </a:lnTo>
                  <a:close/>
                </a:path>
                <a:path w="230504" h="128270">
                  <a:moveTo>
                    <a:pt x="72241" y="12903"/>
                  </a:moveTo>
                  <a:lnTo>
                    <a:pt x="57971" y="21157"/>
                  </a:lnTo>
                  <a:lnTo>
                    <a:pt x="57971" y="24446"/>
                  </a:lnTo>
                  <a:lnTo>
                    <a:pt x="72241" y="16192"/>
                  </a:lnTo>
                  <a:lnTo>
                    <a:pt x="72241" y="12903"/>
                  </a:lnTo>
                  <a:close/>
                </a:path>
                <a:path w="230504" h="128270">
                  <a:moveTo>
                    <a:pt x="65557" y="25542"/>
                  </a:moveTo>
                  <a:lnTo>
                    <a:pt x="65557" y="28831"/>
                  </a:lnTo>
                  <a:lnTo>
                    <a:pt x="80726" y="37605"/>
                  </a:lnTo>
                  <a:lnTo>
                    <a:pt x="80726" y="34317"/>
                  </a:lnTo>
                  <a:lnTo>
                    <a:pt x="65557" y="25542"/>
                  </a:lnTo>
                  <a:close/>
                </a:path>
                <a:path w="230504" h="128270">
                  <a:moveTo>
                    <a:pt x="94992" y="26063"/>
                  </a:moveTo>
                  <a:lnTo>
                    <a:pt x="80726" y="34317"/>
                  </a:lnTo>
                  <a:lnTo>
                    <a:pt x="80726" y="37605"/>
                  </a:lnTo>
                  <a:lnTo>
                    <a:pt x="94992" y="29352"/>
                  </a:lnTo>
                  <a:lnTo>
                    <a:pt x="94992" y="26063"/>
                  </a:lnTo>
                  <a:close/>
                </a:path>
                <a:path w="230504" h="128270">
                  <a:moveTo>
                    <a:pt x="88308" y="38702"/>
                  </a:moveTo>
                  <a:lnTo>
                    <a:pt x="88313" y="41990"/>
                  </a:lnTo>
                  <a:lnTo>
                    <a:pt x="103481" y="50765"/>
                  </a:lnTo>
                  <a:lnTo>
                    <a:pt x="103481" y="47476"/>
                  </a:lnTo>
                  <a:lnTo>
                    <a:pt x="88308" y="38702"/>
                  </a:lnTo>
                  <a:close/>
                </a:path>
                <a:path w="230504" h="128270">
                  <a:moveTo>
                    <a:pt x="117747" y="39222"/>
                  </a:moveTo>
                  <a:lnTo>
                    <a:pt x="103481" y="47476"/>
                  </a:lnTo>
                  <a:lnTo>
                    <a:pt x="103481" y="50765"/>
                  </a:lnTo>
                  <a:lnTo>
                    <a:pt x="117747" y="42511"/>
                  </a:lnTo>
                  <a:lnTo>
                    <a:pt x="117747" y="39222"/>
                  </a:lnTo>
                  <a:close/>
                </a:path>
                <a:path w="230504" h="128270">
                  <a:moveTo>
                    <a:pt x="111063" y="51866"/>
                  </a:moveTo>
                  <a:lnTo>
                    <a:pt x="111063" y="55154"/>
                  </a:lnTo>
                  <a:lnTo>
                    <a:pt x="126232" y="63929"/>
                  </a:lnTo>
                  <a:lnTo>
                    <a:pt x="126232" y="60640"/>
                  </a:lnTo>
                  <a:lnTo>
                    <a:pt x="111063" y="51866"/>
                  </a:lnTo>
                  <a:close/>
                </a:path>
                <a:path w="230504" h="128270">
                  <a:moveTo>
                    <a:pt x="140502" y="52386"/>
                  </a:moveTo>
                  <a:lnTo>
                    <a:pt x="126232" y="60640"/>
                  </a:lnTo>
                  <a:lnTo>
                    <a:pt x="126232" y="63929"/>
                  </a:lnTo>
                  <a:lnTo>
                    <a:pt x="140502" y="55675"/>
                  </a:lnTo>
                  <a:lnTo>
                    <a:pt x="140502" y="52386"/>
                  </a:lnTo>
                  <a:close/>
                </a:path>
                <a:path w="230504" h="128270">
                  <a:moveTo>
                    <a:pt x="133818" y="65025"/>
                  </a:moveTo>
                  <a:lnTo>
                    <a:pt x="133818" y="68314"/>
                  </a:lnTo>
                  <a:lnTo>
                    <a:pt x="148987" y="77089"/>
                  </a:lnTo>
                  <a:lnTo>
                    <a:pt x="148987" y="73800"/>
                  </a:lnTo>
                  <a:lnTo>
                    <a:pt x="133818" y="65025"/>
                  </a:lnTo>
                  <a:close/>
                </a:path>
                <a:path w="230504" h="128270">
                  <a:moveTo>
                    <a:pt x="163252" y="65546"/>
                  </a:moveTo>
                  <a:lnTo>
                    <a:pt x="148987" y="73800"/>
                  </a:lnTo>
                  <a:lnTo>
                    <a:pt x="148987" y="77089"/>
                  </a:lnTo>
                  <a:lnTo>
                    <a:pt x="163252" y="68835"/>
                  </a:lnTo>
                  <a:lnTo>
                    <a:pt x="163252" y="65546"/>
                  </a:lnTo>
                  <a:close/>
                </a:path>
                <a:path w="230504" h="128270">
                  <a:moveTo>
                    <a:pt x="156569" y="78185"/>
                  </a:moveTo>
                  <a:lnTo>
                    <a:pt x="156569" y="81474"/>
                  </a:lnTo>
                  <a:lnTo>
                    <a:pt x="171742" y="90248"/>
                  </a:lnTo>
                  <a:lnTo>
                    <a:pt x="171742" y="86959"/>
                  </a:lnTo>
                  <a:lnTo>
                    <a:pt x="156569" y="78185"/>
                  </a:lnTo>
                  <a:close/>
                </a:path>
                <a:path w="230504" h="128270">
                  <a:moveTo>
                    <a:pt x="186008" y="78710"/>
                  </a:moveTo>
                  <a:lnTo>
                    <a:pt x="171742" y="86959"/>
                  </a:lnTo>
                  <a:lnTo>
                    <a:pt x="171742" y="90248"/>
                  </a:lnTo>
                  <a:lnTo>
                    <a:pt x="186008" y="81999"/>
                  </a:lnTo>
                  <a:lnTo>
                    <a:pt x="186008" y="78710"/>
                  </a:lnTo>
                  <a:close/>
                </a:path>
                <a:path w="230504" h="128270">
                  <a:moveTo>
                    <a:pt x="179324" y="91349"/>
                  </a:moveTo>
                  <a:lnTo>
                    <a:pt x="179324" y="94638"/>
                  </a:lnTo>
                  <a:lnTo>
                    <a:pt x="194492" y="103412"/>
                  </a:lnTo>
                  <a:lnTo>
                    <a:pt x="194492" y="100123"/>
                  </a:lnTo>
                  <a:lnTo>
                    <a:pt x="179324" y="91349"/>
                  </a:lnTo>
                  <a:close/>
                </a:path>
                <a:path w="230504" h="128270">
                  <a:moveTo>
                    <a:pt x="208763" y="91870"/>
                  </a:moveTo>
                  <a:lnTo>
                    <a:pt x="194492" y="100123"/>
                  </a:lnTo>
                  <a:lnTo>
                    <a:pt x="194492" y="103412"/>
                  </a:lnTo>
                  <a:lnTo>
                    <a:pt x="208763" y="95158"/>
                  </a:lnTo>
                  <a:lnTo>
                    <a:pt x="208763" y="91870"/>
                  </a:lnTo>
                  <a:close/>
                </a:path>
                <a:path w="230504" h="128270">
                  <a:moveTo>
                    <a:pt x="21401" y="24761"/>
                  </a:moveTo>
                  <a:lnTo>
                    <a:pt x="21401" y="28050"/>
                  </a:lnTo>
                  <a:lnTo>
                    <a:pt x="36570" y="36824"/>
                  </a:lnTo>
                  <a:lnTo>
                    <a:pt x="36570" y="33536"/>
                  </a:lnTo>
                  <a:lnTo>
                    <a:pt x="21401" y="24761"/>
                  </a:lnTo>
                  <a:close/>
                </a:path>
                <a:path w="230504" h="128270">
                  <a:moveTo>
                    <a:pt x="50840" y="25282"/>
                  </a:moveTo>
                  <a:lnTo>
                    <a:pt x="36570" y="33536"/>
                  </a:lnTo>
                  <a:lnTo>
                    <a:pt x="36570" y="36824"/>
                  </a:lnTo>
                  <a:lnTo>
                    <a:pt x="50840" y="28570"/>
                  </a:lnTo>
                  <a:lnTo>
                    <a:pt x="50840" y="25282"/>
                  </a:lnTo>
                  <a:close/>
                </a:path>
                <a:path w="230504" h="128270">
                  <a:moveTo>
                    <a:pt x="44156" y="37921"/>
                  </a:moveTo>
                  <a:lnTo>
                    <a:pt x="44156" y="41209"/>
                  </a:lnTo>
                  <a:lnTo>
                    <a:pt x="59325" y="49984"/>
                  </a:lnTo>
                  <a:lnTo>
                    <a:pt x="59325" y="46695"/>
                  </a:lnTo>
                  <a:lnTo>
                    <a:pt x="44156" y="37921"/>
                  </a:lnTo>
                  <a:close/>
                </a:path>
                <a:path w="230504" h="128270">
                  <a:moveTo>
                    <a:pt x="73591" y="38441"/>
                  </a:moveTo>
                  <a:lnTo>
                    <a:pt x="59325" y="46695"/>
                  </a:lnTo>
                  <a:lnTo>
                    <a:pt x="59325" y="49984"/>
                  </a:lnTo>
                  <a:lnTo>
                    <a:pt x="73591" y="41730"/>
                  </a:lnTo>
                  <a:lnTo>
                    <a:pt x="73591" y="38441"/>
                  </a:lnTo>
                  <a:close/>
                </a:path>
                <a:path w="230504" h="128270">
                  <a:moveTo>
                    <a:pt x="66907" y="51085"/>
                  </a:moveTo>
                  <a:lnTo>
                    <a:pt x="66907" y="54373"/>
                  </a:lnTo>
                  <a:lnTo>
                    <a:pt x="82076" y="63143"/>
                  </a:lnTo>
                  <a:lnTo>
                    <a:pt x="82076" y="59855"/>
                  </a:lnTo>
                  <a:lnTo>
                    <a:pt x="66907" y="51085"/>
                  </a:lnTo>
                  <a:close/>
                </a:path>
                <a:path w="230504" h="128270">
                  <a:moveTo>
                    <a:pt x="96346" y="51605"/>
                  </a:moveTo>
                  <a:lnTo>
                    <a:pt x="82076" y="59855"/>
                  </a:lnTo>
                  <a:lnTo>
                    <a:pt x="82076" y="63143"/>
                  </a:lnTo>
                  <a:lnTo>
                    <a:pt x="96346" y="54894"/>
                  </a:lnTo>
                  <a:lnTo>
                    <a:pt x="96346" y="51605"/>
                  </a:lnTo>
                  <a:close/>
                </a:path>
                <a:path w="230504" h="128270">
                  <a:moveTo>
                    <a:pt x="135168" y="90568"/>
                  </a:moveTo>
                  <a:lnTo>
                    <a:pt x="135168" y="93857"/>
                  </a:lnTo>
                  <a:lnTo>
                    <a:pt x="150336" y="102631"/>
                  </a:lnTo>
                  <a:lnTo>
                    <a:pt x="150336" y="99342"/>
                  </a:lnTo>
                  <a:lnTo>
                    <a:pt x="135168" y="90568"/>
                  </a:lnTo>
                  <a:close/>
                </a:path>
                <a:path w="230504" h="128270">
                  <a:moveTo>
                    <a:pt x="164607" y="91089"/>
                  </a:moveTo>
                  <a:lnTo>
                    <a:pt x="150336" y="99342"/>
                  </a:lnTo>
                  <a:lnTo>
                    <a:pt x="150336" y="102631"/>
                  </a:lnTo>
                  <a:lnTo>
                    <a:pt x="164607" y="94377"/>
                  </a:lnTo>
                  <a:lnTo>
                    <a:pt x="164607" y="91089"/>
                  </a:lnTo>
                  <a:close/>
                </a:path>
                <a:path w="230504" h="128270">
                  <a:moveTo>
                    <a:pt x="45506" y="63463"/>
                  </a:moveTo>
                  <a:lnTo>
                    <a:pt x="45506" y="66752"/>
                  </a:lnTo>
                  <a:lnTo>
                    <a:pt x="106180" y="101846"/>
                  </a:lnTo>
                  <a:lnTo>
                    <a:pt x="106180" y="98557"/>
                  </a:lnTo>
                  <a:lnTo>
                    <a:pt x="45506" y="63463"/>
                  </a:lnTo>
                  <a:close/>
                </a:path>
                <a:path w="230504" h="128270">
                  <a:moveTo>
                    <a:pt x="120450" y="90308"/>
                  </a:moveTo>
                  <a:lnTo>
                    <a:pt x="106180" y="98557"/>
                  </a:lnTo>
                  <a:lnTo>
                    <a:pt x="106180" y="101846"/>
                  </a:lnTo>
                  <a:lnTo>
                    <a:pt x="120450" y="93596"/>
                  </a:lnTo>
                  <a:lnTo>
                    <a:pt x="120450" y="90308"/>
                  </a:lnTo>
                  <a:close/>
                </a:path>
                <a:path w="230504" h="128270">
                  <a:moveTo>
                    <a:pt x="112417" y="77404"/>
                  </a:moveTo>
                  <a:lnTo>
                    <a:pt x="112417" y="80692"/>
                  </a:lnTo>
                  <a:lnTo>
                    <a:pt x="127586" y="89467"/>
                  </a:lnTo>
                  <a:lnTo>
                    <a:pt x="127586" y="86178"/>
                  </a:lnTo>
                  <a:lnTo>
                    <a:pt x="112417" y="77404"/>
                  </a:lnTo>
                  <a:close/>
                </a:path>
                <a:path w="230504" h="128270">
                  <a:moveTo>
                    <a:pt x="141851" y="77924"/>
                  </a:moveTo>
                  <a:lnTo>
                    <a:pt x="127586" y="86178"/>
                  </a:lnTo>
                  <a:lnTo>
                    <a:pt x="127586" y="89467"/>
                  </a:lnTo>
                  <a:lnTo>
                    <a:pt x="141851" y="81213"/>
                  </a:lnTo>
                  <a:lnTo>
                    <a:pt x="141851" y="77924"/>
                  </a:lnTo>
                  <a:close/>
                </a:path>
                <a:path w="230504" h="128270">
                  <a:moveTo>
                    <a:pt x="89662" y="64244"/>
                  </a:moveTo>
                  <a:lnTo>
                    <a:pt x="89662" y="67533"/>
                  </a:lnTo>
                  <a:lnTo>
                    <a:pt x="104831" y="76308"/>
                  </a:lnTo>
                  <a:lnTo>
                    <a:pt x="104831" y="73019"/>
                  </a:lnTo>
                  <a:lnTo>
                    <a:pt x="89662" y="64244"/>
                  </a:lnTo>
                  <a:close/>
                </a:path>
                <a:path w="230504" h="128270">
                  <a:moveTo>
                    <a:pt x="119096" y="64765"/>
                  </a:moveTo>
                  <a:lnTo>
                    <a:pt x="104831" y="73019"/>
                  </a:lnTo>
                  <a:lnTo>
                    <a:pt x="104831" y="76308"/>
                  </a:lnTo>
                  <a:lnTo>
                    <a:pt x="119096" y="68054"/>
                  </a:lnTo>
                  <a:lnTo>
                    <a:pt x="119096" y="64765"/>
                  </a:lnTo>
                  <a:close/>
                </a:path>
                <a:path w="230504" h="128270">
                  <a:moveTo>
                    <a:pt x="157923" y="103727"/>
                  </a:moveTo>
                  <a:lnTo>
                    <a:pt x="157923" y="107016"/>
                  </a:lnTo>
                  <a:lnTo>
                    <a:pt x="173091" y="115791"/>
                  </a:lnTo>
                  <a:lnTo>
                    <a:pt x="173091" y="112502"/>
                  </a:lnTo>
                  <a:lnTo>
                    <a:pt x="157923" y="103727"/>
                  </a:lnTo>
                  <a:close/>
                </a:path>
                <a:path w="230504" h="128270">
                  <a:moveTo>
                    <a:pt x="187357" y="104248"/>
                  </a:moveTo>
                  <a:lnTo>
                    <a:pt x="173091" y="112502"/>
                  </a:lnTo>
                  <a:lnTo>
                    <a:pt x="173091" y="115791"/>
                  </a:lnTo>
                  <a:lnTo>
                    <a:pt x="187362" y="107537"/>
                  </a:lnTo>
                  <a:lnTo>
                    <a:pt x="187357" y="104248"/>
                  </a:lnTo>
                  <a:close/>
                </a:path>
                <a:path w="230504" h="128270">
                  <a:moveTo>
                    <a:pt x="0" y="37139"/>
                  </a:moveTo>
                  <a:lnTo>
                    <a:pt x="0" y="40428"/>
                  </a:lnTo>
                  <a:lnTo>
                    <a:pt x="15169" y="49203"/>
                  </a:lnTo>
                  <a:lnTo>
                    <a:pt x="15169" y="45914"/>
                  </a:lnTo>
                  <a:lnTo>
                    <a:pt x="0" y="37139"/>
                  </a:lnTo>
                  <a:close/>
                </a:path>
                <a:path w="230504" h="128270">
                  <a:moveTo>
                    <a:pt x="29435" y="37660"/>
                  </a:moveTo>
                  <a:lnTo>
                    <a:pt x="15169" y="45914"/>
                  </a:lnTo>
                  <a:lnTo>
                    <a:pt x="15169" y="49203"/>
                  </a:lnTo>
                  <a:lnTo>
                    <a:pt x="29435" y="40949"/>
                  </a:lnTo>
                  <a:lnTo>
                    <a:pt x="29435" y="37660"/>
                  </a:lnTo>
                  <a:close/>
                </a:path>
                <a:path w="230504" h="128270">
                  <a:moveTo>
                    <a:pt x="22751" y="50299"/>
                  </a:moveTo>
                  <a:lnTo>
                    <a:pt x="22751" y="53588"/>
                  </a:lnTo>
                  <a:lnTo>
                    <a:pt x="37924" y="62362"/>
                  </a:lnTo>
                  <a:lnTo>
                    <a:pt x="37919" y="59074"/>
                  </a:lnTo>
                  <a:lnTo>
                    <a:pt x="22751" y="50299"/>
                  </a:lnTo>
                  <a:close/>
                </a:path>
                <a:path w="230504" h="128270">
                  <a:moveTo>
                    <a:pt x="52190" y="50824"/>
                  </a:moveTo>
                  <a:lnTo>
                    <a:pt x="37919" y="59074"/>
                  </a:lnTo>
                  <a:lnTo>
                    <a:pt x="37924" y="62362"/>
                  </a:lnTo>
                  <a:lnTo>
                    <a:pt x="52190" y="54113"/>
                  </a:lnTo>
                  <a:lnTo>
                    <a:pt x="52190" y="50824"/>
                  </a:lnTo>
                  <a:close/>
                </a:path>
                <a:path w="230504" h="128270">
                  <a:moveTo>
                    <a:pt x="113767" y="102946"/>
                  </a:moveTo>
                  <a:lnTo>
                    <a:pt x="113767" y="106235"/>
                  </a:lnTo>
                  <a:lnTo>
                    <a:pt x="128935" y="115010"/>
                  </a:lnTo>
                  <a:lnTo>
                    <a:pt x="128935" y="111721"/>
                  </a:lnTo>
                  <a:lnTo>
                    <a:pt x="113767" y="102946"/>
                  </a:lnTo>
                  <a:close/>
                </a:path>
                <a:path w="230504" h="128270">
                  <a:moveTo>
                    <a:pt x="143206" y="103467"/>
                  </a:moveTo>
                  <a:lnTo>
                    <a:pt x="128935" y="111721"/>
                  </a:lnTo>
                  <a:lnTo>
                    <a:pt x="128935" y="115010"/>
                  </a:lnTo>
                  <a:lnTo>
                    <a:pt x="143206" y="106756"/>
                  </a:lnTo>
                  <a:lnTo>
                    <a:pt x="143206" y="103467"/>
                  </a:lnTo>
                  <a:close/>
                </a:path>
                <a:path w="230504" h="128270">
                  <a:moveTo>
                    <a:pt x="136522" y="116106"/>
                  </a:moveTo>
                  <a:lnTo>
                    <a:pt x="136522" y="119395"/>
                  </a:lnTo>
                  <a:lnTo>
                    <a:pt x="151690" y="128169"/>
                  </a:lnTo>
                  <a:lnTo>
                    <a:pt x="151690" y="124880"/>
                  </a:lnTo>
                  <a:lnTo>
                    <a:pt x="136522" y="116106"/>
                  </a:lnTo>
                  <a:close/>
                </a:path>
                <a:path w="230504" h="128270">
                  <a:moveTo>
                    <a:pt x="165956" y="116627"/>
                  </a:moveTo>
                  <a:lnTo>
                    <a:pt x="151690" y="124880"/>
                  </a:lnTo>
                  <a:lnTo>
                    <a:pt x="151690" y="128169"/>
                  </a:lnTo>
                  <a:lnTo>
                    <a:pt x="165956" y="119915"/>
                  </a:lnTo>
                  <a:lnTo>
                    <a:pt x="165956" y="116627"/>
                  </a:lnTo>
                  <a:close/>
                </a:path>
              </a:pathLst>
            </a:custGeom>
            <a:solidFill>
              <a:srgbClr val="959595">
                <a:alpha val="29803"/>
              </a:srgbClr>
            </a:solidFill>
          </p:spPr>
          <p:txBody>
            <a:bodyPr wrap="square" lIns="0" tIns="0" rIns="0" bIns="0" rtlCol="0"/>
            <a:lstStyle/>
            <a:p>
              <a:endParaRPr sz="1050"/>
            </a:p>
          </p:txBody>
        </p:sp>
        <p:sp>
          <p:nvSpPr>
            <p:cNvPr id="141" name="object 141"/>
            <p:cNvSpPr/>
            <p:nvPr/>
          </p:nvSpPr>
          <p:spPr>
            <a:xfrm>
              <a:off x="5846826" y="1433575"/>
              <a:ext cx="890905" cy="970280"/>
            </a:xfrm>
            <a:custGeom>
              <a:avLst/>
              <a:gdLst/>
              <a:ahLst/>
              <a:cxnLst/>
              <a:rect l="l" t="t" r="r" b="b"/>
              <a:pathLst>
                <a:path w="890904" h="970280">
                  <a:moveTo>
                    <a:pt x="445262" y="0"/>
                  </a:moveTo>
                  <a:lnTo>
                    <a:pt x="399722" y="2502"/>
                  </a:lnTo>
                  <a:lnTo>
                    <a:pt x="355501" y="9849"/>
                  </a:lnTo>
                  <a:lnTo>
                    <a:pt x="312822" y="21795"/>
                  </a:lnTo>
                  <a:lnTo>
                    <a:pt x="271908" y="38098"/>
                  </a:lnTo>
                  <a:lnTo>
                    <a:pt x="232984" y="58513"/>
                  </a:lnTo>
                  <a:lnTo>
                    <a:pt x="196273" y="82798"/>
                  </a:lnTo>
                  <a:lnTo>
                    <a:pt x="161997" y="110708"/>
                  </a:lnTo>
                  <a:lnTo>
                    <a:pt x="130381" y="142001"/>
                  </a:lnTo>
                  <a:lnTo>
                    <a:pt x="101647" y="176433"/>
                  </a:lnTo>
                  <a:lnTo>
                    <a:pt x="76020" y="213760"/>
                  </a:lnTo>
                  <a:lnTo>
                    <a:pt x="53723" y="253739"/>
                  </a:lnTo>
                  <a:lnTo>
                    <a:pt x="34978" y="296126"/>
                  </a:lnTo>
                  <a:lnTo>
                    <a:pt x="20010" y="340677"/>
                  </a:lnTo>
                  <a:lnTo>
                    <a:pt x="9042" y="387150"/>
                  </a:lnTo>
                  <a:lnTo>
                    <a:pt x="2297" y="435301"/>
                  </a:lnTo>
                  <a:lnTo>
                    <a:pt x="0" y="484886"/>
                  </a:lnTo>
                  <a:lnTo>
                    <a:pt x="2297" y="534472"/>
                  </a:lnTo>
                  <a:lnTo>
                    <a:pt x="9042" y="582626"/>
                  </a:lnTo>
                  <a:lnTo>
                    <a:pt x="20010" y="629105"/>
                  </a:lnTo>
                  <a:lnTo>
                    <a:pt x="34978" y="673665"/>
                  </a:lnTo>
                  <a:lnTo>
                    <a:pt x="53723" y="716062"/>
                  </a:lnTo>
                  <a:lnTo>
                    <a:pt x="76020" y="756051"/>
                  </a:lnTo>
                  <a:lnTo>
                    <a:pt x="101647" y="793390"/>
                  </a:lnTo>
                  <a:lnTo>
                    <a:pt x="130381" y="827833"/>
                  </a:lnTo>
                  <a:lnTo>
                    <a:pt x="161997" y="859138"/>
                  </a:lnTo>
                  <a:lnTo>
                    <a:pt x="196273" y="887060"/>
                  </a:lnTo>
                  <a:lnTo>
                    <a:pt x="232984" y="911356"/>
                  </a:lnTo>
                  <a:lnTo>
                    <a:pt x="271908" y="931781"/>
                  </a:lnTo>
                  <a:lnTo>
                    <a:pt x="312822" y="948091"/>
                  </a:lnTo>
                  <a:lnTo>
                    <a:pt x="355501" y="960044"/>
                  </a:lnTo>
                  <a:lnTo>
                    <a:pt x="399722" y="967394"/>
                  </a:lnTo>
                  <a:lnTo>
                    <a:pt x="445262" y="969899"/>
                  </a:lnTo>
                  <a:lnTo>
                    <a:pt x="490780" y="967394"/>
                  </a:lnTo>
                  <a:lnTo>
                    <a:pt x="534986" y="960044"/>
                  </a:lnTo>
                  <a:lnTo>
                    <a:pt x="577654" y="948091"/>
                  </a:lnTo>
                  <a:lnTo>
                    <a:pt x="618561" y="931781"/>
                  </a:lnTo>
                  <a:lnTo>
                    <a:pt x="657482" y="911356"/>
                  </a:lnTo>
                  <a:lnTo>
                    <a:pt x="694194" y="887060"/>
                  </a:lnTo>
                  <a:lnTo>
                    <a:pt x="728473" y="859138"/>
                  </a:lnTo>
                  <a:lnTo>
                    <a:pt x="760094" y="827833"/>
                  </a:lnTo>
                  <a:lnTo>
                    <a:pt x="788835" y="793390"/>
                  </a:lnTo>
                  <a:lnTo>
                    <a:pt x="814469" y="756051"/>
                  </a:lnTo>
                  <a:lnTo>
                    <a:pt x="836775" y="716062"/>
                  </a:lnTo>
                  <a:lnTo>
                    <a:pt x="855527" y="673665"/>
                  </a:lnTo>
                  <a:lnTo>
                    <a:pt x="870502" y="629105"/>
                  </a:lnTo>
                  <a:lnTo>
                    <a:pt x="881476" y="582626"/>
                  </a:lnTo>
                  <a:lnTo>
                    <a:pt x="888224" y="534472"/>
                  </a:lnTo>
                  <a:lnTo>
                    <a:pt x="890524" y="484886"/>
                  </a:lnTo>
                  <a:lnTo>
                    <a:pt x="888224" y="435301"/>
                  </a:lnTo>
                  <a:lnTo>
                    <a:pt x="881476" y="387150"/>
                  </a:lnTo>
                  <a:lnTo>
                    <a:pt x="870502" y="340677"/>
                  </a:lnTo>
                  <a:lnTo>
                    <a:pt x="855527" y="296126"/>
                  </a:lnTo>
                  <a:lnTo>
                    <a:pt x="836775" y="253739"/>
                  </a:lnTo>
                  <a:lnTo>
                    <a:pt x="814469" y="213760"/>
                  </a:lnTo>
                  <a:lnTo>
                    <a:pt x="788835" y="176433"/>
                  </a:lnTo>
                  <a:lnTo>
                    <a:pt x="760095" y="142001"/>
                  </a:lnTo>
                  <a:lnTo>
                    <a:pt x="728473" y="110708"/>
                  </a:lnTo>
                  <a:lnTo>
                    <a:pt x="694194" y="82798"/>
                  </a:lnTo>
                  <a:lnTo>
                    <a:pt x="657482" y="58513"/>
                  </a:lnTo>
                  <a:lnTo>
                    <a:pt x="618561" y="38098"/>
                  </a:lnTo>
                  <a:lnTo>
                    <a:pt x="577654" y="21795"/>
                  </a:lnTo>
                  <a:lnTo>
                    <a:pt x="534986" y="9849"/>
                  </a:lnTo>
                  <a:lnTo>
                    <a:pt x="490780" y="2502"/>
                  </a:lnTo>
                  <a:lnTo>
                    <a:pt x="445262" y="0"/>
                  </a:lnTo>
                  <a:close/>
                </a:path>
              </a:pathLst>
            </a:custGeom>
            <a:solidFill>
              <a:srgbClr val="FFFFFF"/>
            </a:solidFill>
          </p:spPr>
          <p:txBody>
            <a:bodyPr wrap="square" lIns="0" tIns="0" rIns="0" bIns="0" rtlCol="0"/>
            <a:lstStyle/>
            <a:p>
              <a:endParaRPr sz="1050"/>
            </a:p>
          </p:txBody>
        </p:sp>
        <p:sp>
          <p:nvSpPr>
            <p:cNvPr id="142" name="object 142"/>
            <p:cNvSpPr/>
            <p:nvPr/>
          </p:nvSpPr>
          <p:spPr>
            <a:xfrm>
              <a:off x="5846826" y="1433575"/>
              <a:ext cx="890905" cy="970280"/>
            </a:xfrm>
            <a:custGeom>
              <a:avLst/>
              <a:gdLst/>
              <a:ahLst/>
              <a:cxnLst/>
              <a:rect l="l" t="t" r="r" b="b"/>
              <a:pathLst>
                <a:path w="890904" h="970280">
                  <a:moveTo>
                    <a:pt x="0" y="484886"/>
                  </a:moveTo>
                  <a:lnTo>
                    <a:pt x="2297" y="435301"/>
                  </a:lnTo>
                  <a:lnTo>
                    <a:pt x="9042" y="387150"/>
                  </a:lnTo>
                  <a:lnTo>
                    <a:pt x="20010" y="340677"/>
                  </a:lnTo>
                  <a:lnTo>
                    <a:pt x="34978" y="296126"/>
                  </a:lnTo>
                  <a:lnTo>
                    <a:pt x="53723" y="253739"/>
                  </a:lnTo>
                  <a:lnTo>
                    <a:pt x="76020" y="213760"/>
                  </a:lnTo>
                  <a:lnTo>
                    <a:pt x="101647" y="176433"/>
                  </a:lnTo>
                  <a:lnTo>
                    <a:pt x="130381" y="142001"/>
                  </a:lnTo>
                  <a:lnTo>
                    <a:pt x="161997" y="110708"/>
                  </a:lnTo>
                  <a:lnTo>
                    <a:pt x="196273" y="82798"/>
                  </a:lnTo>
                  <a:lnTo>
                    <a:pt x="232984" y="58513"/>
                  </a:lnTo>
                  <a:lnTo>
                    <a:pt x="271908" y="38098"/>
                  </a:lnTo>
                  <a:lnTo>
                    <a:pt x="312822" y="21795"/>
                  </a:lnTo>
                  <a:lnTo>
                    <a:pt x="355501" y="9849"/>
                  </a:lnTo>
                  <a:lnTo>
                    <a:pt x="399722" y="2502"/>
                  </a:lnTo>
                  <a:lnTo>
                    <a:pt x="445262" y="0"/>
                  </a:lnTo>
                  <a:lnTo>
                    <a:pt x="490780" y="2502"/>
                  </a:lnTo>
                  <a:lnTo>
                    <a:pt x="534986" y="9849"/>
                  </a:lnTo>
                  <a:lnTo>
                    <a:pt x="577654" y="21795"/>
                  </a:lnTo>
                  <a:lnTo>
                    <a:pt x="618561" y="38098"/>
                  </a:lnTo>
                  <a:lnTo>
                    <a:pt x="657482" y="58513"/>
                  </a:lnTo>
                  <a:lnTo>
                    <a:pt x="694194" y="82798"/>
                  </a:lnTo>
                  <a:lnTo>
                    <a:pt x="728473" y="110708"/>
                  </a:lnTo>
                  <a:lnTo>
                    <a:pt x="760095" y="142001"/>
                  </a:lnTo>
                  <a:lnTo>
                    <a:pt x="788835" y="176433"/>
                  </a:lnTo>
                  <a:lnTo>
                    <a:pt x="814469" y="213760"/>
                  </a:lnTo>
                  <a:lnTo>
                    <a:pt x="836775" y="253739"/>
                  </a:lnTo>
                  <a:lnTo>
                    <a:pt x="855527" y="296126"/>
                  </a:lnTo>
                  <a:lnTo>
                    <a:pt x="870502" y="340677"/>
                  </a:lnTo>
                  <a:lnTo>
                    <a:pt x="881476" y="387150"/>
                  </a:lnTo>
                  <a:lnTo>
                    <a:pt x="888224" y="435301"/>
                  </a:lnTo>
                  <a:lnTo>
                    <a:pt x="890524" y="484886"/>
                  </a:lnTo>
                  <a:lnTo>
                    <a:pt x="888224" y="534472"/>
                  </a:lnTo>
                  <a:lnTo>
                    <a:pt x="881476" y="582626"/>
                  </a:lnTo>
                  <a:lnTo>
                    <a:pt x="870502" y="629105"/>
                  </a:lnTo>
                  <a:lnTo>
                    <a:pt x="855527" y="673665"/>
                  </a:lnTo>
                  <a:lnTo>
                    <a:pt x="836775" y="716062"/>
                  </a:lnTo>
                  <a:lnTo>
                    <a:pt x="814469" y="756051"/>
                  </a:lnTo>
                  <a:lnTo>
                    <a:pt x="788835" y="793390"/>
                  </a:lnTo>
                  <a:lnTo>
                    <a:pt x="760094" y="827833"/>
                  </a:lnTo>
                  <a:lnTo>
                    <a:pt x="728473" y="859138"/>
                  </a:lnTo>
                  <a:lnTo>
                    <a:pt x="694194" y="887060"/>
                  </a:lnTo>
                  <a:lnTo>
                    <a:pt x="657482" y="911356"/>
                  </a:lnTo>
                  <a:lnTo>
                    <a:pt x="618561" y="931781"/>
                  </a:lnTo>
                  <a:lnTo>
                    <a:pt x="577654" y="948091"/>
                  </a:lnTo>
                  <a:lnTo>
                    <a:pt x="534986" y="960044"/>
                  </a:lnTo>
                  <a:lnTo>
                    <a:pt x="490780" y="967394"/>
                  </a:lnTo>
                  <a:lnTo>
                    <a:pt x="445262" y="969899"/>
                  </a:lnTo>
                  <a:lnTo>
                    <a:pt x="399722" y="967394"/>
                  </a:lnTo>
                  <a:lnTo>
                    <a:pt x="355501" y="960044"/>
                  </a:lnTo>
                  <a:lnTo>
                    <a:pt x="312822" y="948091"/>
                  </a:lnTo>
                  <a:lnTo>
                    <a:pt x="271908" y="931781"/>
                  </a:lnTo>
                  <a:lnTo>
                    <a:pt x="232984" y="911356"/>
                  </a:lnTo>
                  <a:lnTo>
                    <a:pt x="196273" y="887060"/>
                  </a:lnTo>
                  <a:lnTo>
                    <a:pt x="161997" y="859138"/>
                  </a:lnTo>
                  <a:lnTo>
                    <a:pt x="130381" y="827833"/>
                  </a:lnTo>
                  <a:lnTo>
                    <a:pt x="101647" y="793390"/>
                  </a:lnTo>
                  <a:lnTo>
                    <a:pt x="76020" y="756051"/>
                  </a:lnTo>
                  <a:lnTo>
                    <a:pt x="53723" y="716062"/>
                  </a:lnTo>
                  <a:lnTo>
                    <a:pt x="34978" y="673665"/>
                  </a:lnTo>
                  <a:lnTo>
                    <a:pt x="20010" y="629105"/>
                  </a:lnTo>
                  <a:lnTo>
                    <a:pt x="9042" y="582626"/>
                  </a:lnTo>
                  <a:lnTo>
                    <a:pt x="2297" y="534472"/>
                  </a:lnTo>
                  <a:lnTo>
                    <a:pt x="0" y="484886"/>
                  </a:lnTo>
                  <a:close/>
                </a:path>
              </a:pathLst>
            </a:custGeom>
            <a:ln w="28574">
              <a:solidFill>
                <a:srgbClr val="4A64A4"/>
              </a:solidFill>
            </a:ln>
          </p:spPr>
          <p:txBody>
            <a:bodyPr wrap="square" lIns="0" tIns="0" rIns="0" bIns="0" rtlCol="0"/>
            <a:lstStyle/>
            <a:p>
              <a:endParaRPr sz="1050"/>
            </a:p>
          </p:txBody>
        </p:sp>
      </p:grpSp>
      <p:sp>
        <p:nvSpPr>
          <p:cNvPr id="143" name="object 143"/>
          <p:cNvSpPr txBox="1">
            <a:spLocks noGrp="1"/>
          </p:cNvSpPr>
          <p:nvPr>
            <p:ph type="title"/>
          </p:nvPr>
        </p:nvSpPr>
        <p:spPr>
          <a:xfrm>
            <a:off x="5498592" y="659626"/>
            <a:ext cx="729139" cy="410241"/>
          </a:xfrm>
          <a:prstGeom prst="rect">
            <a:avLst/>
          </a:prstGeom>
        </p:spPr>
        <p:txBody>
          <a:bodyPr spcFirstLastPara="1" vert="horz" wrap="square" lIns="0" tIns="9525" rIns="0" bIns="0" rtlCol="0" anchor="t" anchorCtr="0">
            <a:spAutoFit/>
          </a:bodyPr>
          <a:lstStyle/>
          <a:p>
            <a:pPr marL="101918" marR="3810" indent="-92869">
              <a:lnSpc>
                <a:spcPct val="105000"/>
              </a:lnSpc>
              <a:spcBef>
                <a:spcPts val="75"/>
              </a:spcBef>
            </a:pPr>
            <a:r>
              <a:rPr sz="1200" spc="-4" dirty="0">
                <a:latin typeface="Arial"/>
                <a:cs typeface="Arial"/>
              </a:rPr>
              <a:t>Pe</a:t>
            </a:r>
            <a:r>
              <a:rPr sz="1200" dirty="0">
                <a:latin typeface="Arial"/>
                <a:cs typeface="Arial"/>
              </a:rPr>
              <a:t>r</a:t>
            </a:r>
            <a:r>
              <a:rPr sz="1200" spc="-4" dirty="0">
                <a:latin typeface="Arial"/>
                <a:cs typeface="Arial"/>
              </a:rPr>
              <a:t>ime</a:t>
            </a:r>
            <a:r>
              <a:rPr sz="1200" spc="-8" dirty="0">
                <a:latin typeface="Arial"/>
                <a:cs typeface="Arial"/>
              </a:rPr>
              <a:t>t</a:t>
            </a:r>
            <a:r>
              <a:rPr sz="1200" spc="-4" dirty="0">
                <a:latin typeface="Arial"/>
                <a:cs typeface="Arial"/>
              </a:rPr>
              <a:t>ro  </a:t>
            </a:r>
            <a:r>
              <a:rPr sz="1200" spc="-8" dirty="0">
                <a:latin typeface="Arial"/>
                <a:cs typeface="Arial"/>
              </a:rPr>
              <a:t>De</a:t>
            </a:r>
            <a:r>
              <a:rPr sz="1200" spc="-26" dirty="0">
                <a:latin typeface="Arial"/>
                <a:cs typeface="Arial"/>
              </a:rPr>
              <a:t> </a:t>
            </a:r>
            <a:r>
              <a:rPr sz="1200" spc="-8" dirty="0">
                <a:latin typeface="Arial"/>
                <a:cs typeface="Arial"/>
              </a:rPr>
              <a:t>Red</a:t>
            </a:r>
            <a:endParaRPr sz="1200">
              <a:latin typeface="Arial"/>
              <a:cs typeface="Arial"/>
            </a:endParaRPr>
          </a:p>
        </p:txBody>
      </p:sp>
      <p:grpSp>
        <p:nvGrpSpPr>
          <p:cNvPr id="144" name="object 144"/>
          <p:cNvGrpSpPr/>
          <p:nvPr/>
        </p:nvGrpSpPr>
        <p:grpSpPr>
          <a:xfrm>
            <a:off x="5745278" y="1690043"/>
            <a:ext cx="2133124" cy="1786890"/>
            <a:chOff x="6136370" y="2253390"/>
            <a:chExt cx="2844165" cy="2382520"/>
          </a:xfrm>
        </p:grpSpPr>
        <p:sp>
          <p:nvSpPr>
            <p:cNvPr id="145" name="object 145"/>
            <p:cNvSpPr/>
            <p:nvPr/>
          </p:nvSpPr>
          <p:spPr>
            <a:xfrm>
              <a:off x="7599426" y="3408426"/>
              <a:ext cx="1367155" cy="1212850"/>
            </a:xfrm>
            <a:custGeom>
              <a:avLst/>
              <a:gdLst/>
              <a:ahLst/>
              <a:cxnLst/>
              <a:rect l="l" t="t" r="r" b="b"/>
              <a:pathLst>
                <a:path w="1367154" h="1212850">
                  <a:moveTo>
                    <a:pt x="683387" y="0"/>
                  </a:moveTo>
                  <a:lnTo>
                    <a:pt x="632382" y="1662"/>
                  </a:lnTo>
                  <a:lnTo>
                    <a:pt x="582396" y="6572"/>
                  </a:lnTo>
                  <a:lnTo>
                    <a:pt x="533561" y="14613"/>
                  </a:lnTo>
                  <a:lnTo>
                    <a:pt x="486008" y="25666"/>
                  </a:lnTo>
                  <a:lnTo>
                    <a:pt x="439870" y="39616"/>
                  </a:lnTo>
                  <a:lnTo>
                    <a:pt x="395279" y="56345"/>
                  </a:lnTo>
                  <a:lnTo>
                    <a:pt x="352367" y="75736"/>
                  </a:lnTo>
                  <a:lnTo>
                    <a:pt x="311266" y="97671"/>
                  </a:lnTo>
                  <a:lnTo>
                    <a:pt x="272109" y="122035"/>
                  </a:lnTo>
                  <a:lnTo>
                    <a:pt x="235026" y="148709"/>
                  </a:lnTo>
                  <a:lnTo>
                    <a:pt x="200151" y="177577"/>
                  </a:lnTo>
                  <a:lnTo>
                    <a:pt x="167616" y="208522"/>
                  </a:lnTo>
                  <a:lnTo>
                    <a:pt x="137552" y="241426"/>
                  </a:lnTo>
                  <a:lnTo>
                    <a:pt x="110092" y="276173"/>
                  </a:lnTo>
                  <a:lnTo>
                    <a:pt x="85368" y="312645"/>
                  </a:lnTo>
                  <a:lnTo>
                    <a:pt x="63512" y="350725"/>
                  </a:lnTo>
                  <a:lnTo>
                    <a:pt x="44656" y="390296"/>
                  </a:lnTo>
                  <a:lnTo>
                    <a:pt x="28932" y="431242"/>
                  </a:lnTo>
                  <a:lnTo>
                    <a:pt x="16472" y="473445"/>
                  </a:lnTo>
                  <a:lnTo>
                    <a:pt x="7409" y="516787"/>
                  </a:lnTo>
                  <a:lnTo>
                    <a:pt x="1874" y="561153"/>
                  </a:lnTo>
                  <a:lnTo>
                    <a:pt x="0" y="606425"/>
                  </a:lnTo>
                  <a:lnTo>
                    <a:pt x="1874" y="651680"/>
                  </a:lnTo>
                  <a:lnTo>
                    <a:pt x="7409" y="696033"/>
                  </a:lnTo>
                  <a:lnTo>
                    <a:pt x="16472" y="739366"/>
                  </a:lnTo>
                  <a:lnTo>
                    <a:pt x="28932" y="781561"/>
                  </a:lnTo>
                  <a:lnTo>
                    <a:pt x="44656" y="822501"/>
                  </a:lnTo>
                  <a:lnTo>
                    <a:pt x="63512" y="862069"/>
                  </a:lnTo>
                  <a:lnTo>
                    <a:pt x="85368" y="900148"/>
                  </a:lnTo>
                  <a:lnTo>
                    <a:pt x="110092" y="936620"/>
                  </a:lnTo>
                  <a:lnTo>
                    <a:pt x="137552" y="971369"/>
                  </a:lnTo>
                  <a:lnTo>
                    <a:pt x="167616" y="1004276"/>
                  </a:lnTo>
                  <a:lnTo>
                    <a:pt x="200151" y="1035224"/>
                  </a:lnTo>
                  <a:lnTo>
                    <a:pt x="235026" y="1064097"/>
                  </a:lnTo>
                  <a:lnTo>
                    <a:pt x="272109" y="1090776"/>
                  </a:lnTo>
                  <a:lnTo>
                    <a:pt x="311266" y="1115146"/>
                  </a:lnTo>
                  <a:lnTo>
                    <a:pt x="352367" y="1137087"/>
                  </a:lnTo>
                  <a:lnTo>
                    <a:pt x="395279" y="1156484"/>
                  </a:lnTo>
                  <a:lnTo>
                    <a:pt x="439870" y="1173218"/>
                  </a:lnTo>
                  <a:lnTo>
                    <a:pt x="486008" y="1187172"/>
                  </a:lnTo>
                  <a:lnTo>
                    <a:pt x="533561" y="1198230"/>
                  </a:lnTo>
                  <a:lnTo>
                    <a:pt x="582396" y="1206274"/>
                  </a:lnTo>
                  <a:lnTo>
                    <a:pt x="632382" y="1211186"/>
                  </a:lnTo>
                  <a:lnTo>
                    <a:pt x="683387" y="1212850"/>
                  </a:lnTo>
                  <a:lnTo>
                    <a:pt x="734391" y="1211186"/>
                  </a:lnTo>
                  <a:lnTo>
                    <a:pt x="784377" y="1206274"/>
                  </a:lnTo>
                  <a:lnTo>
                    <a:pt x="833212" y="1198230"/>
                  </a:lnTo>
                  <a:lnTo>
                    <a:pt x="880765" y="1187172"/>
                  </a:lnTo>
                  <a:lnTo>
                    <a:pt x="926903" y="1173218"/>
                  </a:lnTo>
                  <a:lnTo>
                    <a:pt x="971494" y="1156484"/>
                  </a:lnTo>
                  <a:lnTo>
                    <a:pt x="1014406" y="1137087"/>
                  </a:lnTo>
                  <a:lnTo>
                    <a:pt x="1055507" y="1115146"/>
                  </a:lnTo>
                  <a:lnTo>
                    <a:pt x="1094664" y="1090776"/>
                  </a:lnTo>
                  <a:lnTo>
                    <a:pt x="1131747" y="1064097"/>
                  </a:lnTo>
                  <a:lnTo>
                    <a:pt x="1166622" y="1035224"/>
                  </a:lnTo>
                  <a:lnTo>
                    <a:pt x="1199157" y="1004276"/>
                  </a:lnTo>
                  <a:lnTo>
                    <a:pt x="1229221" y="971369"/>
                  </a:lnTo>
                  <a:lnTo>
                    <a:pt x="1256681" y="936620"/>
                  </a:lnTo>
                  <a:lnTo>
                    <a:pt x="1281405" y="900148"/>
                  </a:lnTo>
                  <a:lnTo>
                    <a:pt x="1303261" y="862069"/>
                  </a:lnTo>
                  <a:lnTo>
                    <a:pt x="1322117" y="822501"/>
                  </a:lnTo>
                  <a:lnTo>
                    <a:pt x="1337841" y="781561"/>
                  </a:lnTo>
                  <a:lnTo>
                    <a:pt x="1350301" y="739366"/>
                  </a:lnTo>
                  <a:lnTo>
                    <a:pt x="1359364" y="696033"/>
                  </a:lnTo>
                  <a:lnTo>
                    <a:pt x="1364899" y="651680"/>
                  </a:lnTo>
                  <a:lnTo>
                    <a:pt x="1366774" y="606425"/>
                  </a:lnTo>
                  <a:lnTo>
                    <a:pt x="1364899" y="561153"/>
                  </a:lnTo>
                  <a:lnTo>
                    <a:pt x="1359364" y="516787"/>
                  </a:lnTo>
                  <a:lnTo>
                    <a:pt x="1350301" y="473445"/>
                  </a:lnTo>
                  <a:lnTo>
                    <a:pt x="1337841" y="431242"/>
                  </a:lnTo>
                  <a:lnTo>
                    <a:pt x="1322117" y="390296"/>
                  </a:lnTo>
                  <a:lnTo>
                    <a:pt x="1303261" y="350725"/>
                  </a:lnTo>
                  <a:lnTo>
                    <a:pt x="1281405" y="312645"/>
                  </a:lnTo>
                  <a:lnTo>
                    <a:pt x="1256681" y="276173"/>
                  </a:lnTo>
                  <a:lnTo>
                    <a:pt x="1229221" y="241426"/>
                  </a:lnTo>
                  <a:lnTo>
                    <a:pt x="1199157" y="208522"/>
                  </a:lnTo>
                  <a:lnTo>
                    <a:pt x="1166622" y="177577"/>
                  </a:lnTo>
                  <a:lnTo>
                    <a:pt x="1131747" y="148709"/>
                  </a:lnTo>
                  <a:lnTo>
                    <a:pt x="1094664" y="122035"/>
                  </a:lnTo>
                  <a:lnTo>
                    <a:pt x="1055507" y="97671"/>
                  </a:lnTo>
                  <a:lnTo>
                    <a:pt x="1014406" y="75736"/>
                  </a:lnTo>
                  <a:lnTo>
                    <a:pt x="971494" y="56345"/>
                  </a:lnTo>
                  <a:lnTo>
                    <a:pt x="926903" y="39616"/>
                  </a:lnTo>
                  <a:lnTo>
                    <a:pt x="880765" y="25666"/>
                  </a:lnTo>
                  <a:lnTo>
                    <a:pt x="833212" y="14613"/>
                  </a:lnTo>
                  <a:lnTo>
                    <a:pt x="784377" y="6572"/>
                  </a:lnTo>
                  <a:lnTo>
                    <a:pt x="734391" y="1662"/>
                  </a:lnTo>
                  <a:lnTo>
                    <a:pt x="683387" y="0"/>
                  </a:lnTo>
                  <a:close/>
                </a:path>
              </a:pathLst>
            </a:custGeom>
            <a:solidFill>
              <a:srgbClr val="FFFFFF"/>
            </a:solidFill>
          </p:spPr>
          <p:txBody>
            <a:bodyPr wrap="square" lIns="0" tIns="0" rIns="0" bIns="0" rtlCol="0"/>
            <a:lstStyle/>
            <a:p>
              <a:endParaRPr sz="1050"/>
            </a:p>
          </p:txBody>
        </p:sp>
        <p:sp>
          <p:nvSpPr>
            <p:cNvPr id="146" name="object 146"/>
            <p:cNvSpPr/>
            <p:nvPr/>
          </p:nvSpPr>
          <p:spPr>
            <a:xfrm>
              <a:off x="7599426" y="3408426"/>
              <a:ext cx="1367155" cy="1212850"/>
            </a:xfrm>
            <a:custGeom>
              <a:avLst/>
              <a:gdLst/>
              <a:ahLst/>
              <a:cxnLst/>
              <a:rect l="l" t="t" r="r" b="b"/>
              <a:pathLst>
                <a:path w="1367154" h="1212850">
                  <a:moveTo>
                    <a:pt x="0" y="606425"/>
                  </a:moveTo>
                  <a:lnTo>
                    <a:pt x="1874" y="561153"/>
                  </a:lnTo>
                  <a:lnTo>
                    <a:pt x="7409" y="516787"/>
                  </a:lnTo>
                  <a:lnTo>
                    <a:pt x="16472" y="473445"/>
                  </a:lnTo>
                  <a:lnTo>
                    <a:pt x="28932" y="431242"/>
                  </a:lnTo>
                  <a:lnTo>
                    <a:pt x="44656" y="390296"/>
                  </a:lnTo>
                  <a:lnTo>
                    <a:pt x="63512" y="350725"/>
                  </a:lnTo>
                  <a:lnTo>
                    <a:pt x="85368" y="312645"/>
                  </a:lnTo>
                  <a:lnTo>
                    <a:pt x="110092" y="276173"/>
                  </a:lnTo>
                  <a:lnTo>
                    <a:pt x="137552" y="241426"/>
                  </a:lnTo>
                  <a:lnTo>
                    <a:pt x="167616" y="208522"/>
                  </a:lnTo>
                  <a:lnTo>
                    <a:pt x="200151" y="177577"/>
                  </a:lnTo>
                  <a:lnTo>
                    <a:pt x="235026" y="148709"/>
                  </a:lnTo>
                  <a:lnTo>
                    <a:pt x="272109" y="122035"/>
                  </a:lnTo>
                  <a:lnTo>
                    <a:pt x="311266" y="97671"/>
                  </a:lnTo>
                  <a:lnTo>
                    <a:pt x="352367" y="75736"/>
                  </a:lnTo>
                  <a:lnTo>
                    <a:pt x="395279" y="56345"/>
                  </a:lnTo>
                  <a:lnTo>
                    <a:pt x="439870" y="39616"/>
                  </a:lnTo>
                  <a:lnTo>
                    <a:pt x="486008" y="25666"/>
                  </a:lnTo>
                  <a:lnTo>
                    <a:pt x="533561" y="14613"/>
                  </a:lnTo>
                  <a:lnTo>
                    <a:pt x="582396" y="6572"/>
                  </a:lnTo>
                  <a:lnTo>
                    <a:pt x="632382" y="1662"/>
                  </a:lnTo>
                  <a:lnTo>
                    <a:pt x="683387" y="0"/>
                  </a:lnTo>
                  <a:lnTo>
                    <a:pt x="734391" y="1662"/>
                  </a:lnTo>
                  <a:lnTo>
                    <a:pt x="784377" y="6572"/>
                  </a:lnTo>
                  <a:lnTo>
                    <a:pt x="833212" y="14613"/>
                  </a:lnTo>
                  <a:lnTo>
                    <a:pt x="880765" y="25666"/>
                  </a:lnTo>
                  <a:lnTo>
                    <a:pt x="926903" y="39616"/>
                  </a:lnTo>
                  <a:lnTo>
                    <a:pt x="971494" y="56345"/>
                  </a:lnTo>
                  <a:lnTo>
                    <a:pt x="1014406" y="75736"/>
                  </a:lnTo>
                  <a:lnTo>
                    <a:pt x="1055507" y="97671"/>
                  </a:lnTo>
                  <a:lnTo>
                    <a:pt x="1094664" y="122035"/>
                  </a:lnTo>
                  <a:lnTo>
                    <a:pt x="1131747" y="148709"/>
                  </a:lnTo>
                  <a:lnTo>
                    <a:pt x="1166622" y="177577"/>
                  </a:lnTo>
                  <a:lnTo>
                    <a:pt x="1199157" y="208522"/>
                  </a:lnTo>
                  <a:lnTo>
                    <a:pt x="1229221" y="241426"/>
                  </a:lnTo>
                  <a:lnTo>
                    <a:pt x="1256681" y="276173"/>
                  </a:lnTo>
                  <a:lnTo>
                    <a:pt x="1281405" y="312645"/>
                  </a:lnTo>
                  <a:lnTo>
                    <a:pt x="1303261" y="350725"/>
                  </a:lnTo>
                  <a:lnTo>
                    <a:pt x="1322117" y="390296"/>
                  </a:lnTo>
                  <a:lnTo>
                    <a:pt x="1337841" y="431242"/>
                  </a:lnTo>
                  <a:lnTo>
                    <a:pt x="1350301" y="473445"/>
                  </a:lnTo>
                  <a:lnTo>
                    <a:pt x="1359364" y="516787"/>
                  </a:lnTo>
                  <a:lnTo>
                    <a:pt x="1364899" y="561153"/>
                  </a:lnTo>
                  <a:lnTo>
                    <a:pt x="1366774" y="606425"/>
                  </a:lnTo>
                  <a:lnTo>
                    <a:pt x="1364899" y="651680"/>
                  </a:lnTo>
                  <a:lnTo>
                    <a:pt x="1359364" y="696033"/>
                  </a:lnTo>
                  <a:lnTo>
                    <a:pt x="1350301" y="739366"/>
                  </a:lnTo>
                  <a:lnTo>
                    <a:pt x="1337841" y="781561"/>
                  </a:lnTo>
                  <a:lnTo>
                    <a:pt x="1322117" y="822501"/>
                  </a:lnTo>
                  <a:lnTo>
                    <a:pt x="1303261" y="862069"/>
                  </a:lnTo>
                  <a:lnTo>
                    <a:pt x="1281405" y="900148"/>
                  </a:lnTo>
                  <a:lnTo>
                    <a:pt x="1256681" y="936620"/>
                  </a:lnTo>
                  <a:lnTo>
                    <a:pt x="1229221" y="971369"/>
                  </a:lnTo>
                  <a:lnTo>
                    <a:pt x="1199157" y="1004276"/>
                  </a:lnTo>
                  <a:lnTo>
                    <a:pt x="1166622" y="1035224"/>
                  </a:lnTo>
                  <a:lnTo>
                    <a:pt x="1131747" y="1064097"/>
                  </a:lnTo>
                  <a:lnTo>
                    <a:pt x="1094664" y="1090776"/>
                  </a:lnTo>
                  <a:lnTo>
                    <a:pt x="1055507" y="1115146"/>
                  </a:lnTo>
                  <a:lnTo>
                    <a:pt x="1014406" y="1137087"/>
                  </a:lnTo>
                  <a:lnTo>
                    <a:pt x="971494" y="1156484"/>
                  </a:lnTo>
                  <a:lnTo>
                    <a:pt x="926903" y="1173218"/>
                  </a:lnTo>
                  <a:lnTo>
                    <a:pt x="880765" y="1187172"/>
                  </a:lnTo>
                  <a:lnTo>
                    <a:pt x="833212" y="1198230"/>
                  </a:lnTo>
                  <a:lnTo>
                    <a:pt x="784377" y="1206274"/>
                  </a:lnTo>
                  <a:lnTo>
                    <a:pt x="734391" y="1211186"/>
                  </a:lnTo>
                  <a:lnTo>
                    <a:pt x="683387" y="1212850"/>
                  </a:lnTo>
                  <a:lnTo>
                    <a:pt x="632382" y="1211186"/>
                  </a:lnTo>
                  <a:lnTo>
                    <a:pt x="582396" y="1206274"/>
                  </a:lnTo>
                  <a:lnTo>
                    <a:pt x="533561" y="1198230"/>
                  </a:lnTo>
                  <a:lnTo>
                    <a:pt x="486008" y="1187172"/>
                  </a:lnTo>
                  <a:lnTo>
                    <a:pt x="439870" y="1173218"/>
                  </a:lnTo>
                  <a:lnTo>
                    <a:pt x="395279" y="1156484"/>
                  </a:lnTo>
                  <a:lnTo>
                    <a:pt x="352367" y="1137087"/>
                  </a:lnTo>
                  <a:lnTo>
                    <a:pt x="311266" y="1115146"/>
                  </a:lnTo>
                  <a:lnTo>
                    <a:pt x="272109" y="1090776"/>
                  </a:lnTo>
                  <a:lnTo>
                    <a:pt x="235026" y="1064097"/>
                  </a:lnTo>
                  <a:lnTo>
                    <a:pt x="200151" y="1035224"/>
                  </a:lnTo>
                  <a:lnTo>
                    <a:pt x="167616" y="1004276"/>
                  </a:lnTo>
                  <a:lnTo>
                    <a:pt x="137552" y="971369"/>
                  </a:lnTo>
                  <a:lnTo>
                    <a:pt x="110092" y="936620"/>
                  </a:lnTo>
                  <a:lnTo>
                    <a:pt x="85368" y="900148"/>
                  </a:lnTo>
                  <a:lnTo>
                    <a:pt x="63512" y="862069"/>
                  </a:lnTo>
                  <a:lnTo>
                    <a:pt x="44656" y="822501"/>
                  </a:lnTo>
                  <a:lnTo>
                    <a:pt x="28932" y="781561"/>
                  </a:lnTo>
                  <a:lnTo>
                    <a:pt x="16472" y="739366"/>
                  </a:lnTo>
                  <a:lnTo>
                    <a:pt x="7409" y="696033"/>
                  </a:lnTo>
                  <a:lnTo>
                    <a:pt x="1874" y="651680"/>
                  </a:lnTo>
                  <a:lnTo>
                    <a:pt x="0" y="606425"/>
                  </a:lnTo>
                  <a:close/>
                </a:path>
              </a:pathLst>
            </a:custGeom>
            <a:ln w="28575">
              <a:solidFill>
                <a:srgbClr val="4A64A4"/>
              </a:solidFill>
            </a:ln>
          </p:spPr>
          <p:txBody>
            <a:bodyPr wrap="square" lIns="0" tIns="0" rIns="0" bIns="0" rtlCol="0"/>
            <a:lstStyle/>
            <a:p>
              <a:endParaRPr sz="1050"/>
            </a:p>
          </p:txBody>
        </p:sp>
        <p:pic>
          <p:nvPicPr>
            <p:cNvPr id="147" name="object 147"/>
            <p:cNvPicPr/>
            <p:nvPr/>
          </p:nvPicPr>
          <p:blipFill>
            <a:blip r:embed="rId55" cstate="print"/>
            <a:stretch>
              <a:fillRect/>
            </a:stretch>
          </p:blipFill>
          <p:spPr>
            <a:xfrm>
              <a:off x="6364230" y="2421021"/>
              <a:ext cx="141498" cy="102975"/>
            </a:xfrm>
            <a:prstGeom prst="rect">
              <a:avLst/>
            </a:prstGeom>
          </p:spPr>
        </p:pic>
        <p:pic>
          <p:nvPicPr>
            <p:cNvPr id="148" name="object 148"/>
            <p:cNvPicPr/>
            <p:nvPr/>
          </p:nvPicPr>
          <p:blipFill>
            <a:blip r:embed="rId56" cstate="print"/>
            <a:stretch>
              <a:fillRect/>
            </a:stretch>
          </p:blipFill>
          <p:spPr>
            <a:xfrm>
              <a:off x="6143355" y="2261610"/>
              <a:ext cx="331312" cy="183301"/>
            </a:xfrm>
            <a:prstGeom prst="rect">
              <a:avLst/>
            </a:prstGeom>
          </p:spPr>
        </p:pic>
        <p:sp>
          <p:nvSpPr>
            <p:cNvPr id="149" name="object 149"/>
            <p:cNvSpPr/>
            <p:nvPr/>
          </p:nvSpPr>
          <p:spPr>
            <a:xfrm>
              <a:off x="6143355" y="2261610"/>
              <a:ext cx="331470" cy="183515"/>
            </a:xfrm>
            <a:custGeom>
              <a:avLst/>
              <a:gdLst/>
              <a:ahLst/>
              <a:cxnLst/>
              <a:rect l="l" t="t" r="r" b="b"/>
              <a:pathLst>
                <a:path w="331470" h="183514">
                  <a:moveTo>
                    <a:pt x="0" y="60716"/>
                  </a:moveTo>
                  <a:lnTo>
                    <a:pt x="49696" y="88396"/>
                  </a:lnTo>
                  <a:lnTo>
                    <a:pt x="69200" y="119570"/>
                  </a:lnTo>
                  <a:lnTo>
                    <a:pt x="97842" y="142213"/>
                  </a:lnTo>
                  <a:lnTo>
                    <a:pt x="132782" y="154753"/>
                  </a:lnTo>
                  <a:lnTo>
                    <a:pt x="171178" y="155621"/>
                  </a:lnTo>
                  <a:lnTo>
                    <a:pt x="220875" y="183301"/>
                  </a:lnTo>
                  <a:lnTo>
                    <a:pt x="331312" y="122668"/>
                  </a:lnTo>
                  <a:lnTo>
                    <a:pt x="109370" y="0"/>
                  </a:lnTo>
                  <a:lnTo>
                    <a:pt x="0" y="60716"/>
                  </a:lnTo>
                  <a:close/>
                </a:path>
              </a:pathLst>
            </a:custGeom>
            <a:ln w="6598">
              <a:solidFill>
                <a:srgbClr val="FFFFFF"/>
              </a:solidFill>
            </a:ln>
          </p:spPr>
          <p:txBody>
            <a:bodyPr wrap="square" lIns="0" tIns="0" rIns="0" bIns="0" rtlCol="0"/>
            <a:lstStyle/>
            <a:p>
              <a:endParaRPr sz="1050"/>
            </a:p>
          </p:txBody>
        </p:sp>
        <p:pic>
          <p:nvPicPr>
            <p:cNvPr id="150" name="object 150"/>
            <p:cNvPicPr/>
            <p:nvPr/>
          </p:nvPicPr>
          <p:blipFill>
            <a:blip r:embed="rId57" cstate="print"/>
            <a:stretch>
              <a:fillRect/>
            </a:stretch>
          </p:blipFill>
          <p:spPr>
            <a:xfrm>
              <a:off x="6364230" y="2384278"/>
              <a:ext cx="110437" cy="139718"/>
            </a:xfrm>
            <a:prstGeom prst="rect">
              <a:avLst/>
            </a:prstGeom>
          </p:spPr>
        </p:pic>
        <p:sp>
          <p:nvSpPr>
            <p:cNvPr id="151" name="object 151"/>
            <p:cNvSpPr/>
            <p:nvPr/>
          </p:nvSpPr>
          <p:spPr>
            <a:xfrm>
              <a:off x="6364230" y="2384278"/>
              <a:ext cx="110489" cy="140335"/>
            </a:xfrm>
            <a:custGeom>
              <a:avLst/>
              <a:gdLst/>
              <a:ahLst/>
              <a:cxnLst/>
              <a:rect l="l" t="t" r="r" b="b"/>
              <a:pathLst>
                <a:path w="110489" h="140335">
                  <a:moveTo>
                    <a:pt x="0" y="139718"/>
                  </a:moveTo>
                  <a:lnTo>
                    <a:pt x="104915" y="81721"/>
                  </a:lnTo>
                  <a:lnTo>
                    <a:pt x="104915" y="71178"/>
                  </a:lnTo>
                  <a:lnTo>
                    <a:pt x="110437" y="68542"/>
                  </a:lnTo>
                  <a:lnTo>
                    <a:pt x="110437" y="0"/>
                  </a:lnTo>
                  <a:lnTo>
                    <a:pt x="0" y="60633"/>
                  </a:lnTo>
                  <a:lnTo>
                    <a:pt x="0" y="139718"/>
                  </a:lnTo>
                  <a:close/>
                </a:path>
              </a:pathLst>
            </a:custGeom>
            <a:ln w="6612">
              <a:solidFill>
                <a:srgbClr val="FFFFFF"/>
              </a:solidFill>
            </a:ln>
          </p:spPr>
          <p:txBody>
            <a:bodyPr wrap="square" lIns="0" tIns="0" rIns="0" bIns="0" rtlCol="0"/>
            <a:lstStyle/>
            <a:p>
              <a:endParaRPr sz="1050"/>
            </a:p>
          </p:txBody>
        </p:sp>
        <p:pic>
          <p:nvPicPr>
            <p:cNvPr id="152" name="object 152"/>
            <p:cNvPicPr/>
            <p:nvPr/>
          </p:nvPicPr>
          <p:blipFill>
            <a:blip r:embed="rId58" cstate="print"/>
            <a:stretch>
              <a:fillRect/>
            </a:stretch>
          </p:blipFill>
          <p:spPr>
            <a:xfrm>
              <a:off x="6143355" y="2322327"/>
              <a:ext cx="220875" cy="201670"/>
            </a:xfrm>
            <a:prstGeom prst="rect">
              <a:avLst/>
            </a:prstGeom>
          </p:spPr>
        </p:pic>
        <p:sp>
          <p:nvSpPr>
            <p:cNvPr id="153" name="object 153"/>
            <p:cNvSpPr/>
            <p:nvPr/>
          </p:nvSpPr>
          <p:spPr>
            <a:xfrm>
              <a:off x="6143355" y="2322327"/>
              <a:ext cx="220979" cy="201930"/>
            </a:xfrm>
            <a:custGeom>
              <a:avLst/>
              <a:gdLst/>
              <a:ahLst/>
              <a:cxnLst/>
              <a:rect l="l" t="t" r="r" b="b"/>
              <a:pathLst>
                <a:path w="220979" h="201930">
                  <a:moveTo>
                    <a:pt x="0" y="68542"/>
                  </a:moveTo>
                  <a:lnTo>
                    <a:pt x="5521" y="72496"/>
                  </a:lnTo>
                  <a:lnTo>
                    <a:pt x="5521" y="83041"/>
                  </a:lnTo>
                  <a:lnTo>
                    <a:pt x="49696" y="106768"/>
                  </a:lnTo>
                  <a:lnTo>
                    <a:pt x="69201" y="137941"/>
                  </a:lnTo>
                  <a:lnTo>
                    <a:pt x="97842" y="160584"/>
                  </a:lnTo>
                  <a:lnTo>
                    <a:pt x="132782" y="173124"/>
                  </a:lnTo>
                  <a:lnTo>
                    <a:pt x="171178" y="173989"/>
                  </a:lnTo>
                  <a:lnTo>
                    <a:pt x="220875" y="201670"/>
                  </a:lnTo>
                  <a:lnTo>
                    <a:pt x="220875" y="122585"/>
                  </a:lnTo>
                  <a:lnTo>
                    <a:pt x="171178" y="94904"/>
                  </a:lnTo>
                  <a:lnTo>
                    <a:pt x="132782" y="94037"/>
                  </a:lnTo>
                  <a:lnTo>
                    <a:pt x="97842" y="81497"/>
                  </a:lnTo>
                  <a:lnTo>
                    <a:pt x="69201" y="58854"/>
                  </a:lnTo>
                  <a:lnTo>
                    <a:pt x="49696" y="27680"/>
                  </a:lnTo>
                  <a:lnTo>
                    <a:pt x="0" y="0"/>
                  </a:lnTo>
                  <a:lnTo>
                    <a:pt x="0" y="68542"/>
                  </a:lnTo>
                  <a:close/>
                </a:path>
              </a:pathLst>
            </a:custGeom>
            <a:ln w="6606">
              <a:solidFill>
                <a:srgbClr val="000000"/>
              </a:solidFill>
            </a:ln>
          </p:spPr>
          <p:txBody>
            <a:bodyPr wrap="square" lIns="0" tIns="0" rIns="0" bIns="0" rtlCol="0"/>
            <a:lstStyle/>
            <a:p>
              <a:endParaRPr sz="1050"/>
            </a:p>
          </p:txBody>
        </p:sp>
        <p:sp>
          <p:nvSpPr>
            <p:cNvPr id="154" name="object 154"/>
            <p:cNvSpPr/>
            <p:nvPr/>
          </p:nvSpPr>
          <p:spPr>
            <a:xfrm>
              <a:off x="6143355" y="2260375"/>
              <a:ext cx="331470" cy="264160"/>
            </a:xfrm>
            <a:custGeom>
              <a:avLst/>
              <a:gdLst/>
              <a:ahLst/>
              <a:cxnLst/>
              <a:rect l="l" t="t" r="r" b="b"/>
              <a:pathLst>
                <a:path w="331470" h="264160">
                  <a:moveTo>
                    <a:pt x="0" y="61951"/>
                  </a:moveTo>
                  <a:lnTo>
                    <a:pt x="0" y="130494"/>
                  </a:lnTo>
                  <a:lnTo>
                    <a:pt x="5521" y="134448"/>
                  </a:lnTo>
                  <a:lnTo>
                    <a:pt x="5521" y="144993"/>
                  </a:lnTo>
                  <a:lnTo>
                    <a:pt x="49696" y="168719"/>
                  </a:lnTo>
                  <a:lnTo>
                    <a:pt x="69201" y="199892"/>
                  </a:lnTo>
                  <a:lnTo>
                    <a:pt x="97842" y="222535"/>
                  </a:lnTo>
                  <a:lnTo>
                    <a:pt x="132782" y="235076"/>
                  </a:lnTo>
                  <a:lnTo>
                    <a:pt x="171178" y="235941"/>
                  </a:lnTo>
                  <a:lnTo>
                    <a:pt x="220875" y="263622"/>
                  </a:lnTo>
                  <a:lnTo>
                    <a:pt x="325791" y="205624"/>
                  </a:lnTo>
                  <a:lnTo>
                    <a:pt x="325791" y="195082"/>
                  </a:lnTo>
                  <a:lnTo>
                    <a:pt x="331312" y="192446"/>
                  </a:lnTo>
                  <a:lnTo>
                    <a:pt x="331312" y="123903"/>
                  </a:lnTo>
                  <a:lnTo>
                    <a:pt x="110437" y="0"/>
                  </a:lnTo>
                  <a:lnTo>
                    <a:pt x="0" y="61951"/>
                  </a:lnTo>
                  <a:close/>
                </a:path>
              </a:pathLst>
            </a:custGeom>
            <a:ln w="13759">
              <a:solidFill>
                <a:srgbClr val="000000"/>
              </a:solidFill>
            </a:ln>
          </p:spPr>
          <p:txBody>
            <a:bodyPr wrap="square" lIns="0" tIns="0" rIns="0" bIns="0" rtlCol="0"/>
            <a:lstStyle/>
            <a:p>
              <a:endParaRPr sz="1050"/>
            </a:p>
          </p:txBody>
        </p:sp>
        <p:pic>
          <p:nvPicPr>
            <p:cNvPr id="155" name="object 155"/>
            <p:cNvPicPr/>
            <p:nvPr/>
          </p:nvPicPr>
          <p:blipFill>
            <a:blip r:embed="rId59" cstate="print"/>
            <a:stretch>
              <a:fillRect/>
            </a:stretch>
          </p:blipFill>
          <p:spPr>
            <a:xfrm>
              <a:off x="6158439" y="2340231"/>
              <a:ext cx="25050" cy="36138"/>
            </a:xfrm>
            <a:prstGeom prst="rect">
              <a:avLst/>
            </a:prstGeom>
          </p:spPr>
        </p:pic>
        <p:sp>
          <p:nvSpPr>
            <p:cNvPr id="156" name="object 156"/>
            <p:cNvSpPr/>
            <p:nvPr/>
          </p:nvSpPr>
          <p:spPr>
            <a:xfrm>
              <a:off x="6158438" y="2340231"/>
              <a:ext cx="25400" cy="36195"/>
            </a:xfrm>
            <a:custGeom>
              <a:avLst/>
              <a:gdLst/>
              <a:ahLst/>
              <a:cxnLst/>
              <a:rect l="l" t="t" r="r" b="b"/>
              <a:pathLst>
                <a:path w="25400" h="36194">
                  <a:moveTo>
                    <a:pt x="0" y="23350"/>
                  </a:moveTo>
                  <a:lnTo>
                    <a:pt x="25050" y="36138"/>
                  </a:lnTo>
                  <a:lnTo>
                    <a:pt x="25050" y="13272"/>
                  </a:lnTo>
                  <a:lnTo>
                    <a:pt x="0" y="0"/>
                  </a:lnTo>
                  <a:lnTo>
                    <a:pt x="0" y="23350"/>
                  </a:lnTo>
                  <a:close/>
                </a:path>
              </a:pathLst>
            </a:custGeom>
            <a:ln w="3175">
              <a:solidFill>
                <a:srgbClr val="000000"/>
              </a:solidFill>
            </a:ln>
          </p:spPr>
          <p:txBody>
            <a:bodyPr wrap="square" lIns="0" tIns="0" rIns="0" bIns="0" rtlCol="0"/>
            <a:lstStyle/>
            <a:p>
              <a:endParaRPr sz="1050"/>
            </a:p>
          </p:txBody>
        </p:sp>
        <p:pic>
          <p:nvPicPr>
            <p:cNvPr id="157" name="object 157"/>
            <p:cNvPicPr/>
            <p:nvPr/>
          </p:nvPicPr>
          <p:blipFill>
            <a:blip r:embed="rId60" cstate="print"/>
            <a:stretch>
              <a:fillRect/>
            </a:stretch>
          </p:blipFill>
          <p:spPr>
            <a:xfrm>
              <a:off x="6143355" y="2363188"/>
              <a:ext cx="220875" cy="142354"/>
            </a:xfrm>
            <a:prstGeom prst="rect">
              <a:avLst/>
            </a:prstGeom>
          </p:spPr>
        </p:pic>
        <p:sp>
          <p:nvSpPr>
            <p:cNvPr id="158" name="object 158"/>
            <p:cNvSpPr/>
            <p:nvPr/>
          </p:nvSpPr>
          <p:spPr>
            <a:xfrm>
              <a:off x="6143355" y="2363188"/>
              <a:ext cx="220979" cy="142875"/>
            </a:xfrm>
            <a:custGeom>
              <a:avLst/>
              <a:gdLst/>
              <a:ahLst/>
              <a:cxnLst/>
              <a:rect l="l" t="t" r="r" b="b"/>
              <a:pathLst>
                <a:path w="220979" h="142875">
                  <a:moveTo>
                    <a:pt x="0" y="9226"/>
                  </a:moveTo>
                  <a:lnTo>
                    <a:pt x="0" y="21593"/>
                  </a:lnTo>
                  <a:lnTo>
                    <a:pt x="49696" y="47452"/>
                  </a:lnTo>
                  <a:lnTo>
                    <a:pt x="69201" y="78625"/>
                  </a:lnTo>
                  <a:lnTo>
                    <a:pt x="97842" y="101268"/>
                  </a:lnTo>
                  <a:lnTo>
                    <a:pt x="132782" y="113808"/>
                  </a:lnTo>
                  <a:lnTo>
                    <a:pt x="171178" y="114674"/>
                  </a:lnTo>
                  <a:lnTo>
                    <a:pt x="220875" y="142354"/>
                  </a:lnTo>
                  <a:lnTo>
                    <a:pt x="220875" y="122582"/>
                  </a:lnTo>
                  <a:lnTo>
                    <a:pt x="171178" y="94902"/>
                  </a:lnTo>
                  <a:lnTo>
                    <a:pt x="132782" y="94037"/>
                  </a:lnTo>
                  <a:lnTo>
                    <a:pt x="97842" y="81497"/>
                  </a:lnTo>
                  <a:lnTo>
                    <a:pt x="69201" y="58855"/>
                  </a:lnTo>
                  <a:lnTo>
                    <a:pt x="49696" y="27680"/>
                  </a:lnTo>
                  <a:lnTo>
                    <a:pt x="0" y="0"/>
                  </a:lnTo>
                  <a:lnTo>
                    <a:pt x="0" y="9226"/>
                  </a:lnTo>
                  <a:close/>
                </a:path>
              </a:pathLst>
            </a:custGeom>
            <a:ln w="6601">
              <a:solidFill>
                <a:srgbClr val="000000"/>
              </a:solidFill>
            </a:ln>
          </p:spPr>
          <p:txBody>
            <a:bodyPr wrap="square" lIns="0" tIns="0" rIns="0" bIns="0" rtlCol="0"/>
            <a:lstStyle/>
            <a:p>
              <a:endParaRPr sz="1050"/>
            </a:p>
          </p:txBody>
        </p:sp>
        <p:sp>
          <p:nvSpPr>
            <p:cNvPr id="159" name="object 159"/>
            <p:cNvSpPr/>
            <p:nvPr/>
          </p:nvSpPr>
          <p:spPr>
            <a:xfrm>
              <a:off x="6212246" y="2380260"/>
              <a:ext cx="61594" cy="62230"/>
            </a:xfrm>
            <a:custGeom>
              <a:avLst/>
              <a:gdLst/>
              <a:ahLst/>
              <a:cxnLst/>
              <a:rect l="l" t="t" r="r" b="b"/>
              <a:pathLst>
                <a:path w="61595" h="62230">
                  <a:moveTo>
                    <a:pt x="32876" y="16476"/>
                  </a:moveTo>
                  <a:lnTo>
                    <a:pt x="21574" y="21501"/>
                  </a:lnTo>
                  <a:lnTo>
                    <a:pt x="22099" y="47379"/>
                  </a:lnTo>
                </a:path>
                <a:path w="61595" h="62230">
                  <a:moveTo>
                    <a:pt x="46938" y="23634"/>
                  </a:moveTo>
                  <a:lnTo>
                    <a:pt x="35628" y="29017"/>
                  </a:lnTo>
                  <a:lnTo>
                    <a:pt x="36152" y="56743"/>
                  </a:lnTo>
                </a:path>
                <a:path w="61595" h="62230">
                  <a:moveTo>
                    <a:pt x="61001" y="28476"/>
                  </a:moveTo>
                  <a:lnTo>
                    <a:pt x="49699" y="33932"/>
                  </a:lnTo>
                  <a:lnTo>
                    <a:pt x="50224" y="62015"/>
                  </a:lnTo>
                </a:path>
                <a:path w="61595" h="62230">
                  <a:moveTo>
                    <a:pt x="11304" y="0"/>
                  </a:moveTo>
                  <a:lnTo>
                    <a:pt x="0" y="4512"/>
                  </a:lnTo>
                  <a:lnTo>
                    <a:pt x="526" y="27744"/>
                  </a:lnTo>
                </a:path>
                <a:path w="61595" h="62230">
                  <a:moveTo>
                    <a:pt x="22347" y="9107"/>
                  </a:moveTo>
                  <a:lnTo>
                    <a:pt x="11046" y="13849"/>
                  </a:lnTo>
                  <a:lnTo>
                    <a:pt x="11571" y="38289"/>
                  </a:lnTo>
                </a:path>
              </a:pathLst>
            </a:custGeom>
            <a:ln w="6608">
              <a:solidFill>
                <a:srgbClr val="009900"/>
              </a:solidFill>
            </a:ln>
          </p:spPr>
          <p:txBody>
            <a:bodyPr wrap="square" lIns="0" tIns="0" rIns="0" bIns="0" rtlCol="0"/>
            <a:lstStyle/>
            <a:p>
              <a:endParaRPr sz="1050"/>
            </a:p>
          </p:txBody>
        </p:sp>
      </p:grpSp>
      <p:sp>
        <p:nvSpPr>
          <p:cNvPr id="160" name="object 160"/>
          <p:cNvSpPr txBox="1"/>
          <p:nvPr/>
        </p:nvSpPr>
        <p:spPr>
          <a:xfrm>
            <a:off x="7131273" y="2635377"/>
            <a:ext cx="345757" cy="239970"/>
          </a:xfrm>
          <a:prstGeom prst="rect">
            <a:avLst/>
          </a:prstGeom>
        </p:spPr>
        <p:txBody>
          <a:bodyPr vert="horz" wrap="square" lIns="0" tIns="9049" rIns="0" bIns="0" rtlCol="0">
            <a:spAutoFit/>
          </a:bodyPr>
          <a:lstStyle/>
          <a:p>
            <a:pPr marL="9525" marR="3810">
              <a:spcBef>
                <a:spcPts val="71"/>
              </a:spcBef>
            </a:pPr>
            <a:r>
              <a:rPr sz="750" b="1" spc="-4" dirty="0"/>
              <a:t>Br</a:t>
            </a:r>
            <a:r>
              <a:rPr sz="750" b="1" spc="-8" dirty="0"/>
              <a:t>a</a:t>
            </a:r>
            <a:r>
              <a:rPr sz="750" b="1" spc="-4" dirty="0"/>
              <a:t>nch  Offic</a:t>
            </a:r>
            <a:r>
              <a:rPr sz="750" b="1" spc="-8" dirty="0"/>
              <a:t>e</a:t>
            </a:r>
            <a:r>
              <a:rPr sz="750" b="1" spc="-4" dirty="0"/>
              <a:t>s</a:t>
            </a:r>
            <a:endParaRPr sz="750"/>
          </a:p>
        </p:txBody>
      </p:sp>
      <p:grpSp>
        <p:nvGrpSpPr>
          <p:cNvPr id="161" name="object 161"/>
          <p:cNvGrpSpPr/>
          <p:nvPr/>
        </p:nvGrpSpPr>
        <p:grpSpPr>
          <a:xfrm>
            <a:off x="5280706" y="1008507"/>
            <a:ext cx="1158716" cy="3669506"/>
            <a:chOff x="5516941" y="1344675"/>
            <a:chExt cx="1544955" cy="4892675"/>
          </a:xfrm>
        </p:grpSpPr>
        <p:sp>
          <p:nvSpPr>
            <p:cNvPr id="162" name="object 162"/>
            <p:cNvSpPr/>
            <p:nvPr/>
          </p:nvSpPr>
          <p:spPr>
            <a:xfrm>
              <a:off x="6845300" y="1373250"/>
              <a:ext cx="0" cy="4835525"/>
            </a:xfrm>
            <a:custGeom>
              <a:avLst/>
              <a:gdLst/>
              <a:ahLst/>
              <a:cxnLst/>
              <a:rect l="l" t="t" r="r" b="b"/>
              <a:pathLst>
                <a:path h="4835525">
                  <a:moveTo>
                    <a:pt x="0" y="0"/>
                  </a:moveTo>
                  <a:lnTo>
                    <a:pt x="0" y="4835461"/>
                  </a:lnTo>
                </a:path>
              </a:pathLst>
            </a:custGeom>
            <a:ln w="57150">
              <a:solidFill>
                <a:srgbClr val="88C885"/>
              </a:solidFill>
            </a:ln>
          </p:spPr>
          <p:txBody>
            <a:bodyPr wrap="square" lIns="0" tIns="0" rIns="0" bIns="0" rtlCol="0"/>
            <a:lstStyle/>
            <a:p>
              <a:endParaRPr sz="1050"/>
            </a:p>
          </p:txBody>
        </p:sp>
        <p:pic>
          <p:nvPicPr>
            <p:cNvPr id="163" name="object 163"/>
            <p:cNvPicPr/>
            <p:nvPr/>
          </p:nvPicPr>
          <p:blipFill>
            <a:blip r:embed="rId55" cstate="print"/>
            <a:stretch>
              <a:fillRect/>
            </a:stretch>
          </p:blipFill>
          <p:spPr>
            <a:xfrm>
              <a:off x="6919855" y="5573732"/>
              <a:ext cx="141498" cy="102975"/>
            </a:xfrm>
            <a:prstGeom prst="rect">
              <a:avLst/>
            </a:prstGeom>
          </p:spPr>
        </p:pic>
        <p:sp>
          <p:nvSpPr>
            <p:cNvPr id="164" name="object 164"/>
            <p:cNvSpPr/>
            <p:nvPr/>
          </p:nvSpPr>
          <p:spPr>
            <a:xfrm>
              <a:off x="5676900" y="1373250"/>
              <a:ext cx="0" cy="4835525"/>
            </a:xfrm>
            <a:custGeom>
              <a:avLst/>
              <a:gdLst/>
              <a:ahLst/>
              <a:cxnLst/>
              <a:rect l="l" t="t" r="r" b="b"/>
              <a:pathLst>
                <a:path h="4835525">
                  <a:moveTo>
                    <a:pt x="0" y="0"/>
                  </a:moveTo>
                  <a:lnTo>
                    <a:pt x="0" y="4835461"/>
                  </a:lnTo>
                </a:path>
              </a:pathLst>
            </a:custGeom>
            <a:ln w="57150">
              <a:solidFill>
                <a:srgbClr val="88C885"/>
              </a:solidFill>
            </a:ln>
          </p:spPr>
          <p:txBody>
            <a:bodyPr wrap="square" lIns="0" tIns="0" rIns="0" bIns="0" rtlCol="0"/>
            <a:lstStyle/>
            <a:p>
              <a:endParaRPr sz="1050"/>
            </a:p>
          </p:txBody>
        </p:sp>
        <p:pic>
          <p:nvPicPr>
            <p:cNvPr id="165" name="object 165"/>
            <p:cNvPicPr/>
            <p:nvPr/>
          </p:nvPicPr>
          <p:blipFill>
            <a:blip r:embed="rId61" cstate="print"/>
            <a:stretch>
              <a:fillRect/>
            </a:stretch>
          </p:blipFill>
          <p:spPr>
            <a:xfrm>
              <a:off x="5736529" y="2420824"/>
              <a:ext cx="136402" cy="99222"/>
            </a:xfrm>
            <a:prstGeom prst="rect">
              <a:avLst/>
            </a:prstGeom>
          </p:spPr>
        </p:pic>
        <p:pic>
          <p:nvPicPr>
            <p:cNvPr id="166" name="object 166"/>
            <p:cNvPicPr/>
            <p:nvPr/>
          </p:nvPicPr>
          <p:blipFill>
            <a:blip r:embed="rId62" cstate="print"/>
            <a:stretch>
              <a:fillRect/>
            </a:stretch>
          </p:blipFill>
          <p:spPr>
            <a:xfrm>
              <a:off x="5523608" y="2267224"/>
              <a:ext cx="319381" cy="176620"/>
            </a:xfrm>
            <a:prstGeom prst="rect">
              <a:avLst/>
            </a:prstGeom>
          </p:spPr>
        </p:pic>
        <p:sp>
          <p:nvSpPr>
            <p:cNvPr id="167" name="object 167"/>
            <p:cNvSpPr/>
            <p:nvPr/>
          </p:nvSpPr>
          <p:spPr>
            <a:xfrm>
              <a:off x="5523608" y="2267223"/>
              <a:ext cx="319405" cy="177165"/>
            </a:xfrm>
            <a:custGeom>
              <a:avLst/>
              <a:gdLst/>
              <a:ahLst/>
              <a:cxnLst/>
              <a:rect l="l" t="t" r="r" b="b"/>
              <a:pathLst>
                <a:path w="319404" h="177164">
                  <a:moveTo>
                    <a:pt x="0" y="58502"/>
                  </a:moveTo>
                  <a:lnTo>
                    <a:pt x="47907" y="85174"/>
                  </a:lnTo>
                  <a:lnTo>
                    <a:pt x="66708" y="115212"/>
                  </a:lnTo>
                  <a:lnTo>
                    <a:pt x="94319" y="137029"/>
                  </a:lnTo>
                  <a:lnTo>
                    <a:pt x="128000" y="149112"/>
                  </a:lnTo>
                  <a:lnTo>
                    <a:pt x="165013" y="149948"/>
                  </a:lnTo>
                  <a:lnTo>
                    <a:pt x="212921" y="176620"/>
                  </a:lnTo>
                  <a:lnTo>
                    <a:pt x="319381" y="118196"/>
                  </a:lnTo>
                  <a:lnTo>
                    <a:pt x="105431" y="0"/>
                  </a:lnTo>
                  <a:lnTo>
                    <a:pt x="0" y="58502"/>
                  </a:lnTo>
                  <a:close/>
                </a:path>
              </a:pathLst>
            </a:custGeom>
            <a:ln w="6359">
              <a:solidFill>
                <a:srgbClr val="FFFFFF"/>
              </a:solidFill>
            </a:ln>
          </p:spPr>
          <p:txBody>
            <a:bodyPr wrap="square" lIns="0" tIns="0" rIns="0" bIns="0" rtlCol="0"/>
            <a:lstStyle/>
            <a:p>
              <a:endParaRPr sz="1050"/>
            </a:p>
          </p:txBody>
        </p:sp>
        <p:pic>
          <p:nvPicPr>
            <p:cNvPr id="168" name="object 168"/>
            <p:cNvPicPr/>
            <p:nvPr/>
          </p:nvPicPr>
          <p:blipFill>
            <a:blip r:embed="rId63" cstate="print"/>
            <a:stretch>
              <a:fillRect/>
            </a:stretch>
          </p:blipFill>
          <p:spPr>
            <a:xfrm>
              <a:off x="5736529" y="2385420"/>
              <a:ext cx="106460" cy="134625"/>
            </a:xfrm>
            <a:prstGeom prst="rect">
              <a:avLst/>
            </a:prstGeom>
          </p:spPr>
        </p:pic>
        <p:sp>
          <p:nvSpPr>
            <p:cNvPr id="169" name="object 169"/>
            <p:cNvSpPr/>
            <p:nvPr/>
          </p:nvSpPr>
          <p:spPr>
            <a:xfrm>
              <a:off x="5736529" y="2385420"/>
              <a:ext cx="106680" cy="134620"/>
            </a:xfrm>
            <a:custGeom>
              <a:avLst/>
              <a:gdLst/>
              <a:ahLst/>
              <a:cxnLst/>
              <a:rect l="l" t="t" r="r" b="b"/>
              <a:pathLst>
                <a:path w="106679" h="134619">
                  <a:moveTo>
                    <a:pt x="0" y="134625"/>
                  </a:moveTo>
                  <a:lnTo>
                    <a:pt x="101137" y="78742"/>
                  </a:lnTo>
                  <a:lnTo>
                    <a:pt x="101137" y="68584"/>
                  </a:lnTo>
                  <a:lnTo>
                    <a:pt x="106460" y="66044"/>
                  </a:lnTo>
                  <a:lnTo>
                    <a:pt x="106460" y="0"/>
                  </a:lnTo>
                  <a:lnTo>
                    <a:pt x="0" y="58423"/>
                  </a:lnTo>
                  <a:lnTo>
                    <a:pt x="0" y="134625"/>
                  </a:lnTo>
                  <a:close/>
                </a:path>
              </a:pathLst>
            </a:custGeom>
            <a:ln w="6373">
              <a:solidFill>
                <a:srgbClr val="FFFFFF"/>
              </a:solidFill>
            </a:ln>
          </p:spPr>
          <p:txBody>
            <a:bodyPr wrap="square" lIns="0" tIns="0" rIns="0" bIns="0" rtlCol="0"/>
            <a:lstStyle/>
            <a:p>
              <a:endParaRPr sz="1050"/>
            </a:p>
          </p:txBody>
        </p:sp>
        <p:pic>
          <p:nvPicPr>
            <p:cNvPr id="170" name="object 170"/>
            <p:cNvPicPr/>
            <p:nvPr/>
          </p:nvPicPr>
          <p:blipFill>
            <a:blip r:embed="rId64" cstate="print"/>
            <a:stretch>
              <a:fillRect/>
            </a:stretch>
          </p:blipFill>
          <p:spPr>
            <a:xfrm>
              <a:off x="5523608" y="2325727"/>
              <a:ext cx="212921" cy="194319"/>
            </a:xfrm>
            <a:prstGeom prst="rect">
              <a:avLst/>
            </a:prstGeom>
          </p:spPr>
        </p:pic>
        <p:sp>
          <p:nvSpPr>
            <p:cNvPr id="171" name="object 171"/>
            <p:cNvSpPr/>
            <p:nvPr/>
          </p:nvSpPr>
          <p:spPr>
            <a:xfrm>
              <a:off x="5523608" y="2325726"/>
              <a:ext cx="213360" cy="194945"/>
            </a:xfrm>
            <a:custGeom>
              <a:avLst/>
              <a:gdLst/>
              <a:ahLst/>
              <a:cxnLst/>
              <a:rect l="l" t="t" r="r" b="b"/>
              <a:pathLst>
                <a:path w="213360" h="194944">
                  <a:moveTo>
                    <a:pt x="0" y="66044"/>
                  </a:moveTo>
                  <a:lnTo>
                    <a:pt x="5323" y="69854"/>
                  </a:lnTo>
                  <a:lnTo>
                    <a:pt x="5323" y="80014"/>
                  </a:lnTo>
                  <a:lnTo>
                    <a:pt x="47907" y="102876"/>
                  </a:lnTo>
                  <a:lnTo>
                    <a:pt x="66708" y="132913"/>
                  </a:lnTo>
                  <a:lnTo>
                    <a:pt x="94319" y="154730"/>
                  </a:lnTo>
                  <a:lnTo>
                    <a:pt x="128000" y="166813"/>
                  </a:lnTo>
                  <a:lnTo>
                    <a:pt x="165013" y="167647"/>
                  </a:lnTo>
                  <a:lnTo>
                    <a:pt x="212921" y="194319"/>
                  </a:lnTo>
                  <a:lnTo>
                    <a:pt x="212921" y="118117"/>
                  </a:lnTo>
                  <a:lnTo>
                    <a:pt x="165013" y="91445"/>
                  </a:lnTo>
                  <a:lnTo>
                    <a:pt x="128000" y="90609"/>
                  </a:lnTo>
                  <a:lnTo>
                    <a:pt x="94319" y="78526"/>
                  </a:lnTo>
                  <a:lnTo>
                    <a:pt x="66708" y="56709"/>
                  </a:lnTo>
                  <a:lnTo>
                    <a:pt x="47907" y="26671"/>
                  </a:lnTo>
                  <a:lnTo>
                    <a:pt x="0" y="0"/>
                  </a:lnTo>
                  <a:lnTo>
                    <a:pt x="0" y="66044"/>
                  </a:lnTo>
                  <a:close/>
                </a:path>
              </a:pathLst>
            </a:custGeom>
            <a:ln w="6367">
              <a:solidFill>
                <a:srgbClr val="000000"/>
              </a:solidFill>
            </a:ln>
          </p:spPr>
          <p:txBody>
            <a:bodyPr wrap="square" lIns="0" tIns="0" rIns="0" bIns="0" rtlCol="0"/>
            <a:lstStyle/>
            <a:p>
              <a:endParaRPr sz="1050"/>
            </a:p>
          </p:txBody>
        </p:sp>
        <p:sp>
          <p:nvSpPr>
            <p:cNvPr id="172" name="object 172"/>
            <p:cNvSpPr/>
            <p:nvPr/>
          </p:nvSpPr>
          <p:spPr>
            <a:xfrm>
              <a:off x="5523608" y="2266033"/>
              <a:ext cx="319405" cy="254635"/>
            </a:xfrm>
            <a:custGeom>
              <a:avLst/>
              <a:gdLst/>
              <a:ahLst/>
              <a:cxnLst/>
              <a:rect l="l" t="t" r="r" b="b"/>
              <a:pathLst>
                <a:path w="319404" h="254635">
                  <a:moveTo>
                    <a:pt x="0" y="59693"/>
                  </a:moveTo>
                  <a:lnTo>
                    <a:pt x="0" y="125737"/>
                  </a:lnTo>
                  <a:lnTo>
                    <a:pt x="5323" y="129548"/>
                  </a:lnTo>
                  <a:lnTo>
                    <a:pt x="5323" y="139708"/>
                  </a:lnTo>
                  <a:lnTo>
                    <a:pt x="47907" y="162570"/>
                  </a:lnTo>
                  <a:lnTo>
                    <a:pt x="66708" y="192606"/>
                  </a:lnTo>
                  <a:lnTo>
                    <a:pt x="94319" y="214424"/>
                  </a:lnTo>
                  <a:lnTo>
                    <a:pt x="128000" y="226507"/>
                  </a:lnTo>
                  <a:lnTo>
                    <a:pt x="165013" y="227341"/>
                  </a:lnTo>
                  <a:lnTo>
                    <a:pt x="212921" y="254013"/>
                  </a:lnTo>
                  <a:lnTo>
                    <a:pt x="314058" y="198129"/>
                  </a:lnTo>
                  <a:lnTo>
                    <a:pt x="314058" y="187971"/>
                  </a:lnTo>
                  <a:lnTo>
                    <a:pt x="319381" y="185431"/>
                  </a:lnTo>
                  <a:lnTo>
                    <a:pt x="319381" y="119387"/>
                  </a:lnTo>
                  <a:lnTo>
                    <a:pt x="106460" y="0"/>
                  </a:lnTo>
                  <a:lnTo>
                    <a:pt x="0" y="59693"/>
                  </a:lnTo>
                  <a:close/>
                </a:path>
              </a:pathLst>
            </a:custGeom>
            <a:ln w="13260">
              <a:solidFill>
                <a:srgbClr val="000000"/>
              </a:solidFill>
            </a:ln>
          </p:spPr>
          <p:txBody>
            <a:bodyPr wrap="square" lIns="0" tIns="0" rIns="0" bIns="0" rtlCol="0"/>
            <a:lstStyle/>
            <a:p>
              <a:endParaRPr sz="1050"/>
            </a:p>
          </p:txBody>
        </p:sp>
        <p:pic>
          <p:nvPicPr>
            <p:cNvPr id="173" name="object 173"/>
            <p:cNvPicPr/>
            <p:nvPr/>
          </p:nvPicPr>
          <p:blipFill>
            <a:blip r:embed="rId65" cstate="print"/>
            <a:stretch>
              <a:fillRect/>
            </a:stretch>
          </p:blipFill>
          <p:spPr>
            <a:xfrm>
              <a:off x="5538149" y="2342978"/>
              <a:ext cx="24148" cy="34821"/>
            </a:xfrm>
            <a:prstGeom prst="rect">
              <a:avLst/>
            </a:prstGeom>
          </p:spPr>
        </p:pic>
        <p:sp>
          <p:nvSpPr>
            <p:cNvPr id="174" name="object 174"/>
            <p:cNvSpPr/>
            <p:nvPr/>
          </p:nvSpPr>
          <p:spPr>
            <a:xfrm>
              <a:off x="5538149" y="2342978"/>
              <a:ext cx="24765" cy="34925"/>
            </a:xfrm>
            <a:custGeom>
              <a:avLst/>
              <a:gdLst/>
              <a:ahLst/>
              <a:cxnLst/>
              <a:rect l="l" t="t" r="r" b="b"/>
              <a:pathLst>
                <a:path w="24764" h="34925">
                  <a:moveTo>
                    <a:pt x="0" y="22499"/>
                  </a:moveTo>
                  <a:lnTo>
                    <a:pt x="24148" y="34821"/>
                  </a:lnTo>
                  <a:lnTo>
                    <a:pt x="24148" y="12788"/>
                  </a:lnTo>
                  <a:lnTo>
                    <a:pt x="0" y="0"/>
                  </a:lnTo>
                  <a:lnTo>
                    <a:pt x="0" y="22499"/>
                  </a:lnTo>
                  <a:close/>
                </a:path>
              </a:pathLst>
            </a:custGeom>
            <a:ln w="3175">
              <a:solidFill>
                <a:srgbClr val="000000"/>
              </a:solidFill>
            </a:ln>
          </p:spPr>
          <p:txBody>
            <a:bodyPr wrap="square" lIns="0" tIns="0" rIns="0" bIns="0" rtlCol="0"/>
            <a:lstStyle/>
            <a:p>
              <a:endParaRPr sz="1050"/>
            </a:p>
          </p:txBody>
        </p:sp>
        <p:pic>
          <p:nvPicPr>
            <p:cNvPr id="175" name="object 175"/>
            <p:cNvPicPr/>
            <p:nvPr/>
          </p:nvPicPr>
          <p:blipFill>
            <a:blip r:embed="rId66" cstate="print"/>
            <a:stretch>
              <a:fillRect/>
            </a:stretch>
          </p:blipFill>
          <p:spPr>
            <a:xfrm>
              <a:off x="5523608" y="2365099"/>
              <a:ext cx="212921" cy="137165"/>
            </a:xfrm>
            <a:prstGeom prst="rect">
              <a:avLst/>
            </a:prstGeom>
          </p:spPr>
        </p:pic>
        <p:sp>
          <p:nvSpPr>
            <p:cNvPr id="176" name="object 176"/>
            <p:cNvSpPr/>
            <p:nvPr/>
          </p:nvSpPr>
          <p:spPr>
            <a:xfrm>
              <a:off x="5523608" y="2365099"/>
              <a:ext cx="213360" cy="137160"/>
            </a:xfrm>
            <a:custGeom>
              <a:avLst/>
              <a:gdLst/>
              <a:ahLst/>
              <a:cxnLst/>
              <a:rect l="l" t="t" r="r" b="b"/>
              <a:pathLst>
                <a:path w="213360" h="137160">
                  <a:moveTo>
                    <a:pt x="0" y="8890"/>
                  </a:moveTo>
                  <a:lnTo>
                    <a:pt x="0" y="20806"/>
                  </a:lnTo>
                  <a:lnTo>
                    <a:pt x="47907" y="45722"/>
                  </a:lnTo>
                  <a:lnTo>
                    <a:pt x="66708" y="75759"/>
                  </a:lnTo>
                  <a:lnTo>
                    <a:pt x="94319" y="97577"/>
                  </a:lnTo>
                  <a:lnTo>
                    <a:pt x="128000" y="109660"/>
                  </a:lnTo>
                  <a:lnTo>
                    <a:pt x="165013" y="110494"/>
                  </a:lnTo>
                  <a:lnTo>
                    <a:pt x="212921" y="137165"/>
                  </a:lnTo>
                  <a:lnTo>
                    <a:pt x="212921" y="118114"/>
                  </a:lnTo>
                  <a:lnTo>
                    <a:pt x="165013" y="91443"/>
                  </a:lnTo>
                  <a:lnTo>
                    <a:pt x="128000" y="90609"/>
                  </a:lnTo>
                  <a:lnTo>
                    <a:pt x="94319" y="78526"/>
                  </a:lnTo>
                  <a:lnTo>
                    <a:pt x="66708" y="56709"/>
                  </a:lnTo>
                  <a:lnTo>
                    <a:pt x="47907" y="26671"/>
                  </a:lnTo>
                  <a:lnTo>
                    <a:pt x="0" y="0"/>
                  </a:lnTo>
                  <a:lnTo>
                    <a:pt x="0" y="8890"/>
                  </a:lnTo>
                  <a:close/>
                </a:path>
              </a:pathLst>
            </a:custGeom>
            <a:ln w="6361">
              <a:solidFill>
                <a:srgbClr val="000000"/>
              </a:solidFill>
            </a:ln>
          </p:spPr>
          <p:txBody>
            <a:bodyPr wrap="square" lIns="0" tIns="0" rIns="0" bIns="0" rtlCol="0"/>
            <a:lstStyle/>
            <a:p>
              <a:endParaRPr sz="1050"/>
            </a:p>
          </p:txBody>
        </p:sp>
        <p:sp>
          <p:nvSpPr>
            <p:cNvPr id="177" name="object 177"/>
            <p:cNvSpPr/>
            <p:nvPr/>
          </p:nvSpPr>
          <p:spPr>
            <a:xfrm>
              <a:off x="5590019" y="2381548"/>
              <a:ext cx="59055" cy="60325"/>
            </a:xfrm>
            <a:custGeom>
              <a:avLst/>
              <a:gdLst/>
              <a:ahLst/>
              <a:cxnLst/>
              <a:rect l="l" t="t" r="r" b="b"/>
              <a:pathLst>
                <a:path w="59054" h="60325">
                  <a:moveTo>
                    <a:pt x="31692" y="15875"/>
                  </a:moveTo>
                  <a:lnTo>
                    <a:pt x="20797" y="20718"/>
                  </a:lnTo>
                  <a:lnTo>
                    <a:pt x="21303" y="45652"/>
                  </a:lnTo>
                </a:path>
                <a:path w="59054" h="60325">
                  <a:moveTo>
                    <a:pt x="45248" y="22773"/>
                  </a:moveTo>
                  <a:lnTo>
                    <a:pt x="34345" y="27959"/>
                  </a:lnTo>
                  <a:lnTo>
                    <a:pt x="34850" y="54675"/>
                  </a:lnTo>
                </a:path>
                <a:path w="59054" h="60325">
                  <a:moveTo>
                    <a:pt x="58804" y="27438"/>
                  </a:moveTo>
                  <a:lnTo>
                    <a:pt x="47909" y="32695"/>
                  </a:lnTo>
                  <a:lnTo>
                    <a:pt x="48415" y="59755"/>
                  </a:lnTo>
                </a:path>
                <a:path w="59054" h="60325">
                  <a:moveTo>
                    <a:pt x="10897" y="0"/>
                  </a:moveTo>
                  <a:lnTo>
                    <a:pt x="0" y="4348"/>
                  </a:lnTo>
                  <a:lnTo>
                    <a:pt x="507" y="26733"/>
                  </a:lnTo>
                </a:path>
                <a:path w="59054" h="60325">
                  <a:moveTo>
                    <a:pt x="21543" y="8775"/>
                  </a:moveTo>
                  <a:lnTo>
                    <a:pt x="10648" y="13344"/>
                  </a:lnTo>
                  <a:lnTo>
                    <a:pt x="11154" y="36894"/>
                  </a:lnTo>
                </a:path>
              </a:pathLst>
            </a:custGeom>
            <a:ln w="6369">
              <a:solidFill>
                <a:srgbClr val="009900"/>
              </a:solidFill>
            </a:ln>
          </p:spPr>
          <p:txBody>
            <a:bodyPr wrap="square" lIns="0" tIns="0" rIns="0" bIns="0" rtlCol="0"/>
            <a:lstStyle/>
            <a:p>
              <a:endParaRPr sz="1050"/>
            </a:p>
          </p:txBody>
        </p:sp>
        <p:pic>
          <p:nvPicPr>
            <p:cNvPr id="178" name="object 178"/>
            <p:cNvPicPr/>
            <p:nvPr/>
          </p:nvPicPr>
          <p:blipFill>
            <a:blip r:embed="rId67" cstate="print"/>
            <a:stretch>
              <a:fillRect/>
            </a:stretch>
          </p:blipFill>
          <p:spPr>
            <a:xfrm>
              <a:off x="6698980" y="5414322"/>
              <a:ext cx="331312" cy="183301"/>
            </a:xfrm>
            <a:prstGeom prst="rect">
              <a:avLst/>
            </a:prstGeom>
          </p:spPr>
        </p:pic>
        <p:sp>
          <p:nvSpPr>
            <p:cNvPr id="179" name="object 179"/>
            <p:cNvSpPr/>
            <p:nvPr/>
          </p:nvSpPr>
          <p:spPr>
            <a:xfrm>
              <a:off x="6698980" y="5414322"/>
              <a:ext cx="331470" cy="183515"/>
            </a:xfrm>
            <a:custGeom>
              <a:avLst/>
              <a:gdLst/>
              <a:ahLst/>
              <a:cxnLst/>
              <a:rect l="l" t="t" r="r" b="b"/>
              <a:pathLst>
                <a:path w="331470" h="183514">
                  <a:moveTo>
                    <a:pt x="0" y="60716"/>
                  </a:moveTo>
                  <a:lnTo>
                    <a:pt x="49696" y="88396"/>
                  </a:lnTo>
                  <a:lnTo>
                    <a:pt x="69200" y="119570"/>
                  </a:lnTo>
                  <a:lnTo>
                    <a:pt x="97842" y="142213"/>
                  </a:lnTo>
                  <a:lnTo>
                    <a:pt x="132782" y="154753"/>
                  </a:lnTo>
                  <a:lnTo>
                    <a:pt x="171178" y="155621"/>
                  </a:lnTo>
                  <a:lnTo>
                    <a:pt x="220875" y="183301"/>
                  </a:lnTo>
                  <a:lnTo>
                    <a:pt x="331312" y="122668"/>
                  </a:lnTo>
                  <a:lnTo>
                    <a:pt x="109370" y="0"/>
                  </a:lnTo>
                  <a:lnTo>
                    <a:pt x="0" y="60716"/>
                  </a:lnTo>
                  <a:close/>
                </a:path>
              </a:pathLst>
            </a:custGeom>
            <a:ln w="6598">
              <a:solidFill>
                <a:srgbClr val="FFFFFF"/>
              </a:solidFill>
            </a:ln>
          </p:spPr>
          <p:txBody>
            <a:bodyPr wrap="square" lIns="0" tIns="0" rIns="0" bIns="0" rtlCol="0"/>
            <a:lstStyle/>
            <a:p>
              <a:endParaRPr sz="1050"/>
            </a:p>
          </p:txBody>
        </p:sp>
        <p:pic>
          <p:nvPicPr>
            <p:cNvPr id="180" name="object 180"/>
            <p:cNvPicPr/>
            <p:nvPr/>
          </p:nvPicPr>
          <p:blipFill>
            <a:blip r:embed="rId68" cstate="print"/>
            <a:stretch>
              <a:fillRect/>
            </a:stretch>
          </p:blipFill>
          <p:spPr>
            <a:xfrm>
              <a:off x="6919855" y="5536990"/>
              <a:ext cx="110437" cy="139718"/>
            </a:xfrm>
            <a:prstGeom prst="rect">
              <a:avLst/>
            </a:prstGeom>
          </p:spPr>
        </p:pic>
        <p:sp>
          <p:nvSpPr>
            <p:cNvPr id="181" name="object 181"/>
            <p:cNvSpPr/>
            <p:nvPr/>
          </p:nvSpPr>
          <p:spPr>
            <a:xfrm>
              <a:off x="6919855" y="5536990"/>
              <a:ext cx="110489" cy="140335"/>
            </a:xfrm>
            <a:custGeom>
              <a:avLst/>
              <a:gdLst/>
              <a:ahLst/>
              <a:cxnLst/>
              <a:rect l="l" t="t" r="r" b="b"/>
              <a:pathLst>
                <a:path w="110490" h="140335">
                  <a:moveTo>
                    <a:pt x="0" y="139718"/>
                  </a:moveTo>
                  <a:lnTo>
                    <a:pt x="104915" y="81721"/>
                  </a:lnTo>
                  <a:lnTo>
                    <a:pt x="104915" y="71178"/>
                  </a:lnTo>
                  <a:lnTo>
                    <a:pt x="110437" y="68542"/>
                  </a:lnTo>
                  <a:lnTo>
                    <a:pt x="110437" y="0"/>
                  </a:lnTo>
                  <a:lnTo>
                    <a:pt x="0" y="60633"/>
                  </a:lnTo>
                  <a:lnTo>
                    <a:pt x="0" y="139718"/>
                  </a:lnTo>
                  <a:close/>
                </a:path>
              </a:pathLst>
            </a:custGeom>
            <a:ln w="6612">
              <a:solidFill>
                <a:srgbClr val="FFFFFF"/>
              </a:solidFill>
            </a:ln>
          </p:spPr>
          <p:txBody>
            <a:bodyPr wrap="square" lIns="0" tIns="0" rIns="0" bIns="0" rtlCol="0"/>
            <a:lstStyle/>
            <a:p>
              <a:endParaRPr sz="1050"/>
            </a:p>
          </p:txBody>
        </p:sp>
        <p:pic>
          <p:nvPicPr>
            <p:cNvPr id="182" name="object 182"/>
            <p:cNvPicPr/>
            <p:nvPr/>
          </p:nvPicPr>
          <p:blipFill>
            <a:blip r:embed="rId69" cstate="print"/>
            <a:stretch>
              <a:fillRect/>
            </a:stretch>
          </p:blipFill>
          <p:spPr>
            <a:xfrm>
              <a:off x="6698980" y="5475038"/>
              <a:ext cx="220875" cy="201670"/>
            </a:xfrm>
            <a:prstGeom prst="rect">
              <a:avLst/>
            </a:prstGeom>
          </p:spPr>
        </p:pic>
        <p:sp>
          <p:nvSpPr>
            <p:cNvPr id="183" name="object 183"/>
            <p:cNvSpPr/>
            <p:nvPr/>
          </p:nvSpPr>
          <p:spPr>
            <a:xfrm>
              <a:off x="6698980" y="5475038"/>
              <a:ext cx="220979" cy="201930"/>
            </a:xfrm>
            <a:custGeom>
              <a:avLst/>
              <a:gdLst/>
              <a:ahLst/>
              <a:cxnLst/>
              <a:rect l="l" t="t" r="r" b="b"/>
              <a:pathLst>
                <a:path w="220979" h="201929">
                  <a:moveTo>
                    <a:pt x="0" y="68542"/>
                  </a:moveTo>
                  <a:lnTo>
                    <a:pt x="5521" y="72496"/>
                  </a:lnTo>
                  <a:lnTo>
                    <a:pt x="5521" y="83041"/>
                  </a:lnTo>
                  <a:lnTo>
                    <a:pt x="49696" y="106768"/>
                  </a:lnTo>
                  <a:lnTo>
                    <a:pt x="69201" y="137941"/>
                  </a:lnTo>
                  <a:lnTo>
                    <a:pt x="97842" y="160584"/>
                  </a:lnTo>
                  <a:lnTo>
                    <a:pt x="132782" y="173124"/>
                  </a:lnTo>
                  <a:lnTo>
                    <a:pt x="171178" y="173989"/>
                  </a:lnTo>
                  <a:lnTo>
                    <a:pt x="220875" y="201670"/>
                  </a:lnTo>
                  <a:lnTo>
                    <a:pt x="220875" y="122585"/>
                  </a:lnTo>
                  <a:lnTo>
                    <a:pt x="171178" y="94905"/>
                  </a:lnTo>
                  <a:lnTo>
                    <a:pt x="132782" y="94037"/>
                  </a:lnTo>
                  <a:lnTo>
                    <a:pt x="97842" y="81497"/>
                  </a:lnTo>
                  <a:lnTo>
                    <a:pt x="69201" y="58854"/>
                  </a:lnTo>
                  <a:lnTo>
                    <a:pt x="49696" y="27680"/>
                  </a:lnTo>
                  <a:lnTo>
                    <a:pt x="0" y="0"/>
                  </a:lnTo>
                  <a:lnTo>
                    <a:pt x="0" y="68542"/>
                  </a:lnTo>
                  <a:close/>
                </a:path>
              </a:pathLst>
            </a:custGeom>
            <a:ln w="6606">
              <a:solidFill>
                <a:srgbClr val="000000"/>
              </a:solidFill>
            </a:ln>
          </p:spPr>
          <p:txBody>
            <a:bodyPr wrap="square" lIns="0" tIns="0" rIns="0" bIns="0" rtlCol="0"/>
            <a:lstStyle/>
            <a:p>
              <a:endParaRPr sz="1050"/>
            </a:p>
          </p:txBody>
        </p:sp>
        <p:sp>
          <p:nvSpPr>
            <p:cNvPr id="184" name="object 184"/>
            <p:cNvSpPr/>
            <p:nvPr/>
          </p:nvSpPr>
          <p:spPr>
            <a:xfrm>
              <a:off x="6698980" y="5413086"/>
              <a:ext cx="331470" cy="264160"/>
            </a:xfrm>
            <a:custGeom>
              <a:avLst/>
              <a:gdLst/>
              <a:ahLst/>
              <a:cxnLst/>
              <a:rect l="l" t="t" r="r" b="b"/>
              <a:pathLst>
                <a:path w="331470" h="264160">
                  <a:moveTo>
                    <a:pt x="0" y="61951"/>
                  </a:moveTo>
                  <a:lnTo>
                    <a:pt x="0" y="130494"/>
                  </a:lnTo>
                  <a:lnTo>
                    <a:pt x="5521" y="134448"/>
                  </a:lnTo>
                  <a:lnTo>
                    <a:pt x="5521" y="144993"/>
                  </a:lnTo>
                  <a:lnTo>
                    <a:pt x="49696" y="168719"/>
                  </a:lnTo>
                  <a:lnTo>
                    <a:pt x="69201" y="199892"/>
                  </a:lnTo>
                  <a:lnTo>
                    <a:pt x="97842" y="222535"/>
                  </a:lnTo>
                  <a:lnTo>
                    <a:pt x="132782" y="235076"/>
                  </a:lnTo>
                  <a:lnTo>
                    <a:pt x="171178" y="235941"/>
                  </a:lnTo>
                  <a:lnTo>
                    <a:pt x="220875" y="263622"/>
                  </a:lnTo>
                  <a:lnTo>
                    <a:pt x="325791" y="205624"/>
                  </a:lnTo>
                  <a:lnTo>
                    <a:pt x="325791" y="195082"/>
                  </a:lnTo>
                  <a:lnTo>
                    <a:pt x="331312" y="192446"/>
                  </a:lnTo>
                  <a:lnTo>
                    <a:pt x="331312" y="123903"/>
                  </a:lnTo>
                  <a:lnTo>
                    <a:pt x="110437" y="0"/>
                  </a:lnTo>
                  <a:lnTo>
                    <a:pt x="0" y="61951"/>
                  </a:lnTo>
                  <a:close/>
                </a:path>
              </a:pathLst>
            </a:custGeom>
            <a:ln w="13759">
              <a:solidFill>
                <a:srgbClr val="000000"/>
              </a:solidFill>
            </a:ln>
          </p:spPr>
          <p:txBody>
            <a:bodyPr wrap="square" lIns="0" tIns="0" rIns="0" bIns="0" rtlCol="0"/>
            <a:lstStyle/>
            <a:p>
              <a:endParaRPr sz="1050"/>
            </a:p>
          </p:txBody>
        </p:sp>
        <p:pic>
          <p:nvPicPr>
            <p:cNvPr id="185" name="object 185"/>
            <p:cNvPicPr/>
            <p:nvPr/>
          </p:nvPicPr>
          <p:blipFill>
            <a:blip r:embed="rId70" cstate="print"/>
            <a:stretch>
              <a:fillRect/>
            </a:stretch>
          </p:blipFill>
          <p:spPr>
            <a:xfrm>
              <a:off x="6714064" y="5492942"/>
              <a:ext cx="25050" cy="36138"/>
            </a:xfrm>
            <a:prstGeom prst="rect">
              <a:avLst/>
            </a:prstGeom>
          </p:spPr>
        </p:pic>
        <p:sp>
          <p:nvSpPr>
            <p:cNvPr id="186" name="object 186"/>
            <p:cNvSpPr/>
            <p:nvPr/>
          </p:nvSpPr>
          <p:spPr>
            <a:xfrm>
              <a:off x="6714063" y="5492942"/>
              <a:ext cx="25400" cy="36195"/>
            </a:xfrm>
            <a:custGeom>
              <a:avLst/>
              <a:gdLst/>
              <a:ahLst/>
              <a:cxnLst/>
              <a:rect l="l" t="t" r="r" b="b"/>
              <a:pathLst>
                <a:path w="25400" h="36195">
                  <a:moveTo>
                    <a:pt x="0" y="23350"/>
                  </a:moveTo>
                  <a:lnTo>
                    <a:pt x="25050" y="36138"/>
                  </a:lnTo>
                  <a:lnTo>
                    <a:pt x="25050" y="13272"/>
                  </a:lnTo>
                  <a:lnTo>
                    <a:pt x="0" y="0"/>
                  </a:lnTo>
                  <a:lnTo>
                    <a:pt x="0" y="23350"/>
                  </a:lnTo>
                  <a:close/>
                </a:path>
              </a:pathLst>
            </a:custGeom>
            <a:ln w="3175">
              <a:solidFill>
                <a:srgbClr val="000000"/>
              </a:solidFill>
            </a:ln>
          </p:spPr>
          <p:txBody>
            <a:bodyPr wrap="square" lIns="0" tIns="0" rIns="0" bIns="0" rtlCol="0"/>
            <a:lstStyle/>
            <a:p>
              <a:endParaRPr sz="1050"/>
            </a:p>
          </p:txBody>
        </p:sp>
        <p:pic>
          <p:nvPicPr>
            <p:cNvPr id="187" name="object 187"/>
            <p:cNvPicPr/>
            <p:nvPr/>
          </p:nvPicPr>
          <p:blipFill>
            <a:blip r:embed="rId71" cstate="print"/>
            <a:stretch>
              <a:fillRect/>
            </a:stretch>
          </p:blipFill>
          <p:spPr>
            <a:xfrm>
              <a:off x="6698980" y="5515900"/>
              <a:ext cx="220875" cy="142354"/>
            </a:xfrm>
            <a:prstGeom prst="rect">
              <a:avLst/>
            </a:prstGeom>
          </p:spPr>
        </p:pic>
        <p:sp>
          <p:nvSpPr>
            <p:cNvPr id="188" name="object 188"/>
            <p:cNvSpPr/>
            <p:nvPr/>
          </p:nvSpPr>
          <p:spPr>
            <a:xfrm>
              <a:off x="6698980" y="5515900"/>
              <a:ext cx="220979" cy="142875"/>
            </a:xfrm>
            <a:custGeom>
              <a:avLst/>
              <a:gdLst/>
              <a:ahLst/>
              <a:cxnLst/>
              <a:rect l="l" t="t" r="r" b="b"/>
              <a:pathLst>
                <a:path w="220979" h="142875">
                  <a:moveTo>
                    <a:pt x="0" y="9226"/>
                  </a:moveTo>
                  <a:lnTo>
                    <a:pt x="0" y="21593"/>
                  </a:lnTo>
                  <a:lnTo>
                    <a:pt x="49696" y="47452"/>
                  </a:lnTo>
                  <a:lnTo>
                    <a:pt x="69201" y="78625"/>
                  </a:lnTo>
                  <a:lnTo>
                    <a:pt x="97842" y="101268"/>
                  </a:lnTo>
                  <a:lnTo>
                    <a:pt x="132782" y="113808"/>
                  </a:lnTo>
                  <a:lnTo>
                    <a:pt x="171178" y="114674"/>
                  </a:lnTo>
                  <a:lnTo>
                    <a:pt x="220875" y="142354"/>
                  </a:lnTo>
                  <a:lnTo>
                    <a:pt x="220875" y="122582"/>
                  </a:lnTo>
                  <a:lnTo>
                    <a:pt x="171178" y="94902"/>
                  </a:lnTo>
                  <a:lnTo>
                    <a:pt x="132782" y="94037"/>
                  </a:lnTo>
                  <a:lnTo>
                    <a:pt x="97842" y="81497"/>
                  </a:lnTo>
                  <a:lnTo>
                    <a:pt x="69201" y="58855"/>
                  </a:lnTo>
                  <a:lnTo>
                    <a:pt x="49696" y="27680"/>
                  </a:lnTo>
                  <a:lnTo>
                    <a:pt x="0" y="0"/>
                  </a:lnTo>
                  <a:lnTo>
                    <a:pt x="0" y="9226"/>
                  </a:lnTo>
                  <a:close/>
                </a:path>
              </a:pathLst>
            </a:custGeom>
            <a:ln w="6601">
              <a:solidFill>
                <a:srgbClr val="000000"/>
              </a:solidFill>
            </a:ln>
          </p:spPr>
          <p:txBody>
            <a:bodyPr wrap="square" lIns="0" tIns="0" rIns="0" bIns="0" rtlCol="0"/>
            <a:lstStyle/>
            <a:p>
              <a:endParaRPr sz="1050"/>
            </a:p>
          </p:txBody>
        </p:sp>
        <p:sp>
          <p:nvSpPr>
            <p:cNvPr id="189" name="object 189"/>
            <p:cNvSpPr/>
            <p:nvPr/>
          </p:nvSpPr>
          <p:spPr>
            <a:xfrm>
              <a:off x="6767871" y="5532971"/>
              <a:ext cx="61594" cy="62230"/>
            </a:xfrm>
            <a:custGeom>
              <a:avLst/>
              <a:gdLst/>
              <a:ahLst/>
              <a:cxnLst/>
              <a:rect l="l" t="t" r="r" b="b"/>
              <a:pathLst>
                <a:path w="61595" h="62229">
                  <a:moveTo>
                    <a:pt x="32876" y="16476"/>
                  </a:moveTo>
                  <a:lnTo>
                    <a:pt x="21574" y="21501"/>
                  </a:lnTo>
                  <a:lnTo>
                    <a:pt x="22099" y="47379"/>
                  </a:lnTo>
                </a:path>
                <a:path w="61595" h="62229">
                  <a:moveTo>
                    <a:pt x="46938" y="23634"/>
                  </a:moveTo>
                  <a:lnTo>
                    <a:pt x="35628" y="29017"/>
                  </a:lnTo>
                  <a:lnTo>
                    <a:pt x="36152" y="56743"/>
                  </a:lnTo>
                </a:path>
                <a:path w="61595" h="62229">
                  <a:moveTo>
                    <a:pt x="61001" y="28476"/>
                  </a:moveTo>
                  <a:lnTo>
                    <a:pt x="49699" y="33932"/>
                  </a:lnTo>
                  <a:lnTo>
                    <a:pt x="50224" y="62015"/>
                  </a:lnTo>
                </a:path>
                <a:path w="61595" h="62229">
                  <a:moveTo>
                    <a:pt x="11304" y="0"/>
                  </a:moveTo>
                  <a:lnTo>
                    <a:pt x="0" y="4512"/>
                  </a:lnTo>
                  <a:lnTo>
                    <a:pt x="526" y="27744"/>
                  </a:lnTo>
                </a:path>
                <a:path w="61595" h="62229">
                  <a:moveTo>
                    <a:pt x="22347" y="9107"/>
                  </a:moveTo>
                  <a:lnTo>
                    <a:pt x="11046" y="13849"/>
                  </a:lnTo>
                  <a:lnTo>
                    <a:pt x="11571" y="38289"/>
                  </a:lnTo>
                </a:path>
              </a:pathLst>
            </a:custGeom>
            <a:ln w="6608">
              <a:solidFill>
                <a:srgbClr val="009900"/>
              </a:solidFill>
            </a:ln>
          </p:spPr>
          <p:txBody>
            <a:bodyPr wrap="square" lIns="0" tIns="0" rIns="0" bIns="0" rtlCol="0"/>
            <a:lstStyle/>
            <a:p>
              <a:endParaRPr sz="1050"/>
            </a:p>
          </p:txBody>
        </p:sp>
      </p:grpSp>
      <p:sp>
        <p:nvSpPr>
          <p:cNvPr id="190" name="object 190"/>
          <p:cNvSpPr txBox="1"/>
          <p:nvPr/>
        </p:nvSpPr>
        <p:spPr>
          <a:xfrm>
            <a:off x="6702647" y="4481094"/>
            <a:ext cx="731520"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Teletrabajadores</a:t>
            </a:r>
            <a:endParaRPr sz="750">
              <a:latin typeface="Arial MT"/>
              <a:cs typeface="Arial MT"/>
            </a:endParaRPr>
          </a:p>
        </p:txBody>
      </p:sp>
      <p:sp>
        <p:nvSpPr>
          <p:cNvPr id="191" name="object 191"/>
          <p:cNvSpPr txBox="1"/>
          <p:nvPr/>
        </p:nvSpPr>
        <p:spPr>
          <a:xfrm>
            <a:off x="7212139" y="4254779"/>
            <a:ext cx="400526"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Remotos</a:t>
            </a:r>
            <a:endParaRPr sz="750">
              <a:latin typeface="Arial MT"/>
              <a:cs typeface="Arial MT"/>
            </a:endParaRPr>
          </a:p>
        </p:txBody>
      </p:sp>
      <p:sp>
        <p:nvSpPr>
          <p:cNvPr id="192" name="object 192"/>
          <p:cNvSpPr txBox="1"/>
          <p:nvPr/>
        </p:nvSpPr>
        <p:spPr>
          <a:xfrm>
            <a:off x="6635876" y="3683318"/>
            <a:ext cx="991553" cy="437460"/>
          </a:xfrm>
          <a:prstGeom prst="rect">
            <a:avLst/>
          </a:prstGeom>
        </p:spPr>
        <p:txBody>
          <a:bodyPr vert="horz" wrap="square" lIns="0" tIns="9049" rIns="0" bIns="0" rtlCol="0">
            <a:spAutoFit/>
          </a:bodyPr>
          <a:lstStyle/>
          <a:p>
            <a:pPr marL="424815">
              <a:spcBef>
                <a:spcPts val="71"/>
              </a:spcBef>
            </a:pPr>
            <a:r>
              <a:rPr sz="1200" b="1" spc="-4" dirty="0"/>
              <a:t>In</a:t>
            </a:r>
            <a:r>
              <a:rPr sz="1200" b="1" spc="-11" dirty="0"/>
              <a:t>t</a:t>
            </a:r>
            <a:r>
              <a:rPr sz="1200" b="1" spc="-4" dirty="0"/>
              <a:t>ernet</a:t>
            </a:r>
            <a:endParaRPr sz="1200"/>
          </a:p>
          <a:p>
            <a:pPr marL="9525">
              <a:spcBef>
                <a:spcPts val="986"/>
              </a:spcBef>
            </a:pPr>
            <a:r>
              <a:rPr sz="750" spc="-4" dirty="0">
                <a:latin typeface="Arial MT"/>
                <a:cs typeface="Arial MT"/>
              </a:rPr>
              <a:t>Dispositivo</a:t>
            </a:r>
            <a:r>
              <a:rPr sz="750" spc="-15" dirty="0">
                <a:latin typeface="Arial MT"/>
                <a:cs typeface="Arial MT"/>
              </a:rPr>
              <a:t> </a:t>
            </a:r>
            <a:r>
              <a:rPr sz="750" spc="-4" dirty="0">
                <a:latin typeface="Arial MT"/>
                <a:cs typeface="Arial MT"/>
              </a:rPr>
              <a:t>sin</a:t>
            </a:r>
            <a:endParaRPr sz="750">
              <a:latin typeface="Arial MT"/>
              <a:cs typeface="Arial MT"/>
            </a:endParaRPr>
          </a:p>
        </p:txBody>
      </p:sp>
      <p:sp>
        <p:nvSpPr>
          <p:cNvPr id="193" name="object 193"/>
          <p:cNvSpPr txBox="1"/>
          <p:nvPr/>
        </p:nvSpPr>
        <p:spPr>
          <a:xfrm>
            <a:off x="6635876" y="4105961"/>
            <a:ext cx="500063"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Administrar</a:t>
            </a:r>
            <a:endParaRPr sz="750">
              <a:latin typeface="Arial MT"/>
              <a:cs typeface="Arial MT"/>
            </a:endParaRPr>
          </a:p>
        </p:txBody>
      </p:sp>
      <p:sp>
        <p:nvSpPr>
          <p:cNvPr id="194" name="object 194"/>
          <p:cNvSpPr txBox="1"/>
          <p:nvPr/>
        </p:nvSpPr>
        <p:spPr>
          <a:xfrm>
            <a:off x="6261164" y="4262095"/>
            <a:ext cx="303371"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Rou</a:t>
            </a:r>
            <a:r>
              <a:rPr sz="750" spc="-8" dirty="0">
                <a:latin typeface="Arial MT"/>
                <a:cs typeface="Arial MT"/>
              </a:rPr>
              <a:t>t</a:t>
            </a:r>
            <a:r>
              <a:rPr sz="750" spc="-4" dirty="0">
                <a:latin typeface="Arial MT"/>
                <a:cs typeface="Arial MT"/>
              </a:rPr>
              <a:t>er</a:t>
            </a:r>
            <a:endParaRPr sz="750">
              <a:latin typeface="Arial MT"/>
              <a:cs typeface="Arial MT"/>
            </a:endParaRPr>
          </a:p>
        </p:txBody>
      </p:sp>
      <p:sp>
        <p:nvSpPr>
          <p:cNvPr id="195" name="object 195"/>
          <p:cNvSpPr txBox="1"/>
          <p:nvPr/>
        </p:nvSpPr>
        <p:spPr>
          <a:xfrm>
            <a:off x="5792819" y="1892236"/>
            <a:ext cx="297180"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Rou</a:t>
            </a:r>
            <a:r>
              <a:rPr sz="750" spc="-8" dirty="0">
                <a:latin typeface="Arial MT"/>
                <a:cs typeface="Arial MT"/>
              </a:rPr>
              <a:t>te</a:t>
            </a:r>
            <a:r>
              <a:rPr sz="600" dirty="0">
                <a:latin typeface="Arial MT"/>
                <a:cs typeface="Arial MT"/>
              </a:rPr>
              <a:t>r</a:t>
            </a:r>
            <a:endParaRPr sz="600">
              <a:latin typeface="Arial MT"/>
              <a:cs typeface="Arial MT"/>
            </a:endParaRPr>
          </a:p>
        </p:txBody>
      </p:sp>
      <p:sp>
        <p:nvSpPr>
          <p:cNvPr id="196" name="object 196"/>
          <p:cNvSpPr txBox="1"/>
          <p:nvPr/>
        </p:nvSpPr>
        <p:spPr>
          <a:xfrm>
            <a:off x="5128259" y="1870710"/>
            <a:ext cx="297180"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Rou</a:t>
            </a:r>
            <a:r>
              <a:rPr sz="750" spc="-8" dirty="0">
                <a:latin typeface="Arial MT"/>
                <a:cs typeface="Arial MT"/>
              </a:rPr>
              <a:t>te</a:t>
            </a:r>
            <a:r>
              <a:rPr sz="600" dirty="0">
                <a:latin typeface="Arial MT"/>
                <a:cs typeface="Arial MT"/>
              </a:rPr>
              <a:t>r</a:t>
            </a:r>
            <a:endParaRPr sz="600">
              <a:latin typeface="Arial MT"/>
              <a:cs typeface="Arial MT"/>
            </a:endParaRPr>
          </a:p>
        </p:txBody>
      </p:sp>
      <p:grpSp>
        <p:nvGrpSpPr>
          <p:cNvPr id="197" name="object 197"/>
          <p:cNvGrpSpPr/>
          <p:nvPr/>
        </p:nvGrpSpPr>
        <p:grpSpPr>
          <a:xfrm>
            <a:off x="7252608" y="3346154"/>
            <a:ext cx="277178" cy="208598"/>
            <a:chOff x="8146144" y="4461539"/>
            <a:chExt cx="369570" cy="278130"/>
          </a:xfrm>
        </p:grpSpPr>
        <p:pic>
          <p:nvPicPr>
            <p:cNvPr id="198" name="object 198"/>
            <p:cNvPicPr/>
            <p:nvPr/>
          </p:nvPicPr>
          <p:blipFill>
            <a:blip r:embed="rId55" cstate="print"/>
            <a:stretch>
              <a:fillRect/>
            </a:stretch>
          </p:blipFill>
          <p:spPr>
            <a:xfrm>
              <a:off x="8374004" y="4629170"/>
              <a:ext cx="141498" cy="102975"/>
            </a:xfrm>
            <a:prstGeom prst="rect">
              <a:avLst/>
            </a:prstGeom>
          </p:spPr>
        </p:pic>
        <p:pic>
          <p:nvPicPr>
            <p:cNvPr id="199" name="object 199"/>
            <p:cNvPicPr/>
            <p:nvPr/>
          </p:nvPicPr>
          <p:blipFill>
            <a:blip r:embed="rId72" cstate="print"/>
            <a:stretch>
              <a:fillRect/>
            </a:stretch>
          </p:blipFill>
          <p:spPr>
            <a:xfrm>
              <a:off x="8153130" y="4469760"/>
              <a:ext cx="331312" cy="183301"/>
            </a:xfrm>
            <a:prstGeom prst="rect">
              <a:avLst/>
            </a:prstGeom>
          </p:spPr>
        </p:pic>
        <p:sp>
          <p:nvSpPr>
            <p:cNvPr id="200" name="object 200"/>
            <p:cNvSpPr/>
            <p:nvPr/>
          </p:nvSpPr>
          <p:spPr>
            <a:xfrm>
              <a:off x="8153129" y="4469760"/>
              <a:ext cx="331470" cy="183515"/>
            </a:xfrm>
            <a:custGeom>
              <a:avLst/>
              <a:gdLst/>
              <a:ahLst/>
              <a:cxnLst/>
              <a:rect l="l" t="t" r="r" b="b"/>
              <a:pathLst>
                <a:path w="331470" h="183514">
                  <a:moveTo>
                    <a:pt x="0" y="60716"/>
                  </a:moveTo>
                  <a:lnTo>
                    <a:pt x="49696" y="88396"/>
                  </a:lnTo>
                  <a:lnTo>
                    <a:pt x="69200" y="119570"/>
                  </a:lnTo>
                  <a:lnTo>
                    <a:pt x="97842" y="142213"/>
                  </a:lnTo>
                  <a:lnTo>
                    <a:pt x="132782" y="154753"/>
                  </a:lnTo>
                  <a:lnTo>
                    <a:pt x="171178" y="155621"/>
                  </a:lnTo>
                  <a:lnTo>
                    <a:pt x="220875" y="183301"/>
                  </a:lnTo>
                  <a:lnTo>
                    <a:pt x="331312" y="122668"/>
                  </a:lnTo>
                  <a:lnTo>
                    <a:pt x="109370" y="0"/>
                  </a:lnTo>
                  <a:lnTo>
                    <a:pt x="0" y="60716"/>
                  </a:lnTo>
                  <a:close/>
                </a:path>
              </a:pathLst>
            </a:custGeom>
            <a:ln w="6598">
              <a:solidFill>
                <a:srgbClr val="FFFFFF"/>
              </a:solidFill>
            </a:ln>
          </p:spPr>
          <p:txBody>
            <a:bodyPr wrap="square" lIns="0" tIns="0" rIns="0" bIns="0" rtlCol="0"/>
            <a:lstStyle/>
            <a:p>
              <a:endParaRPr sz="1050"/>
            </a:p>
          </p:txBody>
        </p:sp>
        <p:pic>
          <p:nvPicPr>
            <p:cNvPr id="201" name="object 201"/>
            <p:cNvPicPr/>
            <p:nvPr/>
          </p:nvPicPr>
          <p:blipFill>
            <a:blip r:embed="rId73" cstate="print"/>
            <a:stretch>
              <a:fillRect/>
            </a:stretch>
          </p:blipFill>
          <p:spPr>
            <a:xfrm>
              <a:off x="8374005" y="4592428"/>
              <a:ext cx="110437" cy="139718"/>
            </a:xfrm>
            <a:prstGeom prst="rect">
              <a:avLst/>
            </a:prstGeom>
          </p:spPr>
        </p:pic>
        <p:sp>
          <p:nvSpPr>
            <p:cNvPr id="202" name="object 202"/>
            <p:cNvSpPr/>
            <p:nvPr/>
          </p:nvSpPr>
          <p:spPr>
            <a:xfrm>
              <a:off x="8374004" y="4592428"/>
              <a:ext cx="110489" cy="140335"/>
            </a:xfrm>
            <a:custGeom>
              <a:avLst/>
              <a:gdLst/>
              <a:ahLst/>
              <a:cxnLst/>
              <a:rect l="l" t="t" r="r" b="b"/>
              <a:pathLst>
                <a:path w="110490" h="140335">
                  <a:moveTo>
                    <a:pt x="0" y="139718"/>
                  </a:moveTo>
                  <a:lnTo>
                    <a:pt x="104915" y="81721"/>
                  </a:lnTo>
                  <a:lnTo>
                    <a:pt x="104915" y="71178"/>
                  </a:lnTo>
                  <a:lnTo>
                    <a:pt x="110437" y="68542"/>
                  </a:lnTo>
                  <a:lnTo>
                    <a:pt x="110437" y="0"/>
                  </a:lnTo>
                  <a:lnTo>
                    <a:pt x="0" y="60633"/>
                  </a:lnTo>
                  <a:lnTo>
                    <a:pt x="0" y="139718"/>
                  </a:lnTo>
                  <a:close/>
                </a:path>
              </a:pathLst>
            </a:custGeom>
            <a:ln w="6612">
              <a:solidFill>
                <a:srgbClr val="FFFFFF"/>
              </a:solidFill>
            </a:ln>
          </p:spPr>
          <p:txBody>
            <a:bodyPr wrap="square" lIns="0" tIns="0" rIns="0" bIns="0" rtlCol="0"/>
            <a:lstStyle/>
            <a:p>
              <a:endParaRPr sz="1050"/>
            </a:p>
          </p:txBody>
        </p:sp>
        <p:pic>
          <p:nvPicPr>
            <p:cNvPr id="203" name="object 203"/>
            <p:cNvPicPr/>
            <p:nvPr/>
          </p:nvPicPr>
          <p:blipFill>
            <a:blip r:embed="rId74" cstate="print"/>
            <a:stretch>
              <a:fillRect/>
            </a:stretch>
          </p:blipFill>
          <p:spPr>
            <a:xfrm>
              <a:off x="8153130" y="4530476"/>
              <a:ext cx="220875" cy="201670"/>
            </a:xfrm>
            <a:prstGeom prst="rect">
              <a:avLst/>
            </a:prstGeom>
          </p:spPr>
        </p:pic>
        <p:sp>
          <p:nvSpPr>
            <p:cNvPr id="204" name="object 204"/>
            <p:cNvSpPr/>
            <p:nvPr/>
          </p:nvSpPr>
          <p:spPr>
            <a:xfrm>
              <a:off x="8153129" y="4530476"/>
              <a:ext cx="220979" cy="201930"/>
            </a:xfrm>
            <a:custGeom>
              <a:avLst/>
              <a:gdLst/>
              <a:ahLst/>
              <a:cxnLst/>
              <a:rect l="l" t="t" r="r" b="b"/>
              <a:pathLst>
                <a:path w="220979" h="201929">
                  <a:moveTo>
                    <a:pt x="0" y="68542"/>
                  </a:moveTo>
                  <a:lnTo>
                    <a:pt x="5521" y="72496"/>
                  </a:lnTo>
                  <a:lnTo>
                    <a:pt x="5521" y="83041"/>
                  </a:lnTo>
                  <a:lnTo>
                    <a:pt x="49696" y="106768"/>
                  </a:lnTo>
                  <a:lnTo>
                    <a:pt x="69201" y="137941"/>
                  </a:lnTo>
                  <a:lnTo>
                    <a:pt x="97842" y="160584"/>
                  </a:lnTo>
                  <a:lnTo>
                    <a:pt x="132782" y="173124"/>
                  </a:lnTo>
                  <a:lnTo>
                    <a:pt x="171178" y="173989"/>
                  </a:lnTo>
                  <a:lnTo>
                    <a:pt x="220875" y="201670"/>
                  </a:lnTo>
                  <a:lnTo>
                    <a:pt x="220875" y="122585"/>
                  </a:lnTo>
                  <a:lnTo>
                    <a:pt x="171178" y="94905"/>
                  </a:lnTo>
                  <a:lnTo>
                    <a:pt x="132782" y="94037"/>
                  </a:lnTo>
                  <a:lnTo>
                    <a:pt x="97842" y="81497"/>
                  </a:lnTo>
                  <a:lnTo>
                    <a:pt x="69201" y="58854"/>
                  </a:lnTo>
                  <a:lnTo>
                    <a:pt x="49696" y="27680"/>
                  </a:lnTo>
                  <a:lnTo>
                    <a:pt x="0" y="0"/>
                  </a:lnTo>
                  <a:lnTo>
                    <a:pt x="0" y="68542"/>
                  </a:lnTo>
                  <a:close/>
                </a:path>
              </a:pathLst>
            </a:custGeom>
            <a:ln w="6606">
              <a:solidFill>
                <a:srgbClr val="000000"/>
              </a:solidFill>
            </a:ln>
          </p:spPr>
          <p:txBody>
            <a:bodyPr wrap="square" lIns="0" tIns="0" rIns="0" bIns="0" rtlCol="0"/>
            <a:lstStyle/>
            <a:p>
              <a:endParaRPr sz="1050"/>
            </a:p>
          </p:txBody>
        </p:sp>
        <p:sp>
          <p:nvSpPr>
            <p:cNvPr id="205" name="object 205"/>
            <p:cNvSpPr/>
            <p:nvPr/>
          </p:nvSpPr>
          <p:spPr>
            <a:xfrm>
              <a:off x="8153129" y="4468524"/>
              <a:ext cx="331470" cy="264160"/>
            </a:xfrm>
            <a:custGeom>
              <a:avLst/>
              <a:gdLst/>
              <a:ahLst/>
              <a:cxnLst/>
              <a:rect l="l" t="t" r="r" b="b"/>
              <a:pathLst>
                <a:path w="331470" h="264160">
                  <a:moveTo>
                    <a:pt x="0" y="61951"/>
                  </a:moveTo>
                  <a:lnTo>
                    <a:pt x="0" y="130494"/>
                  </a:lnTo>
                  <a:lnTo>
                    <a:pt x="5521" y="134448"/>
                  </a:lnTo>
                  <a:lnTo>
                    <a:pt x="5521" y="144993"/>
                  </a:lnTo>
                  <a:lnTo>
                    <a:pt x="49696" y="168719"/>
                  </a:lnTo>
                  <a:lnTo>
                    <a:pt x="69201" y="199892"/>
                  </a:lnTo>
                  <a:lnTo>
                    <a:pt x="97842" y="222535"/>
                  </a:lnTo>
                  <a:lnTo>
                    <a:pt x="132782" y="235076"/>
                  </a:lnTo>
                  <a:lnTo>
                    <a:pt x="171178" y="235941"/>
                  </a:lnTo>
                  <a:lnTo>
                    <a:pt x="220875" y="263622"/>
                  </a:lnTo>
                  <a:lnTo>
                    <a:pt x="325791" y="205624"/>
                  </a:lnTo>
                  <a:lnTo>
                    <a:pt x="325791" y="195082"/>
                  </a:lnTo>
                  <a:lnTo>
                    <a:pt x="331312" y="192446"/>
                  </a:lnTo>
                  <a:lnTo>
                    <a:pt x="331312" y="123903"/>
                  </a:lnTo>
                  <a:lnTo>
                    <a:pt x="110437" y="0"/>
                  </a:lnTo>
                  <a:lnTo>
                    <a:pt x="0" y="61951"/>
                  </a:lnTo>
                  <a:close/>
                </a:path>
              </a:pathLst>
            </a:custGeom>
            <a:ln w="13759">
              <a:solidFill>
                <a:srgbClr val="000000"/>
              </a:solidFill>
            </a:ln>
          </p:spPr>
          <p:txBody>
            <a:bodyPr wrap="square" lIns="0" tIns="0" rIns="0" bIns="0" rtlCol="0"/>
            <a:lstStyle/>
            <a:p>
              <a:endParaRPr sz="1050"/>
            </a:p>
          </p:txBody>
        </p:sp>
        <p:pic>
          <p:nvPicPr>
            <p:cNvPr id="206" name="object 206"/>
            <p:cNvPicPr/>
            <p:nvPr/>
          </p:nvPicPr>
          <p:blipFill>
            <a:blip r:embed="rId75" cstate="print"/>
            <a:stretch>
              <a:fillRect/>
            </a:stretch>
          </p:blipFill>
          <p:spPr>
            <a:xfrm>
              <a:off x="8168213" y="4548380"/>
              <a:ext cx="25050" cy="36138"/>
            </a:xfrm>
            <a:prstGeom prst="rect">
              <a:avLst/>
            </a:prstGeom>
          </p:spPr>
        </p:pic>
        <p:sp>
          <p:nvSpPr>
            <p:cNvPr id="207" name="object 207"/>
            <p:cNvSpPr/>
            <p:nvPr/>
          </p:nvSpPr>
          <p:spPr>
            <a:xfrm>
              <a:off x="8168213" y="4548380"/>
              <a:ext cx="25400" cy="36195"/>
            </a:xfrm>
            <a:custGeom>
              <a:avLst/>
              <a:gdLst/>
              <a:ahLst/>
              <a:cxnLst/>
              <a:rect l="l" t="t" r="r" b="b"/>
              <a:pathLst>
                <a:path w="25400" h="36195">
                  <a:moveTo>
                    <a:pt x="0" y="23350"/>
                  </a:moveTo>
                  <a:lnTo>
                    <a:pt x="25050" y="36138"/>
                  </a:lnTo>
                  <a:lnTo>
                    <a:pt x="25050" y="13272"/>
                  </a:lnTo>
                  <a:lnTo>
                    <a:pt x="0" y="0"/>
                  </a:lnTo>
                  <a:lnTo>
                    <a:pt x="0" y="23350"/>
                  </a:lnTo>
                  <a:close/>
                </a:path>
              </a:pathLst>
            </a:custGeom>
            <a:ln w="3175">
              <a:solidFill>
                <a:srgbClr val="000000"/>
              </a:solidFill>
            </a:ln>
          </p:spPr>
          <p:txBody>
            <a:bodyPr wrap="square" lIns="0" tIns="0" rIns="0" bIns="0" rtlCol="0"/>
            <a:lstStyle/>
            <a:p>
              <a:endParaRPr sz="1050"/>
            </a:p>
          </p:txBody>
        </p:sp>
        <p:pic>
          <p:nvPicPr>
            <p:cNvPr id="208" name="object 208"/>
            <p:cNvPicPr/>
            <p:nvPr/>
          </p:nvPicPr>
          <p:blipFill>
            <a:blip r:embed="rId76" cstate="print"/>
            <a:stretch>
              <a:fillRect/>
            </a:stretch>
          </p:blipFill>
          <p:spPr>
            <a:xfrm>
              <a:off x="8153130" y="4571338"/>
              <a:ext cx="220875" cy="142354"/>
            </a:xfrm>
            <a:prstGeom prst="rect">
              <a:avLst/>
            </a:prstGeom>
          </p:spPr>
        </p:pic>
        <p:sp>
          <p:nvSpPr>
            <p:cNvPr id="209" name="object 209"/>
            <p:cNvSpPr/>
            <p:nvPr/>
          </p:nvSpPr>
          <p:spPr>
            <a:xfrm>
              <a:off x="8153129" y="4571338"/>
              <a:ext cx="220979" cy="142875"/>
            </a:xfrm>
            <a:custGeom>
              <a:avLst/>
              <a:gdLst/>
              <a:ahLst/>
              <a:cxnLst/>
              <a:rect l="l" t="t" r="r" b="b"/>
              <a:pathLst>
                <a:path w="220979" h="142875">
                  <a:moveTo>
                    <a:pt x="0" y="9226"/>
                  </a:moveTo>
                  <a:lnTo>
                    <a:pt x="0" y="21593"/>
                  </a:lnTo>
                  <a:lnTo>
                    <a:pt x="49696" y="47452"/>
                  </a:lnTo>
                  <a:lnTo>
                    <a:pt x="69201" y="78625"/>
                  </a:lnTo>
                  <a:lnTo>
                    <a:pt x="97842" y="101268"/>
                  </a:lnTo>
                  <a:lnTo>
                    <a:pt x="132782" y="113808"/>
                  </a:lnTo>
                  <a:lnTo>
                    <a:pt x="171178" y="114674"/>
                  </a:lnTo>
                  <a:lnTo>
                    <a:pt x="220875" y="142354"/>
                  </a:lnTo>
                  <a:lnTo>
                    <a:pt x="220875" y="122582"/>
                  </a:lnTo>
                  <a:lnTo>
                    <a:pt x="171178" y="94902"/>
                  </a:lnTo>
                  <a:lnTo>
                    <a:pt x="132782" y="94037"/>
                  </a:lnTo>
                  <a:lnTo>
                    <a:pt x="97842" y="81497"/>
                  </a:lnTo>
                  <a:lnTo>
                    <a:pt x="69201" y="58855"/>
                  </a:lnTo>
                  <a:lnTo>
                    <a:pt x="49696" y="27680"/>
                  </a:lnTo>
                  <a:lnTo>
                    <a:pt x="0" y="0"/>
                  </a:lnTo>
                  <a:lnTo>
                    <a:pt x="0" y="9226"/>
                  </a:lnTo>
                  <a:close/>
                </a:path>
              </a:pathLst>
            </a:custGeom>
            <a:ln w="6601">
              <a:solidFill>
                <a:srgbClr val="000000"/>
              </a:solidFill>
            </a:ln>
          </p:spPr>
          <p:txBody>
            <a:bodyPr wrap="square" lIns="0" tIns="0" rIns="0" bIns="0" rtlCol="0"/>
            <a:lstStyle/>
            <a:p>
              <a:endParaRPr sz="1050"/>
            </a:p>
          </p:txBody>
        </p:sp>
        <p:sp>
          <p:nvSpPr>
            <p:cNvPr id="210" name="object 210"/>
            <p:cNvSpPr/>
            <p:nvPr/>
          </p:nvSpPr>
          <p:spPr>
            <a:xfrm>
              <a:off x="8222021" y="4588409"/>
              <a:ext cx="61594" cy="62230"/>
            </a:xfrm>
            <a:custGeom>
              <a:avLst/>
              <a:gdLst/>
              <a:ahLst/>
              <a:cxnLst/>
              <a:rect l="l" t="t" r="r" b="b"/>
              <a:pathLst>
                <a:path w="61595" h="62229">
                  <a:moveTo>
                    <a:pt x="32876" y="16476"/>
                  </a:moveTo>
                  <a:lnTo>
                    <a:pt x="21574" y="21501"/>
                  </a:lnTo>
                  <a:lnTo>
                    <a:pt x="22099" y="47379"/>
                  </a:lnTo>
                </a:path>
                <a:path w="61595" h="62229">
                  <a:moveTo>
                    <a:pt x="46938" y="23634"/>
                  </a:moveTo>
                  <a:lnTo>
                    <a:pt x="35628" y="29017"/>
                  </a:lnTo>
                  <a:lnTo>
                    <a:pt x="36152" y="56743"/>
                  </a:lnTo>
                </a:path>
                <a:path w="61595" h="62229">
                  <a:moveTo>
                    <a:pt x="61001" y="28476"/>
                  </a:moveTo>
                  <a:lnTo>
                    <a:pt x="49699" y="33932"/>
                  </a:lnTo>
                  <a:lnTo>
                    <a:pt x="50224" y="62015"/>
                  </a:lnTo>
                </a:path>
                <a:path w="61595" h="62229">
                  <a:moveTo>
                    <a:pt x="11304" y="0"/>
                  </a:moveTo>
                  <a:lnTo>
                    <a:pt x="0" y="4512"/>
                  </a:lnTo>
                  <a:lnTo>
                    <a:pt x="526" y="27744"/>
                  </a:lnTo>
                </a:path>
                <a:path w="61595" h="62229">
                  <a:moveTo>
                    <a:pt x="22347" y="9107"/>
                  </a:moveTo>
                  <a:lnTo>
                    <a:pt x="11046" y="13849"/>
                  </a:lnTo>
                  <a:lnTo>
                    <a:pt x="11571" y="38289"/>
                  </a:lnTo>
                </a:path>
              </a:pathLst>
            </a:custGeom>
            <a:ln w="6608">
              <a:solidFill>
                <a:srgbClr val="009900"/>
              </a:solidFill>
            </a:ln>
          </p:spPr>
          <p:txBody>
            <a:bodyPr wrap="square" lIns="0" tIns="0" rIns="0" bIns="0" rtlCol="0"/>
            <a:lstStyle/>
            <a:p>
              <a:endParaRPr sz="1050"/>
            </a:p>
          </p:txBody>
        </p:sp>
      </p:grpSp>
      <p:sp>
        <p:nvSpPr>
          <p:cNvPr id="211" name="object 211"/>
          <p:cNvSpPr txBox="1"/>
          <p:nvPr/>
        </p:nvSpPr>
        <p:spPr>
          <a:xfrm>
            <a:off x="7394353" y="3277076"/>
            <a:ext cx="248126" cy="101951"/>
          </a:xfrm>
          <a:prstGeom prst="rect">
            <a:avLst/>
          </a:prstGeom>
        </p:spPr>
        <p:txBody>
          <a:bodyPr vert="horz" wrap="square" lIns="0" tIns="9525" rIns="0" bIns="0" rtlCol="0">
            <a:spAutoFit/>
          </a:bodyPr>
          <a:lstStyle/>
          <a:p>
            <a:pPr marL="9525">
              <a:spcBef>
                <a:spcPts val="75"/>
              </a:spcBef>
            </a:pPr>
            <a:r>
              <a:rPr sz="600" spc="-4" dirty="0">
                <a:latin typeface="Arial MT"/>
                <a:cs typeface="Arial MT"/>
              </a:rPr>
              <a:t>Rou</a:t>
            </a:r>
            <a:r>
              <a:rPr sz="600" dirty="0">
                <a:latin typeface="Arial MT"/>
                <a:cs typeface="Arial MT"/>
              </a:rPr>
              <a:t>t</a:t>
            </a:r>
            <a:r>
              <a:rPr sz="600" spc="-4" dirty="0">
                <a:latin typeface="Arial MT"/>
                <a:cs typeface="Arial MT"/>
              </a:rPr>
              <a:t>e</a:t>
            </a:r>
            <a:r>
              <a:rPr sz="600" dirty="0">
                <a:latin typeface="Arial MT"/>
                <a:cs typeface="Arial MT"/>
              </a:rPr>
              <a:t>r</a:t>
            </a:r>
            <a:endParaRPr sz="600">
              <a:latin typeface="Arial MT"/>
              <a:cs typeface="Arial MT"/>
            </a:endParaRPr>
          </a:p>
        </p:txBody>
      </p:sp>
      <p:grpSp>
        <p:nvGrpSpPr>
          <p:cNvPr id="212" name="object 212"/>
          <p:cNvGrpSpPr/>
          <p:nvPr/>
        </p:nvGrpSpPr>
        <p:grpSpPr>
          <a:xfrm>
            <a:off x="7263639" y="2913175"/>
            <a:ext cx="483394" cy="300038"/>
            <a:chOff x="8160852" y="3884234"/>
            <a:chExt cx="644525" cy="400050"/>
          </a:xfrm>
        </p:grpSpPr>
        <p:sp>
          <p:nvSpPr>
            <p:cNvPr id="213" name="object 213"/>
            <p:cNvSpPr/>
            <p:nvPr/>
          </p:nvSpPr>
          <p:spPr>
            <a:xfrm>
              <a:off x="8312659" y="4222076"/>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214" name="object 214"/>
            <p:cNvPicPr/>
            <p:nvPr/>
          </p:nvPicPr>
          <p:blipFill>
            <a:blip r:embed="rId77" cstate="print"/>
            <a:stretch>
              <a:fillRect/>
            </a:stretch>
          </p:blipFill>
          <p:spPr>
            <a:xfrm>
              <a:off x="8312433" y="4211105"/>
              <a:ext cx="68731" cy="62789"/>
            </a:xfrm>
            <a:prstGeom prst="rect">
              <a:avLst/>
            </a:prstGeom>
          </p:spPr>
        </p:pic>
        <p:sp>
          <p:nvSpPr>
            <p:cNvPr id="215" name="object 215"/>
            <p:cNvSpPr/>
            <p:nvPr/>
          </p:nvSpPr>
          <p:spPr>
            <a:xfrm>
              <a:off x="8312433" y="4211105"/>
              <a:ext cx="69215" cy="62865"/>
            </a:xfrm>
            <a:custGeom>
              <a:avLst/>
              <a:gdLst/>
              <a:ahLst/>
              <a:cxnLst/>
              <a:rect l="l" t="t" r="r" b="b"/>
              <a:pathLst>
                <a:path w="69215"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216" name="object 216"/>
            <p:cNvPicPr/>
            <p:nvPr/>
          </p:nvPicPr>
          <p:blipFill>
            <a:blip r:embed="rId78" cstate="print"/>
            <a:stretch>
              <a:fillRect/>
            </a:stretch>
          </p:blipFill>
          <p:spPr>
            <a:xfrm>
              <a:off x="8164979" y="4124456"/>
              <a:ext cx="216185" cy="132016"/>
            </a:xfrm>
            <a:prstGeom prst="rect">
              <a:avLst/>
            </a:prstGeom>
          </p:spPr>
        </p:pic>
        <p:sp>
          <p:nvSpPr>
            <p:cNvPr id="217" name="object 217"/>
            <p:cNvSpPr/>
            <p:nvPr/>
          </p:nvSpPr>
          <p:spPr>
            <a:xfrm>
              <a:off x="8164979" y="4124457"/>
              <a:ext cx="216535" cy="132080"/>
            </a:xfrm>
            <a:custGeom>
              <a:avLst/>
              <a:gdLst/>
              <a:ahLst/>
              <a:cxnLst/>
              <a:rect l="l" t="t" r="r" b="b"/>
              <a:pathLst>
                <a:path w="216534"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218" name="object 218"/>
            <p:cNvSpPr/>
            <p:nvPr/>
          </p:nvSpPr>
          <p:spPr>
            <a:xfrm>
              <a:off x="8414903" y="4085523"/>
              <a:ext cx="174625" cy="119380"/>
            </a:xfrm>
            <a:custGeom>
              <a:avLst/>
              <a:gdLst/>
              <a:ahLst/>
              <a:cxnLst/>
              <a:rect l="l" t="t" r="r" b="b"/>
              <a:pathLst>
                <a:path w="174625" h="119379">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pic>
          <p:nvPicPr>
            <p:cNvPr id="219" name="object 219"/>
            <p:cNvPicPr/>
            <p:nvPr/>
          </p:nvPicPr>
          <p:blipFill>
            <a:blip r:embed="rId79" cstate="print"/>
            <a:stretch>
              <a:fillRect/>
            </a:stretch>
          </p:blipFill>
          <p:spPr>
            <a:xfrm>
              <a:off x="8269321" y="3972503"/>
              <a:ext cx="281790" cy="164423"/>
            </a:xfrm>
            <a:prstGeom prst="rect">
              <a:avLst/>
            </a:prstGeom>
          </p:spPr>
        </p:pic>
        <p:sp>
          <p:nvSpPr>
            <p:cNvPr id="220" name="object 220"/>
            <p:cNvSpPr/>
            <p:nvPr/>
          </p:nvSpPr>
          <p:spPr>
            <a:xfrm>
              <a:off x="8269321" y="3972504"/>
              <a:ext cx="281940" cy="164465"/>
            </a:xfrm>
            <a:custGeom>
              <a:avLst/>
              <a:gdLst/>
              <a:ahLst/>
              <a:cxnLst/>
              <a:rect l="l" t="t" r="r" b="b"/>
              <a:pathLst>
                <a:path w="281940"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221" name="object 221"/>
            <p:cNvPicPr/>
            <p:nvPr/>
          </p:nvPicPr>
          <p:blipFill>
            <a:blip r:embed="rId80" cstate="print"/>
            <a:stretch>
              <a:fillRect/>
            </a:stretch>
          </p:blipFill>
          <p:spPr>
            <a:xfrm>
              <a:off x="8424899" y="3955776"/>
              <a:ext cx="28616" cy="157377"/>
            </a:xfrm>
            <a:prstGeom prst="rect">
              <a:avLst/>
            </a:prstGeom>
          </p:spPr>
        </p:pic>
        <p:sp>
          <p:nvSpPr>
            <p:cNvPr id="222" name="object 222"/>
            <p:cNvSpPr/>
            <p:nvPr/>
          </p:nvSpPr>
          <p:spPr>
            <a:xfrm>
              <a:off x="8424900" y="3955776"/>
              <a:ext cx="29209" cy="157480"/>
            </a:xfrm>
            <a:custGeom>
              <a:avLst/>
              <a:gdLst/>
              <a:ahLst/>
              <a:cxnLst/>
              <a:rect l="l" t="t" r="r" b="b"/>
              <a:pathLst>
                <a:path w="29209" h="157479">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223" name="object 223"/>
            <p:cNvPicPr/>
            <p:nvPr/>
          </p:nvPicPr>
          <p:blipFill>
            <a:blip r:embed="rId81" cstate="print"/>
            <a:stretch>
              <a:fillRect/>
            </a:stretch>
          </p:blipFill>
          <p:spPr>
            <a:xfrm>
              <a:off x="8452390" y="3948643"/>
              <a:ext cx="53736" cy="126834"/>
            </a:xfrm>
            <a:prstGeom prst="rect">
              <a:avLst/>
            </a:prstGeom>
          </p:spPr>
        </p:pic>
        <p:sp>
          <p:nvSpPr>
            <p:cNvPr id="224" name="object 224"/>
            <p:cNvSpPr/>
            <p:nvPr/>
          </p:nvSpPr>
          <p:spPr>
            <a:xfrm>
              <a:off x="8452390" y="3948643"/>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225" name="object 225"/>
            <p:cNvPicPr/>
            <p:nvPr/>
          </p:nvPicPr>
          <p:blipFill>
            <a:blip r:embed="rId82" cstate="print"/>
            <a:stretch>
              <a:fillRect/>
            </a:stretch>
          </p:blipFill>
          <p:spPr>
            <a:xfrm>
              <a:off x="8367419" y="3893384"/>
              <a:ext cx="138707" cy="75548"/>
            </a:xfrm>
            <a:prstGeom prst="rect">
              <a:avLst/>
            </a:prstGeom>
          </p:spPr>
        </p:pic>
        <p:sp>
          <p:nvSpPr>
            <p:cNvPr id="226" name="object 226"/>
            <p:cNvSpPr/>
            <p:nvPr/>
          </p:nvSpPr>
          <p:spPr>
            <a:xfrm>
              <a:off x="8367420" y="3893384"/>
              <a:ext cx="139065" cy="75565"/>
            </a:xfrm>
            <a:custGeom>
              <a:avLst/>
              <a:gdLst/>
              <a:ahLst/>
              <a:cxnLst/>
              <a:rect l="l" t="t" r="r" b="b"/>
              <a:pathLst>
                <a:path w="139065"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227" name="object 227"/>
            <p:cNvPicPr/>
            <p:nvPr/>
          </p:nvPicPr>
          <p:blipFill>
            <a:blip r:embed="rId83" cstate="print"/>
            <a:stretch>
              <a:fillRect/>
            </a:stretch>
          </p:blipFill>
          <p:spPr>
            <a:xfrm>
              <a:off x="8414903" y="4057899"/>
              <a:ext cx="136208" cy="139391"/>
            </a:xfrm>
            <a:prstGeom prst="rect">
              <a:avLst/>
            </a:prstGeom>
          </p:spPr>
        </p:pic>
        <p:sp>
          <p:nvSpPr>
            <p:cNvPr id="228" name="object 228"/>
            <p:cNvSpPr/>
            <p:nvPr/>
          </p:nvSpPr>
          <p:spPr>
            <a:xfrm>
              <a:off x="8414903" y="4057899"/>
              <a:ext cx="136525" cy="139700"/>
            </a:xfrm>
            <a:custGeom>
              <a:avLst/>
              <a:gdLst/>
              <a:ahLst/>
              <a:cxnLst/>
              <a:rect l="l" t="t" r="r" b="b"/>
              <a:pathLst>
                <a:path w="136525" h="139700">
                  <a:moveTo>
                    <a:pt x="0" y="79028"/>
                  </a:moveTo>
                  <a:lnTo>
                    <a:pt x="136208"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229" name="object 229"/>
            <p:cNvPicPr/>
            <p:nvPr/>
          </p:nvPicPr>
          <p:blipFill>
            <a:blip r:embed="rId84" cstate="print"/>
            <a:stretch>
              <a:fillRect/>
            </a:stretch>
          </p:blipFill>
          <p:spPr>
            <a:xfrm>
              <a:off x="8302437" y="3888361"/>
              <a:ext cx="151079" cy="84142"/>
            </a:xfrm>
            <a:prstGeom prst="rect">
              <a:avLst/>
            </a:prstGeom>
          </p:spPr>
        </p:pic>
        <p:sp>
          <p:nvSpPr>
            <p:cNvPr id="230" name="object 230"/>
            <p:cNvSpPr/>
            <p:nvPr/>
          </p:nvSpPr>
          <p:spPr>
            <a:xfrm>
              <a:off x="8302437" y="3888361"/>
              <a:ext cx="151130" cy="84455"/>
            </a:xfrm>
            <a:custGeom>
              <a:avLst/>
              <a:gdLst/>
              <a:ahLst/>
              <a:cxnLst/>
              <a:rect l="l" t="t" r="r" b="b"/>
              <a:pathLst>
                <a:path w="151129" h="84454">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231" name="object 231"/>
            <p:cNvPicPr/>
            <p:nvPr/>
          </p:nvPicPr>
          <p:blipFill>
            <a:blip r:embed="rId85" cstate="print"/>
            <a:stretch>
              <a:fillRect/>
            </a:stretch>
          </p:blipFill>
          <p:spPr>
            <a:xfrm>
              <a:off x="8164979" y="4170918"/>
              <a:ext cx="147454" cy="102976"/>
            </a:xfrm>
            <a:prstGeom prst="rect">
              <a:avLst/>
            </a:prstGeom>
          </p:spPr>
        </p:pic>
        <p:sp>
          <p:nvSpPr>
            <p:cNvPr id="232" name="object 232"/>
            <p:cNvSpPr/>
            <p:nvPr/>
          </p:nvSpPr>
          <p:spPr>
            <a:xfrm>
              <a:off x="8164979" y="4170919"/>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233" name="object 233"/>
            <p:cNvSpPr/>
            <p:nvPr/>
          </p:nvSpPr>
          <p:spPr>
            <a:xfrm>
              <a:off x="8181038" y="4133142"/>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6"/>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6"/>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234" name="object 234"/>
            <p:cNvSpPr/>
            <p:nvPr/>
          </p:nvSpPr>
          <p:spPr>
            <a:xfrm>
              <a:off x="8181042" y="4139048"/>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1" y="81481"/>
                  </a:lnTo>
                  <a:lnTo>
                    <a:pt x="171439" y="78909"/>
                  </a:lnTo>
                  <a:lnTo>
                    <a:pt x="160630" y="72479"/>
                  </a:lnTo>
                  <a:close/>
                </a:path>
                <a:path w="180975" h="108585">
                  <a:moveTo>
                    <a:pt x="180451" y="72999"/>
                  </a:moveTo>
                  <a:lnTo>
                    <a:pt x="171439" y="78909"/>
                  </a:lnTo>
                  <a:lnTo>
                    <a:pt x="171441"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0"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235" name="object 235"/>
            <p:cNvSpPr/>
            <p:nvPr/>
          </p:nvSpPr>
          <p:spPr>
            <a:xfrm>
              <a:off x="8519341" y="4077363"/>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236" name="object 236"/>
            <p:cNvPicPr/>
            <p:nvPr/>
          </p:nvPicPr>
          <p:blipFill>
            <a:blip r:embed="rId86" cstate="print"/>
            <a:stretch>
              <a:fillRect/>
            </a:stretch>
          </p:blipFill>
          <p:spPr>
            <a:xfrm>
              <a:off x="8269321" y="3902176"/>
              <a:ext cx="155578" cy="295113"/>
            </a:xfrm>
            <a:prstGeom prst="rect">
              <a:avLst/>
            </a:prstGeom>
          </p:spPr>
        </p:pic>
        <p:sp>
          <p:nvSpPr>
            <p:cNvPr id="237" name="object 237"/>
            <p:cNvSpPr/>
            <p:nvPr/>
          </p:nvSpPr>
          <p:spPr>
            <a:xfrm>
              <a:off x="8269321" y="3902176"/>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238" name="object 238"/>
            <p:cNvSpPr/>
            <p:nvPr/>
          </p:nvSpPr>
          <p:spPr>
            <a:xfrm>
              <a:off x="8317432" y="3933570"/>
              <a:ext cx="88900" cy="154305"/>
            </a:xfrm>
            <a:custGeom>
              <a:avLst/>
              <a:gdLst/>
              <a:ahLst/>
              <a:cxnLst/>
              <a:rect l="l" t="t" r="r" b="b"/>
              <a:pathLst>
                <a:path w="88900" h="154304">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239" name="object 239"/>
            <p:cNvSpPr/>
            <p:nvPr/>
          </p:nvSpPr>
          <p:spPr>
            <a:xfrm>
              <a:off x="8164979" y="3888361"/>
              <a:ext cx="386715" cy="386080"/>
            </a:xfrm>
            <a:custGeom>
              <a:avLst/>
              <a:gdLst/>
              <a:ahLst/>
              <a:cxnLst/>
              <a:rect l="l" t="t" r="r" b="b"/>
              <a:pathLst>
                <a:path w="386715" h="386079">
                  <a:moveTo>
                    <a:pt x="249923" y="308928"/>
                  </a:moveTo>
                  <a:lnTo>
                    <a:pt x="386131" y="229814"/>
                  </a:lnTo>
                  <a:lnTo>
                    <a:pt x="386131" y="169537"/>
                  </a:lnTo>
                  <a:lnTo>
                    <a:pt x="341147" y="143160"/>
                  </a:lnTo>
                  <a:lnTo>
                    <a:pt x="341147" y="60282"/>
                  </a:lnTo>
                  <a:lnTo>
                    <a:pt x="246175" y="5022"/>
                  </a:lnTo>
                  <a:lnTo>
                    <a:pt x="202440" y="17584"/>
                  </a:lnTo>
                  <a:lnTo>
                    <a:pt x="172445" y="0"/>
                  </a:lnTo>
                  <a:lnTo>
                    <a:pt x="137457" y="13814"/>
                  </a:lnTo>
                  <a:lnTo>
                    <a:pt x="137457" y="145677"/>
                  </a:lnTo>
                  <a:lnTo>
                    <a:pt x="104341" y="164509"/>
                  </a:lnTo>
                  <a:lnTo>
                    <a:pt x="104341" y="224791"/>
                  </a:lnTo>
                  <a:lnTo>
                    <a:pt x="136609" y="252546"/>
                  </a:lnTo>
                  <a:lnTo>
                    <a:pt x="171911" y="275984"/>
                  </a:lnTo>
                  <a:lnTo>
                    <a:pt x="209824" y="294860"/>
                  </a:lnTo>
                  <a:lnTo>
                    <a:pt x="249923" y="308928"/>
                  </a:lnTo>
                  <a:close/>
                </a:path>
                <a:path w="386715" h="386079">
                  <a:moveTo>
                    <a:pt x="0" y="282557"/>
                  </a:moveTo>
                  <a:lnTo>
                    <a:pt x="66232" y="236095"/>
                  </a:lnTo>
                  <a:lnTo>
                    <a:pt x="216185" y="322743"/>
                  </a:lnTo>
                  <a:lnTo>
                    <a:pt x="216185" y="345345"/>
                  </a:lnTo>
                  <a:lnTo>
                    <a:pt x="147454" y="385533"/>
                  </a:lnTo>
                  <a:lnTo>
                    <a:pt x="0" y="300136"/>
                  </a:lnTo>
                  <a:lnTo>
                    <a:pt x="0" y="282557"/>
                  </a:lnTo>
                  <a:close/>
                </a:path>
              </a:pathLst>
            </a:custGeom>
            <a:ln w="8038">
              <a:solidFill>
                <a:srgbClr val="000000"/>
              </a:solidFill>
            </a:ln>
          </p:spPr>
          <p:txBody>
            <a:bodyPr wrap="square" lIns="0" tIns="0" rIns="0" bIns="0" rtlCol="0"/>
            <a:lstStyle/>
            <a:p>
              <a:endParaRPr sz="1050"/>
            </a:p>
          </p:txBody>
        </p:sp>
        <p:sp>
          <p:nvSpPr>
            <p:cNvPr id="240" name="object 240"/>
            <p:cNvSpPr/>
            <p:nvPr/>
          </p:nvSpPr>
          <p:spPr>
            <a:xfrm>
              <a:off x="8357847" y="4149570"/>
              <a:ext cx="50800" cy="26670"/>
            </a:xfrm>
            <a:custGeom>
              <a:avLst/>
              <a:gdLst/>
              <a:ahLst/>
              <a:cxnLst/>
              <a:rect l="l" t="t" r="r" b="b"/>
              <a:pathLst>
                <a:path w="50800" h="26670">
                  <a:moveTo>
                    <a:pt x="4574" y="0"/>
                  </a:moveTo>
                  <a:lnTo>
                    <a:pt x="2520" y="396"/>
                  </a:lnTo>
                  <a:lnTo>
                    <a:pt x="922" y="2002"/>
                  </a:lnTo>
                  <a:lnTo>
                    <a:pt x="0" y="6837"/>
                  </a:lnTo>
                  <a:lnTo>
                    <a:pt x="1812" y="9515"/>
                  </a:lnTo>
                  <a:lnTo>
                    <a:pt x="4574" y="10045"/>
                  </a:lnTo>
                  <a:lnTo>
                    <a:pt x="45810" y="26371"/>
                  </a:lnTo>
                  <a:lnTo>
                    <a:pt x="47467" y="26114"/>
                  </a:lnTo>
                  <a:lnTo>
                    <a:pt x="48883" y="25027"/>
                  </a:lnTo>
                  <a:lnTo>
                    <a:pt x="50669" y="20984"/>
                  </a:lnTo>
                  <a:lnTo>
                    <a:pt x="49548" y="18061"/>
                  </a:lnTo>
                  <a:lnTo>
                    <a:pt x="47059" y="16952"/>
                  </a:lnTo>
                  <a:lnTo>
                    <a:pt x="4574" y="0"/>
                  </a:lnTo>
                  <a:close/>
                </a:path>
              </a:pathLst>
            </a:custGeom>
            <a:solidFill>
              <a:srgbClr val="000000"/>
            </a:solidFill>
          </p:spPr>
          <p:txBody>
            <a:bodyPr wrap="square" lIns="0" tIns="0" rIns="0" bIns="0" rtlCol="0"/>
            <a:lstStyle/>
            <a:p>
              <a:endParaRPr sz="1050"/>
            </a:p>
          </p:txBody>
        </p:sp>
        <p:sp>
          <p:nvSpPr>
            <p:cNvPr id="241" name="object 241"/>
            <p:cNvSpPr/>
            <p:nvPr/>
          </p:nvSpPr>
          <p:spPr>
            <a:xfrm>
              <a:off x="8346172" y="4120687"/>
              <a:ext cx="61594" cy="38100"/>
            </a:xfrm>
            <a:custGeom>
              <a:avLst/>
              <a:gdLst/>
              <a:ahLst/>
              <a:cxnLst/>
              <a:rect l="l" t="t" r="r" b="b"/>
              <a:pathLst>
                <a:path w="61595" h="38100">
                  <a:moveTo>
                    <a:pt x="0" y="0"/>
                  </a:moveTo>
                  <a:lnTo>
                    <a:pt x="0" y="13814"/>
                  </a:lnTo>
                  <a:lnTo>
                    <a:pt x="61234" y="37675"/>
                  </a:lnTo>
                  <a:lnTo>
                    <a:pt x="61234" y="25118"/>
                  </a:lnTo>
                  <a:lnTo>
                    <a:pt x="0" y="0"/>
                  </a:lnTo>
                  <a:close/>
                </a:path>
              </a:pathLst>
            </a:custGeom>
            <a:solidFill>
              <a:srgbClr val="FFFFFF">
                <a:alpha val="59999"/>
              </a:srgbClr>
            </a:solidFill>
          </p:spPr>
          <p:txBody>
            <a:bodyPr wrap="square" lIns="0" tIns="0" rIns="0" bIns="0" rtlCol="0"/>
            <a:lstStyle/>
            <a:p>
              <a:endParaRPr sz="1050"/>
            </a:p>
          </p:txBody>
        </p:sp>
        <p:sp>
          <p:nvSpPr>
            <p:cNvPr id="242" name="object 242"/>
            <p:cNvSpPr/>
            <p:nvPr/>
          </p:nvSpPr>
          <p:spPr>
            <a:xfrm>
              <a:off x="8346172" y="4120687"/>
              <a:ext cx="61594" cy="38100"/>
            </a:xfrm>
            <a:custGeom>
              <a:avLst/>
              <a:gdLst/>
              <a:ahLst/>
              <a:cxnLst/>
              <a:rect l="l" t="t" r="r" b="b"/>
              <a:pathLst>
                <a:path w="61595" h="38100">
                  <a:moveTo>
                    <a:pt x="0" y="0"/>
                  </a:moveTo>
                  <a:lnTo>
                    <a:pt x="61234" y="25118"/>
                  </a:lnTo>
                  <a:lnTo>
                    <a:pt x="61234" y="37675"/>
                  </a:lnTo>
                </a:path>
                <a:path w="61595" h="38100">
                  <a:moveTo>
                    <a:pt x="0" y="5022"/>
                  </a:moveTo>
                  <a:lnTo>
                    <a:pt x="61234" y="30141"/>
                  </a:lnTo>
                </a:path>
              </a:pathLst>
            </a:custGeom>
            <a:ln w="3175">
              <a:solidFill>
                <a:srgbClr val="000000"/>
              </a:solidFill>
            </a:ln>
          </p:spPr>
          <p:txBody>
            <a:bodyPr wrap="square" lIns="0" tIns="0" rIns="0" bIns="0" rtlCol="0"/>
            <a:lstStyle/>
            <a:p>
              <a:endParaRPr sz="1050"/>
            </a:p>
          </p:txBody>
        </p:sp>
        <p:sp>
          <p:nvSpPr>
            <p:cNvPr id="243" name="object 243"/>
            <p:cNvSpPr/>
            <p:nvPr/>
          </p:nvSpPr>
          <p:spPr>
            <a:xfrm>
              <a:off x="8346172" y="4120687"/>
              <a:ext cx="61594" cy="38100"/>
            </a:xfrm>
            <a:custGeom>
              <a:avLst/>
              <a:gdLst/>
              <a:ahLst/>
              <a:cxnLst/>
              <a:rect l="l" t="t" r="r" b="b"/>
              <a:pathLst>
                <a:path w="61595" h="38100">
                  <a:moveTo>
                    <a:pt x="0" y="0"/>
                  </a:moveTo>
                  <a:lnTo>
                    <a:pt x="0" y="13814"/>
                  </a:lnTo>
                  <a:lnTo>
                    <a:pt x="61234" y="37675"/>
                  </a:lnTo>
                </a:path>
              </a:pathLst>
            </a:custGeom>
            <a:ln w="3175">
              <a:solidFill>
                <a:srgbClr val="FFFFFF"/>
              </a:solidFill>
            </a:ln>
          </p:spPr>
          <p:txBody>
            <a:bodyPr wrap="square" lIns="0" tIns="0" rIns="0" bIns="0" rtlCol="0"/>
            <a:lstStyle/>
            <a:p>
              <a:endParaRPr sz="1050"/>
            </a:p>
          </p:txBody>
        </p:sp>
        <p:pic>
          <p:nvPicPr>
            <p:cNvPr id="244" name="object 244"/>
            <p:cNvPicPr/>
            <p:nvPr/>
          </p:nvPicPr>
          <p:blipFill>
            <a:blip r:embed="rId87" cstate="print"/>
            <a:stretch>
              <a:fillRect/>
            </a:stretch>
          </p:blipFill>
          <p:spPr>
            <a:xfrm>
              <a:off x="8388753" y="4088157"/>
              <a:ext cx="10355" cy="12005"/>
            </a:xfrm>
            <a:prstGeom prst="rect">
              <a:avLst/>
            </a:prstGeom>
          </p:spPr>
        </p:pic>
        <p:sp>
          <p:nvSpPr>
            <p:cNvPr id="245" name="object 245"/>
            <p:cNvSpPr/>
            <p:nvPr/>
          </p:nvSpPr>
          <p:spPr>
            <a:xfrm>
              <a:off x="8388753" y="4088158"/>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246" name="object 246"/>
            <p:cNvPicPr/>
            <p:nvPr/>
          </p:nvPicPr>
          <p:blipFill>
            <a:blip r:embed="rId88" cstate="print"/>
            <a:stretch>
              <a:fillRect/>
            </a:stretch>
          </p:blipFill>
          <p:spPr>
            <a:xfrm>
              <a:off x="8317431" y="3933570"/>
              <a:ext cx="88724" cy="149709"/>
            </a:xfrm>
            <a:prstGeom prst="rect">
              <a:avLst/>
            </a:prstGeom>
          </p:spPr>
        </p:pic>
        <p:sp>
          <p:nvSpPr>
            <p:cNvPr id="247" name="object 247"/>
            <p:cNvSpPr/>
            <p:nvPr/>
          </p:nvSpPr>
          <p:spPr>
            <a:xfrm>
              <a:off x="8317432" y="3933570"/>
              <a:ext cx="88900" cy="154305"/>
            </a:xfrm>
            <a:custGeom>
              <a:avLst/>
              <a:gdLst/>
              <a:ahLst/>
              <a:cxnLst/>
              <a:rect l="l" t="t" r="r" b="b"/>
              <a:pathLst>
                <a:path w="88900" h="154304">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sp>
          <p:nvSpPr>
            <p:cNvPr id="248" name="object 248"/>
            <p:cNvSpPr/>
            <p:nvPr/>
          </p:nvSpPr>
          <p:spPr>
            <a:xfrm>
              <a:off x="8420609" y="4222076"/>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249" name="object 249"/>
            <p:cNvPicPr/>
            <p:nvPr/>
          </p:nvPicPr>
          <p:blipFill>
            <a:blip r:embed="rId89" cstate="print"/>
            <a:stretch>
              <a:fillRect/>
            </a:stretch>
          </p:blipFill>
          <p:spPr>
            <a:xfrm>
              <a:off x="8420384" y="4211105"/>
              <a:ext cx="68731" cy="62789"/>
            </a:xfrm>
            <a:prstGeom prst="rect">
              <a:avLst/>
            </a:prstGeom>
          </p:spPr>
        </p:pic>
        <p:sp>
          <p:nvSpPr>
            <p:cNvPr id="250" name="object 250"/>
            <p:cNvSpPr/>
            <p:nvPr/>
          </p:nvSpPr>
          <p:spPr>
            <a:xfrm>
              <a:off x="8420383" y="4211105"/>
              <a:ext cx="69215" cy="62865"/>
            </a:xfrm>
            <a:custGeom>
              <a:avLst/>
              <a:gdLst/>
              <a:ahLst/>
              <a:cxnLst/>
              <a:rect l="l" t="t" r="r" b="b"/>
              <a:pathLst>
                <a:path w="69215"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251" name="object 251"/>
            <p:cNvPicPr/>
            <p:nvPr/>
          </p:nvPicPr>
          <p:blipFill>
            <a:blip r:embed="rId90" cstate="print"/>
            <a:stretch>
              <a:fillRect/>
            </a:stretch>
          </p:blipFill>
          <p:spPr>
            <a:xfrm>
              <a:off x="8272930" y="4124456"/>
              <a:ext cx="216185" cy="132016"/>
            </a:xfrm>
            <a:prstGeom prst="rect">
              <a:avLst/>
            </a:prstGeom>
          </p:spPr>
        </p:pic>
        <p:sp>
          <p:nvSpPr>
            <p:cNvPr id="252" name="object 252"/>
            <p:cNvSpPr/>
            <p:nvPr/>
          </p:nvSpPr>
          <p:spPr>
            <a:xfrm>
              <a:off x="8272929" y="4124457"/>
              <a:ext cx="216535" cy="132080"/>
            </a:xfrm>
            <a:custGeom>
              <a:avLst/>
              <a:gdLst/>
              <a:ahLst/>
              <a:cxnLst/>
              <a:rect l="l" t="t" r="r" b="b"/>
              <a:pathLst>
                <a:path w="216534"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253" name="object 253"/>
            <p:cNvSpPr/>
            <p:nvPr/>
          </p:nvSpPr>
          <p:spPr>
            <a:xfrm>
              <a:off x="8522853" y="4085523"/>
              <a:ext cx="174625" cy="119380"/>
            </a:xfrm>
            <a:custGeom>
              <a:avLst/>
              <a:gdLst/>
              <a:ahLst/>
              <a:cxnLst/>
              <a:rect l="l" t="t" r="r" b="b"/>
              <a:pathLst>
                <a:path w="174625" h="119379">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pic>
          <p:nvPicPr>
            <p:cNvPr id="254" name="object 254"/>
            <p:cNvPicPr/>
            <p:nvPr/>
          </p:nvPicPr>
          <p:blipFill>
            <a:blip r:embed="rId91" cstate="print"/>
            <a:stretch>
              <a:fillRect/>
            </a:stretch>
          </p:blipFill>
          <p:spPr>
            <a:xfrm>
              <a:off x="8377272" y="3972503"/>
              <a:ext cx="281790" cy="164423"/>
            </a:xfrm>
            <a:prstGeom prst="rect">
              <a:avLst/>
            </a:prstGeom>
          </p:spPr>
        </p:pic>
        <p:sp>
          <p:nvSpPr>
            <p:cNvPr id="255" name="object 255"/>
            <p:cNvSpPr/>
            <p:nvPr/>
          </p:nvSpPr>
          <p:spPr>
            <a:xfrm>
              <a:off x="8377271" y="3972504"/>
              <a:ext cx="281940" cy="164465"/>
            </a:xfrm>
            <a:custGeom>
              <a:avLst/>
              <a:gdLst/>
              <a:ahLst/>
              <a:cxnLst/>
              <a:rect l="l" t="t" r="r" b="b"/>
              <a:pathLst>
                <a:path w="281940"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256" name="object 256"/>
            <p:cNvPicPr/>
            <p:nvPr/>
          </p:nvPicPr>
          <p:blipFill>
            <a:blip r:embed="rId92" cstate="print"/>
            <a:stretch>
              <a:fillRect/>
            </a:stretch>
          </p:blipFill>
          <p:spPr>
            <a:xfrm>
              <a:off x="8532850" y="3955776"/>
              <a:ext cx="28616" cy="157377"/>
            </a:xfrm>
            <a:prstGeom prst="rect">
              <a:avLst/>
            </a:prstGeom>
          </p:spPr>
        </p:pic>
        <p:sp>
          <p:nvSpPr>
            <p:cNvPr id="257" name="object 257"/>
            <p:cNvSpPr/>
            <p:nvPr/>
          </p:nvSpPr>
          <p:spPr>
            <a:xfrm>
              <a:off x="8532850" y="3955776"/>
              <a:ext cx="29209" cy="157480"/>
            </a:xfrm>
            <a:custGeom>
              <a:avLst/>
              <a:gdLst/>
              <a:ahLst/>
              <a:cxnLst/>
              <a:rect l="l" t="t" r="r" b="b"/>
              <a:pathLst>
                <a:path w="29209" h="157479">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258" name="object 258"/>
            <p:cNvPicPr/>
            <p:nvPr/>
          </p:nvPicPr>
          <p:blipFill>
            <a:blip r:embed="rId93" cstate="print"/>
            <a:stretch>
              <a:fillRect/>
            </a:stretch>
          </p:blipFill>
          <p:spPr>
            <a:xfrm>
              <a:off x="8560341" y="3948643"/>
              <a:ext cx="53736" cy="126834"/>
            </a:xfrm>
            <a:prstGeom prst="rect">
              <a:avLst/>
            </a:prstGeom>
          </p:spPr>
        </p:pic>
        <p:sp>
          <p:nvSpPr>
            <p:cNvPr id="259" name="object 259"/>
            <p:cNvSpPr/>
            <p:nvPr/>
          </p:nvSpPr>
          <p:spPr>
            <a:xfrm>
              <a:off x="8560340" y="3948643"/>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260" name="object 260"/>
            <p:cNvPicPr/>
            <p:nvPr/>
          </p:nvPicPr>
          <p:blipFill>
            <a:blip r:embed="rId82" cstate="print"/>
            <a:stretch>
              <a:fillRect/>
            </a:stretch>
          </p:blipFill>
          <p:spPr>
            <a:xfrm>
              <a:off x="8475370" y="3893384"/>
              <a:ext cx="138707" cy="75548"/>
            </a:xfrm>
            <a:prstGeom prst="rect">
              <a:avLst/>
            </a:prstGeom>
          </p:spPr>
        </p:pic>
        <p:sp>
          <p:nvSpPr>
            <p:cNvPr id="261" name="object 261"/>
            <p:cNvSpPr/>
            <p:nvPr/>
          </p:nvSpPr>
          <p:spPr>
            <a:xfrm>
              <a:off x="8475370" y="3893384"/>
              <a:ext cx="139065" cy="75565"/>
            </a:xfrm>
            <a:custGeom>
              <a:avLst/>
              <a:gdLst/>
              <a:ahLst/>
              <a:cxnLst/>
              <a:rect l="l" t="t" r="r" b="b"/>
              <a:pathLst>
                <a:path w="139065"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262" name="object 262"/>
            <p:cNvPicPr/>
            <p:nvPr/>
          </p:nvPicPr>
          <p:blipFill>
            <a:blip r:embed="rId94" cstate="print"/>
            <a:stretch>
              <a:fillRect/>
            </a:stretch>
          </p:blipFill>
          <p:spPr>
            <a:xfrm>
              <a:off x="8522854" y="4057899"/>
              <a:ext cx="136207" cy="139391"/>
            </a:xfrm>
            <a:prstGeom prst="rect">
              <a:avLst/>
            </a:prstGeom>
          </p:spPr>
        </p:pic>
        <p:sp>
          <p:nvSpPr>
            <p:cNvPr id="263" name="object 263"/>
            <p:cNvSpPr/>
            <p:nvPr/>
          </p:nvSpPr>
          <p:spPr>
            <a:xfrm>
              <a:off x="8522853" y="4057899"/>
              <a:ext cx="136525" cy="139700"/>
            </a:xfrm>
            <a:custGeom>
              <a:avLst/>
              <a:gdLst/>
              <a:ahLst/>
              <a:cxnLst/>
              <a:rect l="l" t="t" r="r" b="b"/>
              <a:pathLst>
                <a:path w="136525" h="139700">
                  <a:moveTo>
                    <a:pt x="0" y="79028"/>
                  </a:moveTo>
                  <a:lnTo>
                    <a:pt x="136207"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264" name="object 264"/>
            <p:cNvPicPr/>
            <p:nvPr/>
          </p:nvPicPr>
          <p:blipFill>
            <a:blip r:embed="rId84" cstate="print"/>
            <a:stretch>
              <a:fillRect/>
            </a:stretch>
          </p:blipFill>
          <p:spPr>
            <a:xfrm>
              <a:off x="8410388" y="3888361"/>
              <a:ext cx="151079" cy="84142"/>
            </a:xfrm>
            <a:prstGeom prst="rect">
              <a:avLst/>
            </a:prstGeom>
          </p:spPr>
        </p:pic>
        <p:sp>
          <p:nvSpPr>
            <p:cNvPr id="265" name="object 265"/>
            <p:cNvSpPr/>
            <p:nvPr/>
          </p:nvSpPr>
          <p:spPr>
            <a:xfrm>
              <a:off x="8410387" y="3888361"/>
              <a:ext cx="151130" cy="84455"/>
            </a:xfrm>
            <a:custGeom>
              <a:avLst/>
              <a:gdLst/>
              <a:ahLst/>
              <a:cxnLst/>
              <a:rect l="l" t="t" r="r" b="b"/>
              <a:pathLst>
                <a:path w="151129" h="84454">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266" name="object 266"/>
            <p:cNvPicPr/>
            <p:nvPr/>
          </p:nvPicPr>
          <p:blipFill>
            <a:blip r:embed="rId95" cstate="print"/>
            <a:stretch>
              <a:fillRect/>
            </a:stretch>
          </p:blipFill>
          <p:spPr>
            <a:xfrm>
              <a:off x="8272930" y="4170918"/>
              <a:ext cx="147454" cy="102976"/>
            </a:xfrm>
            <a:prstGeom prst="rect">
              <a:avLst/>
            </a:prstGeom>
          </p:spPr>
        </p:pic>
        <p:sp>
          <p:nvSpPr>
            <p:cNvPr id="267" name="object 267"/>
            <p:cNvSpPr/>
            <p:nvPr/>
          </p:nvSpPr>
          <p:spPr>
            <a:xfrm>
              <a:off x="8272929" y="4170919"/>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268" name="object 268"/>
            <p:cNvSpPr/>
            <p:nvPr/>
          </p:nvSpPr>
          <p:spPr>
            <a:xfrm>
              <a:off x="8288987" y="4133142"/>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6"/>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6"/>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269" name="object 269"/>
            <p:cNvSpPr/>
            <p:nvPr/>
          </p:nvSpPr>
          <p:spPr>
            <a:xfrm>
              <a:off x="8288992" y="4139048"/>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2" y="81481"/>
                  </a:lnTo>
                  <a:lnTo>
                    <a:pt x="171439" y="78909"/>
                  </a:lnTo>
                  <a:lnTo>
                    <a:pt x="160630" y="72479"/>
                  </a:lnTo>
                  <a:close/>
                </a:path>
                <a:path w="180975" h="108585">
                  <a:moveTo>
                    <a:pt x="180451" y="72999"/>
                  </a:moveTo>
                  <a:lnTo>
                    <a:pt x="171439" y="78909"/>
                  </a:lnTo>
                  <a:lnTo>
                    <a:pt x="171442"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1"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270" name="object 270"/>
            <p:cNvSpPr/>
            <p:nvPr/>
          </p:nvSpPr>
          <p:spPr>
            <a:xfrm>
              <a:off x="8627291" y="4077363"/>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271" name="object 271"/>
            <p:cNvPicPr/>
            <p:nvPr/>
          </p:nvPicPr>
          <p:blipFill>
            <a:blip r:embed="rId96" cstate="print"/>
            <a:stretch>
              <a:fillRect/>
            </a:stretch>
          </p:blipFill>
          <p:spPr>
            <a:xfrm>
              <a:off x="8377272" y="3902176"/>
              <a:ext cx="155578" cy="295113"/>
            </a:xfrm>
            <a:prstGeom prst="rect">
              <a:avLst/>
            </a:prstGeom>
          </p:spPr>
        </p:pic>
        <p:sp>
          <p:nvSpPr>
            <p:cNvPr id="272" name="object 272"/>
            <p:cNvSpPr/>
            <p:nvPr/>
          </p:nvSpPr>
          <p:spPr>
            <a:xfrm>
              <a:off x="8377271" y="3902176"/>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273" name="object 273"/>
            <p:cNvSpPr/>
            <p:nvPr/>
          </p:nvSpPr>
          <p:spPr>
            <a:xfrm>
              <a:off x="8425382" y="3933570"/>
              <a:ext cx="88900" cy="154305"/>
            </a:xfrm>
            <a:custGeom>
              <a:avLst/>
              <a:gdLst/>
              <a:ahLst/>
              <a:cxnLst/>
              <a:rect l="l" t="t" r="r" b="b"/>
              <a:pathLst>
                <a:path w="88900" h="154304">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274" name="object 274"/>
            <p:cNvSpPr/>
            <p:nvPr/>
          </p:nvSpPr>
          <p:spPr>
            <a:xfrm>
              <a:off x="8272929" y="3888361"/>
              <a:ext cx="386715" cy="386080"/>
            </a:xfrm>
            <a:custGeom>
              <a:avLst/>
              <a:gdLst/>
              <a:ahLst/>
              <a:cxnLst/>
              <a:rect l="l" t="t" r="r" b="b"/>
              <a:pathLst>
                <a:path w="386715" h="386079">
                  <a:moveTo>
                    <a:pt x="249923" y="308928"/>
                  </a:moveTo>
                  <a:lnTo>
                    <a:pt x="386131" y="229814"/>
                  </a:lnTo>
                  <a:lnTo>
                    <a:pt x="386131" y="169537"/>
                  </a:lnTo>
                  <a:lnTo>
                    <a:pt x="341147" y="143160"/>
                  </a:lnTo>
                  <a:lnTo>
                    <a:pt x="341147" y="60282"/>
                  </a:lnTo>
                  <a:lnTo>
                    <a:pt x="246175" y="5022"/>
                  </a:lnTo>
                  <a:lnTo>
                    <a:pt x="202440" y="17584"/>
                  </a:lnTo>
                  <a:lnTo>
                    <a:pt x="172445" y="0"/>
                  </a:lnTo>
                  <a:lnTo>
                    <a:pt x="137457" y="13814"/>
                  </a:lnTo>
                  <a:lnTo>
                    <a:pt x="137457" y="145677"/>
                  </a:lnTo>
                  <a:lnTo>
                    <a:pt x="104341" y="164509"/>
                  </a:lnTo>
                  <a:lnTo>
                    <a:pt x="104341" y="224791"/>
                  </a:lnTo>
                  <a:lnTo>
                    <a:pt x="136609" y="252546"/>
                  </a:lnTo>
                  <a:lnTo>
                    <a:pt x="171911" y="275984"/>
                  </a:lnTo>
                  <a:lnTo>
                    <a:pt x="209824" y="294860"/>
                  </a:lnTo>
                  <a:lnTo>
                    <a:pt x="249923" y="308928"/>
                  </a:lnTo>
                  <a:close/>
                </a:path>
                <a:path w="386715" h="386079">
                  <a:moveTo>
                    <a:pt x="0" y="282557"/>
                  </a:moveTo>
                  <a:lnTo>
                    <a:pt x="66232" y="236095"/>
                  </a:lnTo>
                  <a:lnTo>
                    <a:pt x="216185" y="322743"/>
                  </a:lnTo>
                  <a:lnTo>
                    <a:pt x="216185" y="345345"/>
                  </a:lnTo>
                  <a:lnTo>
                    <a:pt x="147454" y="385533"/>
                  </a:lnTo>
                  <a:lnTo>
                    <a:pt x="0" y="300136"/>
                  </a:lnTo>
                  <a:lnTo>
                    <a:pt x="0" y="282557"/>
                  </a:lnTo>
                  <a:close/>
                </a:path>
              </a:pathLst>
            </a:custGeom>
            <a:ln w="8038">
              <a:solidFill>
                <a:srgbClr val="000000"/>
              </a:solidFill>
            </a:ln>
          </p:spPr>
          <p:txBody>
            <a:bodyPr wrap="square" lIns="0" tIns="0" rIns="0" bIns="0" rtlCol="0"/>
            <a:lstStyle/>
            <a:p>
              <a:endParaRPr sz="1050"/>
            </a:p>
          </p:txBody>
        </p:sp>
        <p:sp>
          <p:nvSpPr>
            <p:cNvPr id="275" name="object 275"/>
            <p:cNvSpPr/>
            <p:nvPr/>
          </p:nvSpPr>
          <p:spPr>
            <a:xfrm>
              <a:off x="8465797" y="4149570"/>
              <a:ext cx="50800" cy="26670"/>
            </a:xfrm>
            <a:custGeom>
              <a:avLst/>
              <a:gdLst/>
              <a:ahLst/>
              <a:cxnLst/>
              <a:rect l="l" t="t" r="r" b="b"/>
              <a:pathLst>
                <a:path w="50800" h="26670">
                  <a:moveTo>
                    <a:pt x="4574" y="0"/>
                  </a:moveTo>
                  <a:lnTo>
                    <a:pt x="2520" y="396"/>
                  </a:lnTo>
                  <a:lnTo>
                    <a:pt x="922" y="2002"/>
                  </a:lnTo>
                  <a:lnTo>
                    <a:pt x="0" y="6837"/>
                  </a:lnTo>
                  <a:lnTo>
                    <a:pt x="1812" y="9515"/>
                  </a:lnTo>
                  <a:lnTo>
                    <a:pt x="4574" y="10045"/>
                  </a:lnTo>
                  <a:lnTo>
                    <a:pt x="45810" y="26371"/>
                  </a:lnTo>
                  <a:lnTo>
                    <a:pt x="47467" y="26114"/>
                  </a:lnTo>
                  <a:lnTo>
                    <a:pt x="48883" y="25027"/>
                  </a:lnTo>
                  <a:lnTo>
                    <a:pt x="50669" y="20984"/>
                  </a:lnTo>
                  <a:lnTo>
                    <a:pt x="49548" y="18061"/>
                  </a:lnTo>
                  <a:lnTo>
                    <a:pt x="47059" y="16952"/>
                  </a:lnTo>
                  <a:lnTo>
                    <a:pt x="4574" y="0"/>
                  </a:lnTo>
                  <a:close/>
                </a:path>
              </a:pathLst>
            </a:custGeom>
            <a:solidFill>
              <a:srgbClr val="000000"/>
            </a:solidFill>
          </p:spPr>
          <p:txBody>
            <a:bodyPr wrap="square" lIns="0" tIns="0" rIns="0" bIns="0" rtlCol="0"/>
            <a:lstStyle/>
            <a:p>
              <a:endParaRPr sz="1050"/>
            </a:p>
          </p:txBody>
        </p:sp>
        <p:sp>
          <p:nvSpPr>
            <p:cNvPr id="276" name="object 276"/>
            <p:cNvSpPr/>
            <p:nvPr/>
          </p:nvSpPr>
          <p:spPr>
            <a:xfrm>
              <a:off x="8454122" y="4120687"/>
              <a:ext cx="61594" cy="38100"/>
            </a:xfrm>
            <a:custGeom>
              <a:avLst/>
              <a:gdLst/>
              <a:ahLst/>
              <a:cxnLst/>
              <a:rect l="l" t="t" r="r" b="b"/>
              <a:pathLst>
                <a:path w="61595" h="38100">
                  <a:moveTo>
                    <a:pt x="0" y="0"/>
                  </a:moveTo>
                  <a:lnTo>
                    <a:pt x="0" y="13814"/>
                  </a:lnTo>
                  <a:lnTo>
                    <a:pt x="61234" y="37675"/>
                  </a:lnTo>
                  <a:lnTo>
                    <a:pt x="61234" y="25118"/>
                  </a:lnTo>
                  <a:lnTo>
                    <a:pt x="0" y="0"/>
                  </a:lnTo>
                  <a:close/>
                </a:path>
              </a:pathLst>
            </a:custGeom>
            <a:solidFill>
              <a:srgbClr val="FFFFFF">
                <a:alpha val="59999"/>
              </a:srgbClr>
            </a:solidFill>
          </p:spPr>
          <p:txBody>
            <a:bodyPr wrap="square" lIns="0" tIns="0" rIns="0" bIns="0" rtlCol="0"/>
            <a:lstStyle/>
            <a:p>
              <a:endParaRPr sz="1050"/>
            </a:p>
          </p:txBody>
        </p:sp>
        <p:sp>
          <p:nvSpPr>
            <p:cNvPr id="277" name="object 277"/>
            <p:cNvSpPr/>
            <p:nvPr/>
          </p:nvSpPr>
          <p:spPr>
            <a:xfrm>
              <a:off x="8454122" y="4120687"/>
              <a:ext cx="61594" cy="38100"/>
            </a:xfrm>
            <a:custGeom>
              <a:avLst/>
              <a:gdLst/>
              <a:ahLst/>
              <a:cxnLst/>
              <a:rect l="l" t="t" r="r" b="b"/>
              <a:pathLst>
                <a:path w="61595" h="38100">
                  <a:moveTo>
                    <a:pt x="0" y="0"/>
                  </a:moveTo>
                  <a:lnTo>
                    <a:pt x="61234" y="25118"/>
                  </a:lnTo>
                  <a:lnTo>
                    <a:pt x="61234" y="37675"/>
                  </a:lnTo>
                </a:path>
                <a:path w="61595" h="38100">
                  <a:moveTo>
                    <a:pt x="0" y="5022"/>
                  </a:moveTo>
                  <a:lnTo>
                    <a:pt x="61234" y="30141"/>
                  </a:lnTo>
                </a:path>
              </a:pathLst>
            </a:custGeom>
            <a:ln w="3175">
              <a:solidFill>
                <a:srgbClr val="000000"/>
              </a:solidFill>
            </a:ln>
          </p:spPr>
          <p:txBody>
            <a:bodyPr wrap="square" lIns="0" tIns="0" rIns="0" bIns="0" rtlCol="0"/>
            <a:lstStyle/>
            <a:p>
              <a:endParaRPr sz="1050"/>
            </a:p>
          </p:txBody>
        </p:sp>
        <p:sp>
          <p:nvSpPr>
            <p:cNvPr id="278" name="object 278"/>
            <p:cNvSpPr/>
            <p:nvPr/>
          </p:nvSpPr>
          <p:spPr>
            <a:xfrm>
              <a:off x="8454122" y="4120687"/>
              <a:ext cx="61594" cy="38100"/>
            </a:xfrm>
            <a:custGeom>
              <a:avLst/>
              <a:gdLst/>
              <a:ahLst/>
              <a:cxnLst/>
              <a:rect l="l" t="t" r="r" b="b"/>
              <a:pathLst>
                <a:path w="61595" h="38100">
                  <a:moveTo>
                    <a:pt x="0" y="0"/>
                  </a:moveTo>
                  <a:lnTo>
                    <a:pt x="0" y="13814"/>
                  </a:lnTo>
                  <a:lnTo>
                    <a:pt x="61234" y="37675"/>
                  </a:lnTo>
                </a:path>
              </a:pathLst>
            </a:custGeom>
            <a:ln w="3175">
              <a:solidFill>
                <a:srgbClr val="FFFFFF"/>
              </a:solidFill>
            </a:ln>
          </p:spPr>
          <p:txBody>
            <a:bodyPr wrap="square" lIns="0" tIns="0" rIns="0" bIns="0" rtlCol="0"/>
            <a:lstStyle/>
            <a:p>
              <a:endParaRPr sz="1050"/>
            </a:p>
          </p:txBody>
        </p:sp>
        <p:pic>
          <p:nvPicPr>
            <p:cNvPr id="279" name="object 279"/>
            <p:cNvPicPr/>
            <p:nvPr/>
          </p:nvPicPr>
          <p:blipFill>
            <a:blip r:embed="rId97" cstate="print"/>
            <a:stretch>
              <a:fillRect/>
            </a:stretch>
          </p:blipFill>
          <p:spPr>
            <a:xfrm>
              <a:off x="8496704" y="4088157"/>
              <a:ext cx="10355" cy="12005"/>
            </a:xfrm>
            <a:prstGeom prst="rect">
              <a:avLst/>
            </a:prstGeom>
          </p:spPr>
        </p:pic>
        <p:sp>
          <p:nvSpPr>
            <p:cNvPr id="280" name="object 280"/>
            <p:cNvSpPr/>
            <p:nvPr/>
          </p:nvSpPr>
          <p:spPr>
            <a:xfrm>
              <a:off x="8496703" y="4088158"/>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281" name="object 281"/>
            <p:cNvPicPr/>
            <p:nvPr/>
          </p:nvPicPr>
          <p:blipFill>
            <a:blip r:embed="rId98" cstate="print"/>
            <a:stretch>
              <a:fillRect/>
            </a:stretch>
          </p:blipFill>
          <p:spPr>
            <a:xfrm>
              <a:off x="8425382" y="3933570"/>
              <a:ext cx="88724" cy="149709"/>
            </a:xfrm>
            <a:prstGeom prst="rect">
              <a:avLst/>
            </a:prstGeom>
          </p:spPr>
        </p:pic>
        <p:sp>
          <p:nvSpPr>
            <p:cNvPr id="282" name="object 282"/>
            <p:cNvSpPr/>
            <p:nvPr/>
          </p:nvSpPr>
          <p:spPr>
            <a:xfrm>
              <a:off x="8425382" y="3933570"/>
              <a:ext cx="88900" cy="154305"/>
            </a:xfrm>
            <a:custGeom>
              <a:avLst/>
              <a:gdLst/>
              <a:ahLst/>
              <a:cxnLst/>
              <a:rect l="l" t="t" r="r" b="b"/>
              <a:pathLst>
                <a:path w="88900" h="154304">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sp>
          <p:nvSpPr>
            <p:cNvPr id="283" name="object 283"/>
            <p:cNvSpPr/>
            <p:nvPr/>
          </p:nvSpPr>
          <p:spPr>
            <a:xfrm>
              <a:off x="8528559" y="4229950"/>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284" name="object 284"/>
            <p:cNvPicPr/>
            <p:nvPr/>
          </p:nvPicPr>
          <p:blipFill>
            <a:blip r:embed="rId99" cstate="print"/>
            <a:stretch>
              <a:fillRect/>
            </a:stretch>
          </p:blipFill>
          <p:spPr>
            <a:xfrm>
              <a:off x="8528334" y="4218979"/>
              <a:ext cx="68731" cy="62789"/>
            </a:xfrm>
            <a:prstGeom prst="rect">
              <a:avLst/>
            </a:prstGeom>
          </p:spPr>
        </p:pic>
        <p:sp>
          <p:nvSpPr>
            <p:cNvPr id="285" name="object 285"/>
            <p:cNvSpPr/>
            <p:nvPr/>
          </p:nvSpPr>
          <p:spPr>
            <a:xfrm>
              <a:off x="8528333" y="4218979"/>
              <a:ext cx="69215" cy="62865"/>
            </a:xfrm>
            <a:custGeom>
              <a:avLst/>
              <a:gdLst/>
              <a:ahLst/>
              <a:cxnLst/>
              <a:rect l="l" t="t" r="r" b="b"/>
              <a:pathLst>
                <a:path w="69215"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286" name="object 286"/>
            <p:cNvPicPr/>
            <p:nvPr/>
          </p:nvPicPr>
          <p:blipFill>
            <a:blip r:embed="rId100" cstate="print"/>
            <a:stretch>
              <a:fillRect/>
            </a:stretch>
          </p:blipFill>
          <p:spPr>
            <a:xfrm>
              <a:off x="8380879" y="4132330"/>
              <a:ext cx="216185" cy="132016"/>
            </a:xfrm>
            <a:prstGeom prst="rect">
              <a:avLst/>
            </a:prstGeom>
          </p:spPr>
        </p:pic>
        <p:sp>
          <p:nvSpPr>
            <p:cNvPr id="287" name="object 287"/>
            <p:cNvSpPr/>
            <p:nvPr/>
          </p:nvSpPr>
          <p:spPr>
            <a:xfrm>
              <a:off x="8380879" y="4132331"/>
              <a:ext cx="216535" cy="132080"/>
            </a:xfrm>
            <a:custGeom>
              <a:avLst/>
              <a:gdLst/>
              <a:ahLst/>
              <a:cxnLst/>
              <a:rect l="l" t="t" r="r" b="b"/>
              <a:pathLst>
                <a:path w="216534"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288" name="object 288"/>
            <p:cNvSpPr/>
            <p:nvPr/>
          </p:nvSpPr>
          <p:spPr>
            <a:xfrm>
              <a:off x="8630803" y="4093397"/>
              <a:ext cx="174625" cy="119380"/>
            </a:xfrm>
            <a:custGeom>
              <a:avLst/>
              <a:gdLst/>
              <a:ahLst/>
              <a:cxnLst/>
              <a:rect l="l" t="t" r="r" b="b"/>
              <a:pathLst>
                <a:path w="174625" h="119379">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grpSp>
      <p:sp>
        <p:nvSpPr>
          <p:cNvPr id="289" name="object 289"/>
          <p:cNvSpPr txBox="1"/>
          <p:nvPr/>
        </p:nvSpPr>
        <p:spPr>
          <a:xfrm>
            <a:off x="7482926" y="3071694"/>
            <a:ext cx="235268" cy="67871"/>
          </a:xfrm>
          <a:prstGeom prst="rect">
            <a:avLst/>
          </a:prstGeom>
        </p:spPr>
        <p:txBody>
          <a:bodyPr vert="horz" wrap="square" lIns="0" tIns="10001" rIns="0" bIns="0" rtlCol="0">
            <a:spAutoFit/>
          </a:bodyPr>
          <a:lstStyle/>
          <a:p>
            <a:pPr marL="28575">
              <a:spcBef>
                <a:spcPts val="79"/>
              </a:spcBef>
            </a:pPr>
            <a:r>
              <a:rPr sz="563" baseline="5555" dirty="0">
                <a:latin typeface="Arial MT"/>
                <a:cs typeface="Arial MT"/>
              </a:rPr>
              <a:t>`   </a:t>
            </a:r>
            <a:r>
              <a:rPr sz="563" spc="140" baseline="5555" dirty="0">
                <a:latin typeface="Arial MT"/>
                <a:cs typeface="Arial MT"/>
              </a:rPr>
              <a:t> </a:t>
            </a:r>
            <a:r>
              <a:rPr sz="563" baseline="5555" dirty="0">
                <a:latin typeface="Arial MT"/>
                <a:cs typeface="Arial MT"/>
              </a:rPr>
              <a:t>`   </a:t>
            </a:r>
            <a:r>
              <a:rPr sz="563" spc="140" baseline="5555" dirty="0">
                <a:latin typeface="Arial MT"/>
                <a:cs typeface="Arial MT"/>
              </a:rPr>
              <a:t> </a:t>
            </a:r>
            <a:r>
              <a:rPr sz="375" dirty="0">
                <a:latin typeface="Arial MT"/>
                <a:cs typeface="Arial MT"/>
              </a:rPr>
              <a:t>`</a:t>
            </a:r>
            <a:endParaRPr sz="375">
              <a:latin typeface="Arial MT"/>
              <a:cs typeface="Arial MT"/>
            </a:endParaRPr>
          </a:p>
        </p:txBody>
      </p:sp>
      <p:grpSp>
        <p:nvGrpSpPr>
          <p:cNvPr id="290" name="object 290"/>
          <p:cNvGrpSpPr/>
          <p:nvPr/>
        </p:nvGrpSpPr>
        <p:grpSpPr>
          <a:xfrm>
            <a:off x="3943033" y="2197563"/>
            <a:ext cx="3778568" cy="1016794"/>
            <a:chOff x="3733377" y="2930083"/>
            <a:chExt cx="5038090" cy="1355725"/>
          </a:xfrm>
        </p:grpSpPr>
        <p:pic>
          <p:nvPicPr>
            <p:cNvPr id="291" name="object 291"/>
            <p:cNvPicPr/>
            <p:nvPr/>
          </p:nvPicPr>
          <p:blipFill>
            <a:blip r:embed="rId101" cstate="print"/>
            <a:stretch>
              <a:fillRect/>
            </a:stretch>
          </p:blipFill>
          <p:spPr>
            <a:xfrm>
              <a:off x="8485221" y="3980377"/>
              <a:ext cx="281790" cy="164423"/>
            </a:xfrm>
            <a:prstGeom prst="rect">
              <a:avLst/>
            </a:prstGeom>
          </p:spPr>
        </p:pic>
        <p:sp>
          <p:nvSpPr>
            <p:cNvPr id="292" name="object 292"/>
            <p:cNvSpPr/>
            <p:nvPr/>
          </p:nvSpPr>
          <p:spPr>
            <a:xfrm>
              <a:off x="8485220" y="3980377"/>
              <a:ext cx="281940" cy="164465"/>
            </a:xfrm>
            <a:custGeom>
              <a:avLst/>
              <a:gdLst/>
              <a:ahLst/>
              <a:cxnLst/>
              <a:rect l="l" t="t" r="r" b="b"/>
              <a:pathLst>
                <a:path w="281940"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293" name="object 293"/>
            <p:cNvPicPr/>
            <p:nvPr/>
          </p:nvPicPr>
          <p:blipFill>
            <a:blip r:embed="rId102" cstate="print"/>
            <a:stretch>
              <a:fillRect/>
            </a:stretch>
          </p:blipFill>
          <p:spPr>
            <a:xfrm>
              <a:off x="8640800" y="3963649"/>
              <a:ext cx="28616" cy="157377"/>
            </a:xfrm>
            <a:prstGeom prst="rect">
              <a:avLst/>
            </a:prstGeom>
          </p:spPr>
        </p:pic>
        <p:sp>
          <p:nvSpPr>
            <p:cNvPr id="294" name="object 294"/>
            <p:cNvSpPr/>
            <p:nvPr/>
          </p:nvSpPr>
          <p:spPr>
            <a:xfrm>
              <a:off x="8640799" y="3963650"/>
              <a:ext cx="29209" cy="157480"/>
            </a:xfrm>
            <a:custGeom>
              <a:avLst/>
              <a:gdLst/>
              <a:ahLst/>
              <a:cxnLst/>
              <a:rect l="l" t="t" r="r" b="b"/>
              <a:pathLst>
                <a:path w="29209" h="157479">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295" name="object 295"/>
            <p:cNvPicPr/>
            <p:nvPr/>
          </p:nvPicPr>
          <p:blipFill>
            <a:blip r:embed="rId103" cstate="print"/>
            <a:stretch>
              <a:fillRect/>
            </a:stretch>
          </p:blipFill>
          <p:spPr>
            <a:xfrm>
              <a:off x="8668290" y="3956517"/>
              <a:ext cx="53736" cy="126834"/>
            </a:xfrm>
            <a:prstGeom prst="rect">
              <a:avLst/>
            </a:prstGeom>
          </p:spPr>
        </p:pic>
        <p:sp>
          <p:nvSpPr>
            <p:cNvPr id="296" name="object 296"/>
            <p:cNvSpPr/>
            <p:nvPr/>
          </p:nvSpPr>
          <p:spPr>
            <a:xfrm>
              <a:off x="8668290" y="3956517"/>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297" name="object 297"/>
            <p:cNvPicPr/>
            <p:nvPr/>
          </p:nvPicPr>
          <p:blipFill>
            <a:blip r:embed="rId104" cstate="print"/>
            <a:stretch>
              <a:fillRect/>
            </a:stretch>
          </p:blipFill>
          <p:spPr>
            <a:xfrm>
              <a:off x="8583319" y="3901258"/>
              <a:ext cx="138707" cy="75548"/>
            </a:xfrm>
            <a:prstGeom prst="rect">
              <a:avLst/>
            </a:prstGeom>
          </p:spPr>
        </p:pic>
        <p:sp>
          <p:nvSpPr>
            <p:cNvPr id="298" name="object 298"/>
            <p:cNvSpPr/>
            <p:nvPr/>
          </p:nvSpPr>
          <p:spPr>
            <a:xfrm>
              <a:off x="8583319" y="3901258"/>
              <a:ext cx="139065" cy="75565"/>
            </a:xfrm>
            <a:custGeom>
              <a:avLst/>
              <a:gdLst/>
              <a:ahLst/>
              <a:cxnLst/>
              <a:rect l="l" t="t" r="r" b="b"/>
              <a:pathLst>
                <a:path w="139065"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299" name="object 299"/>
            <p:cNvPicPr/>
            <p:nvPr/>
          </p:nvPicPr>
          <p:blipFill>
            <a:blip r:embed="rId105" cstate="print"/>
            <a:stretch>
              <a:fillRect/>
            </a:stretch>
          </p:blipFill>
          <p:spPr>
            <a:xfrm>
              <a:off x="8630803" y="4065773"/>
              <a:ext cx="136208" cy="139391"/>
            </a:xfrm>
            <a:prstGeom prst="rect">
              <a:avLst/>
            </a:prstGeom>
          </p:spPr>
        </p:pic>
        <p:sp>
          <p:nvSpPr>
            <p:cNvPr id="300" name="object 300"/>
            <p:cNvSpPr/>
            <p:nvPr/>
          </p:nvSpPr>
          <p:spPr>
            <a:xfrm>
              <a:off x="8630803" y="4065773"/>
              <a:ext cx="136525" cy="139700"/>
            </a:xfrm>
            <a:custGeom>
              <a:avLst/>
              <a:gdLst/>
              <a:ahLst/>
              <a:cxnLst/>
              <a:rect l="l" t="t" r="r" b="b"/>
              <a:pathLst>
                <a:path w="136525" h="139700">
                  <a:moveTo>
                    <a:pt x="0" y="79028"/>
                  </a:moveTo>
                  <a:lnTo>
                    <a:pt x="136208"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301" name="object 301"/>
            <p:cNvPicPr/>
            <p:nvPr/>
          </p:nvPicPr>
          <p:blipFill>
            <a:blip r:embed="rId106" cstate="print"/>
            <a:stretch>
              <a:fillRect/>
            </a:stretch>
          </p:blipFill>
          <p:spPr>
            <a:xfrm>
              <a:off x="8518337" y="3896235"/>
              <a:ext cx="151079" cy="84142"/>
            </a:xfrm>
            <a:prstGeom prst="rect">
              <a:avLst/>
            </a:prstGeom>
          </p:spPr>
        </p:pic>
        <p:sp>
          <p:nvSpPr>
            <p:cNvPr id="302" name="object 302"/>
            <p:cNvSpPr/>
            <p:nvPr/>
          </p:nvSpPr>
          <p:spPr>
            <a:xfrm>
              <a:off x="8518337" y="3896235"/>
              <a:ext cx="151130" cy="84455"/>
            </a:xfrm>
            <a:custGeom>
              <a:avLst/>
              <a:gdLst/>
              <a:ahLst/>
              <a:cxnLst/>
              <a:rect l="l" t="t" r="r" b="b"/>
              <a:pathLst>
                <a:path w="151129" h="84454">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303" name="object 303"/>
            <p:cNvPicPr/>
            <p:nvPr/>
          </p:nvPicPr>
          <p:blipFill>
            <a:blip r:embed="rId107" cstate="print"/>
            <a:stretch>
              <a:fillRect/>
            </a:stretch>
          </p:blipFill>
          <p:spPr>
            <a:xfrm>
              <a:off x="8380879" y="4178792"/>
              <a:ext cx="147454" cy="102976"/>
            </a:xfrm>
            <a:prstGeom prst="rect">
              <a:avLst/>
            </a:prstGeom>
          </p:spPr>
        </p:pic>
        <p:sp>
          <p:nvSpPr>
            <p:cNvPr id="304" name="object 304"/>
            <p:cNvSpPr/>
            <p:nvPr/>
          </p:nvSpPr>
          <p:spPr>
            <a:xfrm>
              <a:off x="8380879" y="4178792"/>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305" name="object 305"/>
            <p:cNvSpPr/>
            <p:nvPr/>
          </p:nvSpPr>
          <p:spPr>
            <a:xfrm>
              <a:off x="8396937" y="4141016"/>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6"/>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7"/>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306" name="object 306"/>
            <p:cNvSpPr/>
            <p:nvPr/>
          </p:nvSpPr>
          <p:spPr>
            <a:xfrm>
              <a:off x="8396942" y="4146922"/>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1" y="81481"/>
                  </a:lnTo>
                  <a:lnTo>
                    <a:pt x="171439" y="78909"/>
                  </a:lnTo>
                  <a:lnTo>
                    <a:pt x="160630" y="72479"/>
                  </a:lnTo>
                  <a:close/>
                </a:path>
                <a:path w="180975" h="108585">
                  <a:moveTo>
                    <a:pt x="180451" y="72999"/>
                  </a:moveTo>
                  <a:lnTo>
                    <a:pt x="171439" y="78909"/>
                  </a:lnTo>
                  <a:lnTo>
                    <a:pt x="171441"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0"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307" name="object 307"/>
            <p:cNvSpPr/>
            <p:nvPr/>
          </p:nvSpPr>
          <p:spPr>
            <a:xfrm>
              <a:off x="8735241" y="4085237"/>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308" name="object 308"/>
            <p:cNvPicPr/>
            <p:nvPr/>
          </p:nvPicPr>
          <p:blipFill>
            <a:blip r:embed="rId108" cstate="print"/>
            <a:stretch>
              <a:fillRect/>
            </a:stretch>
          </p:blipFill>
          <p:spPr>
            <a:xfrm>
              <a:off x="8485221" y="3910050"/>
              <a:ext cx="155578" cy="295113"/>
            </a:xfrm>
            <a:prstGeom prst="rect">
              <a:avLst/>
            </a:prstGeom>
          </p:spPr>
        </p:pic>
        <p:sp>
          <p:nvSpPr>
            <p:cNvPr id="309" name="object 309"/>
            <p:cNvSpPr/>
            <p:nvPr/>
          </p:nvSpPr>
          <p:spPr>
            <a:xfrm>
              <a:off x="8485220" y="3910050"/>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310" name="object 310"/>
            <p:cNvSpPr/>
            <p:nvPr/>
          </p:nvSpPr>
          <p:spPr>
            <a:xfrm>
              <a:off x="8533331" y="3941444"/>
              <a:ext cx="88900" cy="154305"/>
            </a:xfrm>
            <a:custGeom>
              <a:avLst/>
              <a:gdLst/>
              <a:ahLst/>
              <a:cxnLst/>
              <a:rect l="l" t="t" r="r" b="b"/>
              <a:pathLst>
                <a:path w="88900" h="154304">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311" name="object 311"/>
            <p:cNvSpPr/>
            <p:nvPr/>
          </p:nvSpPr>
          <p:spPr>
            <a:xfrm>
              <a:off x="8485220" y="3896235"/>
              <a:ext cx="281940" cy="309245"/>
            </a:xfrm>
            <a:custGeom>
              <a:avLst/>
              <a:gdLst/>
              <a:ahLst/>
              <a:cxnLst/>
              <a:rect l="l" t="t" r="r" b="b"/>
              <a:pathLst>
                <a:path w="281940" h="309245">
                  <a:moveTo>
                    <a:pt x="145582" y="308928"/>
                  </a:moveTo>
                  <a:lnTo>
                    <a:pt x="281790" y="229814"/>
                  </a:lnTo>
                  <a:lnTo>
                    <a:pt x="281790" y="169537"/>
                  </a:lnTo>
                  <a:lnTo>
                    <a:pt x="236806" y="143160"/>
                  </a:lnTo>
                  <a:lnTo>
                    <a:pt x="236806" y="60282"/>
                  </a:lnTo>
                  <a:lnTo>
                    <a:pt x="141833" y="5022"/>
                  </a:lnTo>
                  <a:lnTo>
                    <a:pt x="98098" y="17584"/>
                  </a:lnTo>
                  <a:lnTo>
                    <a:pt x="68104" y="0"/>
                  </a:lnTo>
                  <a:lnTo>
                    <a:pt x="33116" y="13814"/>
                  </a:lnTo>
                  <a:lnTo>
                    <a:pt x="33116" y="145677"/>
                  </a:lnTo>
                  <a:lnTo>
                    <a:pt x="0" y="164509"/>
                  </a:lnTo>
                  <a:lnTo>
                    <a:pt x="0" y="224791"/>
                  </a:lnTo>
                  <a:lnTo>
                    <a:pt x="32267" y="252546"/>
                  </a:lnTo>
                  <a:lnTo>
                    <a:pt x="67570" y="275984"/>
                  </a:lnTo>
                  <a:lnTo>
                    <a:pt x="105483" y="294860"/>
                  </a:lnTo>
                  <a:lnTo>
                    <a:pt x="145582" y="308928"/>
                  </a:lnTo>
                  <a:close/>
                </a:path>
              </a:pathLst>
            </a:custGeom>
            <a:ln w="8038">
              <a:solidFill>
                <a:srgbClr val="000000"/>
              </a:solidFill>
            </a:ln>
          </p:spPr>
          <p:txBody>
            <a:bodyPr wrap="square" lIns="0" tIns="0" rIns="0" bIns="0" rtlCol="0"/>
            <a:lstStyle/>
            <a:p>
              <a:endParaRPr sz="1050"/>
            </a:p>
          </p:txBody>
        </p:sp>
        <p:pic>
          <p:nvPicPr>
            <p:cNvPr id="312" name="object 312"/>
            <p:cNvPicPr/>
            <p:nvPr/>
          </p:nvPicPr>
          <p:blipFill>
            <a:blip r:embed="rId45" cstate="print"/>
            <a:stretch>
              <a:fillRect/>
            </a:stretch>
          </p:blipFill>
          <p:spPr>
            <a:xfrm>
              <a:off x="8376861" y="4127597"/>
              <a:ext cx="247554" cy="158189"/>
            </a:xfrm>
            <a:prstGeom prst="rect">
              <a:avLst/>
            </a:prstGeom>
          </p:spPr>
        </p:pic>
        <p:pic>
          <p:nvPicPr>
            <p:cNvPr id="313" name="object 313"/>
            <p:cNvPicPr/>
            <p:nvPr/>
          </p:nvPicPr>
          <p:blipFill>
            <a:blip r:embed="rId109" cstate="print"/>
            <a:stretch>
              <a:fillRect/>
            </a:stretch>
          </p:blipFill>
          <p:spPr>
            <a:xfrm>
              <a:off x="8604653" y="4096031"/>
              <a:ext cx="10355" cy="12005"/>
            </a:xfrm>
            <a:prstGeom prst="rect">
              <a:avLst/>
            </a:prstGeom>
          </p:spPr>
        </p:pic>
        <p:sp>
          <p:nvSpPr>
            <p:cNvPr id="314" name="object 314"/>
            <p:cNvSpPr/>
            <p:nvPr/>
          </p:nvSpPr>
          <p:spPr>
            <a:xfrm>
              <a:off x="8604653" y="4096032"/>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315" name="object 315"/>
            <p:cNvPicPr/>
            <p:nvPr/>
          </p:nvPicPr>
          <p:blipFill>
            <a:blip r:embed="rId110" cstate="print"/>
            <a:stretch>
              <a:fillRect/>
            </a:stretch>
          </p:blipFill>
          <p:spPr>
            <a:xfrm>
              <a:off x="8533331" y="3941444"/>
              <a:ext cx="88724" cy="149709"/>
            </a:xfrm>
            <a:prstGeom prst="rect">
              <a:avLst/>
            </a:prstGeom>
          </p:spPr>
        </p:pic>
        <p:sp>
          <p:nvSpPr>
            <p:cNvPr id="316" name="object 316"/>
            <p:cNvSpPr/>
            <p:nvPr/>
          </p:nvSpPr>
          <p:spPr>
            <a:xfrm>
              <a:off x="8533331" y="3941444"/>
              <a:ext cx="88900" cy="154305"/>
            </a:xfrm>
            <a:custGeom>
              <a:avLst/>
              <a:gdLst/>
              <a:ahLst/>
              <a:cxnLst/>
              <a:rect l="l" t="t" r="r" b="b"/>
              <a:pathLst>
                <a:path w="88900" h="154304">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sp>
          <p:nvSpPr>
            <p:cNvPr id="317" name="object 317"/>
            <p:cNvSpPr/>
            <p:nvPr/>
          </p:nvSpPr>
          <p:spPr>
            <a:xfrm>
              <a:off x="3885184" y="3267925"/>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318" name="object 318"/>
            <p:cNvPicPr/>
            <p:nvPr/>
          </p:nvPicPr>
          <p:blipFill>
            <a:blip r:embed="rId111" cstate="print"/>
            <a:stretch>
              <a:fillRect/>
            </a:stretch>
          </p:blipFill>
          <p:spPr>
            <a:xfrm>
              <a:off x="3884959" y="3256953"/>
              <a:ext cx="68731" cy="62789"/>
            </a:xfrm>
            <a:prstGeom prst="rect">
              <a:avLst/>
            </a:prstGeom>
          </p:spPr>
        </p:pic>
        <p:sp>
          <p:nvSpPr>
            <p:cNvPr id="319" name="object 319"/>
            <p:cNvSpPr/>
            <p:nvPr/>
          </p:nvSpPr>
          <p:spPr>
            <a:xfrm>
              <a:off x="3884959" y="3256954"/>
              <a:ext cx="69215" cy="62865"/>
            </a:xfrm>
            <a:custGeom>
              <a:avLst/>
              <a:gdLst/>
              <a:ahLst/>
              <a:cxnLst/>
              <a:rect l="l" t="t" r="r" b="b"/>
              <a:pathLst>
                <a:path w="69214"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320" name="object 320"/>
            <p:cNvPicPr/>
            <p:nvPr/>
          </p:nvPicPr>
          <p:blipFill>
            <a:blip r:embed="rId100" cstate="print"/>
            <a:stretch>
              <a:fillRect/>
            </a:stretch>
          </p:blipFill>
          <p:spPr>
            <a:xfrm>
              <a:off x="3737505" y="3170305"/>
              <a:ext cx="216185" cy="132016"/>
            </a:xfrm>
            <a:prstGeom prst="rect">
              <a:avLst/>
            </a:prstGeom>
          </p:spPr>
        </p:pic>
        <p:sp>
          <p:nvSpPr>
            <p:cNvPr id="321" name="object 321"/>
            <p:cNvSpPr/>
            <p:nvPr/>
          </p:nvSpPr>
          <p:spPr>
            <a:xfrm>
              <a:off x="3737505" y="3170306"/>
              <a:ext cx="216535" cy="132080"/>
            </a:xfrm>
            <a:custGeom>
              <a:avLst/>
              <a:gdLst/>
              <a:ahLst/>
              <a:cxnLst/>
              <a:rect l="l" t="t" r="r" b="b"/>
              <a:pathLst>
                <a:path w="216535"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322" name="object 322"/>
            <p:cNvSpPr/>
            <p:nvPr/>
          </p:nvSpPr>
          <p:spPr>
            <a:xfrm>
              <a:off x="3987429" y="3131372"/>
              <a:ext cx="174625" cy="119380"/>
            </a:xfrm>
            <a:custGeom>
              <a:avLst/>
              <a:gdLst/>
              <a:ahLst/>
              <a:cxnLst/>
              <a:rect l="l" t="t" r="r" b="b"/>
              <a:pathLst>
                <a:path w="174625" h="119380">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pic>
          <p:nvPicPr>
            <p:cNvPr id="323" name="object 323"/>
            <p:cNvPicPr/>
            <p:nvPr/>
          </p:nvPicPr>
          <p:blipFill>
            <a:blip r:embed="rId112" cstate="print"/>
            <a:stretch>
              <a:fillRect/>
            </a:stretch>
          </p:blipFill>
          <p:spPr>
            <a:xfrm>
              <a:off x="3841846" y="3018352"/>
              <a:ext cx="281790" cy="164423"/>
            </a:xfrm>
            <a:prstGeom prst="rect">
              <a:avLst/>
            </a:prstGeom>
          </p:spPr>
        </p:pic>
        <p:sp>
          <p:nvSpPr>
            <p:cNvPr id="324" name="object 324"/>
            <p:cNvSpPr/>
            <p:nvPr/>
          </p:nvSpPr>
          <p:spPr>
            <a:xfrm>
              <a:off x="3841846" y="3018352"/>
              <a:ext cx="281940" cy="164465"/>
            </a:xfrm>
            <a:custGeom>
              <a:avLst/>
              <a:gdLst/>
              <a:ahLst/>
              <a:cxnLst/>
              <a:rect l="l" t="t" r="r" b="b"/>
              <a:pathLst>
                <a:path w="281939"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325" name="object 325"/>
            <p:cNvPicPr/>
            <p:nvPr/>
          </p:nvPicPr>
          <p:blipFill>
            <a:blip r:embed="rId113" cstate="print"/>
            <a:stretch>
              <a:fillRect/>
            </a:stretch>
          </p:blipFill>
          <p:spPr>
            <a:xfrm>
              <a:off x="3997425" y="3001624"/>
              <a:ext cx="28616" cy="157377"/>
            </a:xfrm>
            <a:prstGeom prst="rect">
              <a:avLst/>
            </a:prstGeom>
          </p:spPr>
        </p:pic>
        <p:sp>
          <p:nvSpPr>
            <p:cNvPr id="326" name="object 326"/>
            <p:cNvSpPr/>
            <p:nvPr/>
          </p:nvSpPr>
          <p:spPr>
            <a:xfrm>
              <a:off x="3997425" y="3001625"/>
              <a:ext cx="29209" cy="157480"/>
            </a:xfrm>
            <a:custGeom>
              <a:avLst/>
              <a:gdLst/>
              <a:ahLst/>
              <a:cxnLst/>
              <a:rect l="l" t="t" r="r" b="b"/>
              <a:pathLst>
                <a:path w="29210" h="157480">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327" name="object 327"/>
            <p:cNvPicPr/>
            <p:nvPr/>
          </p:nvPicPr>
          <p:blipFill>
            <a:blip r:embed="rId114" cstate="print"/>
            <a:stretch>
              <a:fillRect/>
            </a:stretch>
          </p:blipFill>
          <p:spPr>
            <a:xfrm>
              <a:off x="4024916" y="2994492"/>
              <a:ext cx="53736" cy="126834"/>
            </a:xfrm>
            <a:prstGeom prst="rect">
              <a:avLst/>
            </a:prstGeom>
          </p:spPr>
        </p:pic>
        <p:sp>
          <p:nvSpPr>
            <p:cNvPr id="328" name="object 328"/>
            <p:cNvSpPr/>
            <p:nvPr/>
          </p:nvSpPr>
          <p:spPr>
            <a:xfrm>
              <a:off x="4024916" y="2994492"/>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329" name="object 329"/>
            <p:cNvPicPr/>
            <p:nvPr/>
          </p:nvPicPr>
          <p:blipFill>
            <a:blip r:embed="rId40" cstate="print"/>
            <a:stretch>
              <a:fillRect/>
            </a:stretch>
          </p:blipFill>
          <p:spPr>
            <a:xfrm>
              <a:off x="3939945" y="2939233"/>
              <a:ext cx="138707" cy="75548"/>
            </a:xfrm>
            <a:prstGeom prst="rect">
              <a:avLst/>
            </a:prstGeom>
          </p:spPr>
        </p:pic>
        <p:sp>
          <p:nvSpPr>
            <p:cNvPr id="330" name="object 330"/>
            <p:cNvSpPr/>
            <p:nvPr/>
          </p:nvSpPr>
          <p:spPr>
            <a:xfrm>
              <a:off x="3939945" y="2939233"/>
              <a:ext cx="139065" cy="75565"/>
            </a:xfrm>
            <a:custGeom>
              <a:avLst/>
              <a:gdLst/>
              <a:ahLst/>
              <a:cxnLst/>
              <a:rect l="l" t="t" r="r" b="b"/>
              <a:pathLst>
                <a:path w="139064"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331" name="object 331"/>
            <p:cNvPicPr/>
            <p:nvPr/>
          </p:nvPicPr>
          <p:blipFill>
            <a:blip r:embed="rId115" cstate="print"/>
            <a:stretch>
              <a:fillRect/>
            </a:stretch>
          </p:blipFill>
          <p:spPr>
            <a:xfrm>
              <a:off x="3987429" y="3103747"/>
              <a:ext cx="136207" cy="139391"/>
            </a:xfrm>
            <a:prstGeom prst="rect">
              <a:avLst/>
            </a:prstGeom>
          </p:spPr>
        </p:pic>
        <p:sp>
          <p:nvSpPr>
            <p:cNvPr id="332" name="object 332"/>
            <p:cNvSpPr/>
            <p:nvPr/>
          </p:nvSpPr>
          <p:spPr>
            <a:xfrm>
              <a:off x="3987429" y="3103748"/>
              <a:ext cx="136525" cy="139700"/>
            </a:xfrm>
            <a:custGeom>
              <a:avLst/>
              <a:gdLst/>
              <a:ahLst/>
              <a:cxnLst/>
              <a:rect l="l" t="t" r="r" b="b"/>
              <a:pathLst>
                <a:path w="136525" h="139700">
                  <a:moveTo>
                    <a:pt x="0" y="79028"/>
                  </a:moveTo>
                  <a:lnTo>
                    <a:pt x="136207"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333" name="object 333"/>
            <p:cNvPicPr/>
            <p:nvPr/>
          </p:nvPicPr>
          <p:blipFill>
            <a:blip r:embed="rId116" cstate="print"/>
            <a:stretch>
              <a:fillRect/>
            </a:stretch>
          </p:blipFill>
          <p:spPr>
            <a:xfrm>
              <a:off x="3874962" y="2934210"/>
              <a:ext cx="151079" cy="84142"/>
            </a:xfrm>
            <a:prstGeom prst="rect">
              <a:avLst/>
            </a:prstGeom>
          </p:spPr>
        </p:pic>
        <p:sp>
          <p:nvSpPr>
            <p:cNvPr id="334" name="object 334"/>
            <p:cNvSpPr/>
            <p:nvPr/>
          </p:nvSpPr>
          <p:spPr>
            <a:xfrm>
              <a:off x="3874962" y="2934210"/>
              <a:ext cx="151130" cy="84455"/>
            </a:xfrm>
            <a:custGeom>
              <a:avLst/>
              <a:gdLst/>
              <a:ahLst/>
              <a:cxnLst/>
              <a:rect l="l" t="t" r="r" b="b"/>
              <a:pathLst>
                <a:path w="151129" h="84455">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335" name="object 335"/>
            <p:cNvPicPr/>
            <p:nvPr/>
          </p:nvPicPr>
          <p:blipFill>
            <a:blip r:embed="rId117" cstate="print"/>
            <a:stretch>
              <a:fillRect/>
            </a:stretch>
          </p:blipFill>
          <p:spPr>
            <a:xfrm>
              <a:off x="3737505" y="3216767"/>
              <a:ext cx="147454" cy="102976"/>
            </a:xfrm>
            <a:prstGeom prst="rect">
              <a:avLst/>
            </a:prstGeom>
          </p:spPr>
        </p:pic>
        <p:sp>
          <p:nvSpPr>
            <p:cNvPr id="336" name="object 336"/>
            <p:cNvSpPr/>
            <p:nvPr/>
          </p:nvSpPr>
          <p:spPr>
            <a:xfrm>
              <a:off x="3737505" y="3216767"/>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337" name="object 337"/>
            <p:cNvSpPr/>
            <p:nvPr/>
          </p:nvSpPr>
          <p:spPr>
            <a:xfrm>
              <a:off x="3753563" y="3178991"/>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7"/>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7"/>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338" name="object 338"/>
            <p:cNvSpPr/>
            <p:nvPr/>
          </p:nvSpPr>
          <p:spPr>
            <a:xfrm>
              <a:off x="3753567" y="3184897"/>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1" y="81481"/>
                  </a:lnTo>
                  <a:lnTo>
                    <a:pt x="171439" y="78909"/>
                  </a:lnTo>
                  <a:lnTo>
                    <a:pt x="160630" y="72479"/>
                  </a:lnTo>
                  <a:close/>
                </a:path>
                <a:path w="180975" h="108585">
                  <a:moveTo>
                    <a:pt x="180451" y="72999"/>
                  </a:moveTo>
                  <a:lnTo>
                    <a:pt x="171439" y="78909"/>
                  </a:lnTo>
                  <a:lnTo>
                    <a:pt x="171441"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1"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339" name="object 339"/>
            <p:cNvSpPr/>
            <p:nvPr/>
          </p:nvSpPr>
          <p:spPr>
            <a:xfrm>
              <a:off x="4091867" y="3123212"/>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340" name="object 340"/>
            <p:cNvPicPr/>
            <p:nvPr/>
          </p:nvPicPr>
          <p:blipFill>
            <a:blip r:embed="rId118" cstate="print"/>
            <a:stretch>
              <a:fillRect/>
            </a:stretch>
          </p:blipFill>
          <p:spPr>
            <a:xfrm>
              <a:off x="3841846" y="2948025"/>
              <a:ext cx="155578" cy="295113"/>
            </a:xfrm>
            <a:prstGeom prst="rect">
              <a:avLst/>
            </a:prstGeom>
          </p:spPr>
        </p:pic>
        <p:sp>
          <p:nvSpPr>
            <p:cNvPr id="341" name="object 341"/>
            <p:cNvSpPr/>
            <p:nvPr/>
          </p:nvSpPr>
          <p:spPr>
            <a:xfrm>
              <a:off x="3841846" y="2948025"/>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342" name="object 342"/>
            <p:cNvSpPr/>
            <p:nvPr/>
          </p:nvSpPr>
          <p:spPr>
            <a:xfrm>
              <a:off x="3889957" y="2979419"/>
              <a:ext cx="88900" cy="154305"/>
            </a:xfrm>
            <a:custGeom>
              <a:avLst/>
              <a:gdLst/>
              <a:ahLst/>
              <a:cxnLst/>
              <a:rect l="l" t="t" r="r" b="b"/>
              <a:pathLst>
                <a:path w="88900" h="154305">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343" name="object 343"/>
            <p:cNvSpPr/>
            <p:nvPr/>
          </p:nvSpPr>
          <p:spPr>
            <a:xfrm>
              <a:off x="3737505" y="2934210"/>
              <a:ext cx="386715" cy="386080"/>
            </a:xfrm>
            <a:custGeom>
              <a:avLst/>
              <a:gdLst/>
              <a:ahLst/>
              <a:cxnLst/>
              <a:rect l="l" t="t" r="r" b="b"/>
              <a:pathLst>
                <a:path w="386714" h="386079">
                  <a:moveTo>
                    <a:pt x="249923" y="308928"/>
                  </a:moveTo>
                  <a:lnTo>
                    <a:pt x="386131" y="229814"/>
                  </a:lnTo>
                  <a:lnTo>
                    <a:pt x="386131" y="169537"/>
                  </a:lnTo>
                  <a:lnTo>
                    <a:pt x="341147" y="143160"/>
                  </a:lnTo>
                  <a:lnTo>
                    <a:pt x="341147" y="60282"/>
                  </a:lnTo>
                  <a:lnTo>
                    <a:pt x="246175" y="5022"/>
                  </a:lnTo>
                  <a:lnTo>
                    <a:pt x="202440" y="17584"/>
                  </a:lnTo>
                  <a:lnTo>
                    <a:pt x="172445" y="0"/>
                  </a:lnTo>
                  <a:lnTo>
                    <a:pt x="137457" y="13814"/>
                  </a:lnTo>
                  <a:lnTo>
                    <a:pt x="137457" y="145677"/>
                  </a:lnTo>
                  <a:lnTo>
                    <a:pt x="104341" y="164509"/>
                  </a:lnTo>
                  <a:lnTo>
                    <a:pt x="104341" y="224791"/>
                  </a:lnTo>
                  <a:lnTo>
                    <a:pt x="136609" y="252546"/>
                  </a:lnTo>
                  <a:lnTo>
                    <a:pt x="171911" y="275984"/>
                  </a:lnTo>
                  <a:lnTo>
                    <a:pt x="209824" y="294860"/>
                  </a:lnTo>
                  <a:lnTo>
                    <a:pt x="249923" y="308928"/>
                  </a:lnTo>
                  <a:close/>
                </a:path>
                <a:path w="386714" h="386079">
                  <a:moveTo>
                    <a:pt x="0" y="282557"/>
                  </a:moveTo>
                  <a:lnTo>
                    <a:pt x="66232" y="236095"/>
                  </a:lnTo>
                  <a:lnTo>
                    <a:pt x="216185" y="322743"/>
                  </a:lnTo>
                  <a:lnTo>
                    <a:pt x="216185" y="345345"/>
                  </a:lnTo>
                  <a:lnTo>
                    <a:pt x="147454" y="385533"/>
                  </a:lnTo>
                  <a:lnTo>
                    <a:pt x="0" y="300136"/>
                  </a:lnTo>
                  <a:lnTo>
                    <a:pt x="0" y="282557"/>
                  </a:lnTo>
                  <a:close/>
                </a:path>
              </a:pathLst>
            </a:custGeom>
            <a:ln w="8038">
              <a:solidFill>
                <a:srgbClr val="000000"/>
              </a:solidFill>
            </a:ln>
          </p:spPr>
          <p:txBody>
            <a:bodyPr wrap="square" lIns="0" tIns="0" rIns="0" bIns="0" rtlCol="0"/>
            <a:lstStyle/>
            <a:p>
              <a:endParaRPr sz="1050"/>
            </a:p>
          </p:txBody>
        </p:sp>
        <p:sp>
          <p:nvSpPr>
            <p:cNvPr id="344" name="object 344"/>
            <p:cNvSpPr/>
            <p:nvPr/>
          </p:nvSpPr>
          <p:spPr>
            <a:xfrm>
              <a:off x="3930372" y="3195419"/>
              <a:ext cx="50800" cy="26670"/>
            </a:xfrm>
            <a:custGeom>
              <a:avLst/>
              <a:gdLst/>
              <a:ahLst/>
              <a:cxnLst/>
              <a:rect l="l" t="t" r="r" b="b"/>
              <a:pathLst>
                <a:path w="50800" h="26669">
                  <a:moveTo>
                    <a:pt x="4574" y="0"/>
                  </a:moveTo>
                  <a:lnTo>
                    <a:pt x="2520" y="396"/>
                  </a:lnTo>
                  <a:lnTo>
                    <a:pt x="922" y="2002"/>
                  </a:lnTo>
                  <a:lnTo>
                    <a:pt x="0" y="6837"/>
                  </a:lnTo>
                  <a:lnTo>
                    <a:pt x="1812" y="9515"/>
                  </a:lnTo>
                  <a:lnTo>
                    <a:pt x="4574" y="10045"/>
                  </a:lnTo>
                  <a:lnTo>
                    <a:pt x="45810" y="26371"/>
                  </a:lnTo>
                  <a:lnTo>
                    <a:pt x="47467" y="26114"/>
                  </a:lnTo>
                  <a:lnTo>
                    <a:pt x="48883" y="25027"/>
                  </a:lnTo>
                  <a:lnTo>
                    <a:pt x="50669" y="20984"/>
                  </a:lnTo>
                  <a:lnTo>
                    <a:pt x="49548" y="18061"/>
                  </a:lnTo>
                  <a:lnTo>
                    <a:pt x="47059" y="16952"/>
                  </a:lnTo>
                  <a:lnTo>
                    <a:pt x="4574" y="0"/>
                  </a:lnTo>
                  <a:close/>
                </a:path>
              </a:pathLst>
            </a:custGeom>
            <a:solidFill>
              <a:srgbClr val="000000"/>
            </a:solidFill>
          </p:spPr>
          <p:txBody>
            <a:bodyPr wrap="square" lIns="0" tIns="0" rIns="0" bIns="0" rtlCol="0"/>
            <a:lstStyle/>
            <a:p>
              <a:endParaRPr sz="1050"/>
            </a:p>
          </p:txBody>
        </p:sp>
        <p:sp>
          <p:nvSpPr>
            <p:cNvPr id="345" name="object 345"/>
            <p:cNvSpPr/>
            <p:nvPr/>
          </p:nvSpPr>
          <p:spPr>
            <a:xfrm>
              <a:off x="3918697" y="3166536"/>
              <a:ext cx="61594" cy="38100"/>
            </a:xfrm>
            <a:custGeom>
              <a:avLst/>
              <a:gdLst/>
              <a:ahLst/>
              <a:cxnLst/>
              <a:rect l="l" t="t" r="r" b="b"/>
              <a:pathLst>
                <a:path w="61595" h="38100">
                  <a:moveTo>
                    <a:pt x="0" y="0"/>
                  </a:moveTo>
                  <a:lnTo>
                    <a:pt x="0" y="13814"/>
                  </a:lnTo>
                  <a:lnTo>
                    <a:pt x="61234" y="37675"/>
                  </a:lnTo>
                  <a:lnTo>
                    <a:pt x="61234" y="25118"/>
                  </a:lnTo>
                  <a:lnTo>
                    <a:pt x="0" y="0"/>
                  </a:lnTo>
                  <a:close/>
                </a:path>
              </a:pathLst>
            </a:custGeom>
            <a:solidFill>
              <a:srgbClr val="FFFFFF">
                <a:alpha val="59999"/>
              </a:srgbClr>
            </a:solidFill>
          </p:spPr>
          <p:txBody>
            <a:bodyPr wrap="square" lIns="0" tIns="0" rIns="0" bIns="0" rtlCol="0"/>
            <a:lstStyle/>
            <a:p>
              <a:endParaRPr sz="1050"/>
            </a:p>
          </p:txBody>
        </p:sp>
        <p:sp>
          <p:nvSpPr>
            <p:cNvPr id="346" name="object 346"/>
            <p:cNvSpPr/>
            <p:nvPr/>
          </p:nvSpPr>
          <p:spPr>
            <a:xfrm>
              <a:off x="3918697" y="3166536"/>
              <a:ext cx="61594" cy="38100"/>
            </a:xfrm>
            <a:custGeom>
              <a:avLst/>
              <a:gdLst/>
              <a:ahLst/>
              <a:cxnLst/>
              <a:rect l="l" t="t" r="r" b="b"/>
              <a:pathLst>
                <a:path w="61595" h="38100">
                  <a:moveTo>
                    <a:pt x="0" y="0"/>
                  </a:moveTo>
                  <a:lnTo>
                    <a:pt x="61234" y="25118"/>
                  </a:lnTo>
                  <a:lnTo>
                    <a:pt x="61234" y="37675"/>
                  </a:lnTo>
                </a:path>
                <a:path w="61595" h="38100">
                  <a:moveTo>
                    <a:pt x="0" y="5022"/>
                  </a:moveTo>
                  <a:lnTo>
                    <a:pt x="61234" y="30141"/>
                  </a:lnTo>
                </a:path>
              </a:pathLst>
            </a:custGeom>
            <a:ln w="3175">
              <a:solidFill>
                <a:srgbClr val="000000"/>
              </a:solidFill>
            </a:ln>
          </p:spPr>
          <p:txBody>
            <a:bodyPr wrap="square" lIns="0" tIns="0" rIns="0" bIns="0" rtlCol="0"/>
            <a:lstStyle/>
            <a:p>
              <a:endParaRPr sz="1050"/>
            </a:p>
          </p:txBody>
        </p:sp>
        <p:sp>
          <p:nvSpPr>
            <p:cNvPr id="347" name="object 347"/>
            <p:cNvSpPr/>
            <p:nvPr/>
          </p:nvSpPr>
          <p:spPr>
            <a:xfrm>
              <a:off x="3918697" y="3166536"/>
              <a:ext cx="61594" cy="38100"/>
            </a:xfrm>
            <a:custGeom>
              <a:avLst/>
              <a:gdLst/>
              <a:ahLst/>
              <a:cxnLst/>
              <a:rect l="l" t="t" r="r" b="b"/>
              <a:pathLst>
                <a:path w="61595" h="38100">
                  <a:moveTo>
                    <a:pt x="0" y="0"/>
                  </a:moveTo>
                  <a:lnTo>
                    <a:pt x="0" y="13814"/>
                  </a:lnTo>
                  <a:lnTo>
                    <a:pt x="61234" y="37675"/>
                  </a:lnTo>
                </a:path>
              </a:pathLst>
            </a:custGeom>
            <a:ln w="3175">
              <a:solidFill>
                <a:srgbClr val="FFFFFF"/>
              </a:solidFill>
            </a:ln>
          </p:spPr>
          <p:txBody>
            <a:bodyPr wrap="square" lIns="0" tIns="0" rIns="0" bIns="0" rtlCol="0"/>
            <a:lstStyle/>
            <a:p>
              <a:endParaRPr sz="1050"/>
            </a:p>
          </p:txBody>
        </p:sp>
        <p:pic>
          <p:nvPicPr>
            <p:cNvPr id="348" name="object 348"/>
            <p:cNvPicPr/>
            <p:nvPr/>
          </p:nvPicPr>
          <p:blipFill>
            <a:blip r:embed="rId119" cstate="print"/>
            <a:stretch>
              <a:fillRect/>
            </a:stretch>
          </p:blipFill>
          <p:spPr>
            <a:xfrm>
              <a:off x="3961279" y="3134006"/>
              <a:ext cx="10355" cy="12005"/>
            </a:xfrm>
            <a:prstGeom prst="rect">
              <a:avLst/>
            </a:prstGeom>
          </p:spPr>
        </p:pic>
        <p:sp>
          <p:nvSpPr>
            <p:cNvPr id="349" name="object 349"/>
            <p:cNvSpPr/>
            <p:nvPr/>
          </p:nvSpPr>
          <p:spPr>
            <a:xfrm>
              <a:off x="3961279" y="3134007"/>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350" name="object 350"/>
            <p:cNvPicPr/>
            <p:nvPr/>
          </p:nvPicPr>
          <p:blipFill>
            <a:blip r:embed="rId120" cstate="print"/>
            <a:stretch>
              <a:fillRect/>
            </a:stretch>
          </p:blipFill>
          <p:spPr>
            <a:xfrm>
              <a:off x="3889957" y="2979419"/>
              <a:ext cx="88724" cy="149709"/>
            </a:xfrm>
            <a:prstGeom prst="rect">
              <a:avLst/>
            </a:prstGeom>
          </p:spPr>
        </p:pic>
        <p:sp>
          <p:nvSpPr>
            <p:cNvPr id="351" name="object 351"/>
            <p:cNvSpPr/>
            <p:nvPr/>
          </p:nvSpPr>
          <p:spPr>
            <a:xfrm>
              <a:off x="3889957" y="2979419"/>
              <a:ext cx="88900" cy="154305"/>
            </a:xfrm>
            <a:custGeom>
              <a:avLst/>
              <a:gdLst/>
              <a:ahLst/>
              <a:cxnLst/>
              <a:rect l="l" t="t" r="r" b="b"/>
              <a:pathLst>
                <a:path w="88900" h="154305">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sp>
          <p:nvSpPr>
            <p:cNvPr id="352" name="object 352"/>
            <p:cNvSpPr/>
            <p:nvPr/>
          </p:nvSpPr>
          <p:spPr>
            <a:xfrm>
              <a:off x="3993134" y="3267925"/>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353" name="object 353"/>
            <p:cNvPicPr/>
            <p:nvPr/>
          </p:nvPicPr>
          <p:blipFill>
            <a:blip r:embed="rId121" cstate="print"/>
            <a:stretch>
              <a:fillRect/>
            </a:stretch>
          </p:blipFill>
          <p:spPr>
            <a:xfrm>
              <a:off x="3992909" y="3256953"/>
              <a:ext cx="68731" cy="62789"/>
            </a:xfrm>
            <a:prstGeom prst="rect">
              <a:avLst/>
            </a:prstGeom>
          </p:spPr>
        </p:pic>
        <p:sp>
          <p:nvSpPr>
            <p:cNvPr id="354" name="object 354"/>
            <p:cNvSpPr/>
            <p:nvPr/>
          </p:nvSpPr>
          <p:spPr>
            <a:xfrm>
              <a:off x="3992909" y="3256954"/>
              <a:ext cx="69215" cy="62865"/>
            </a:xfrm>
            <a:custGeom>
              <a:avLst/>
              <a:gdLst/>
              <a:ahLst/>
              <a:cxnLst/>
              <a:rect l="l" t="t" r="r" b="b"/>
              <a:pathLst>
                <a:path w="69214"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355" name="object 355"/>
            <p:cNvPicPr/>
            <p:nvPr/>
          </p:nvPicPr>
          <p:blipFill>
            <a:blip r:embed="rId122" cstate="print"/>
            <a:stretch>
              <a:fillRect/>
            </a:stretch>
          </p:blipFill>
          <p:spPr>
            <a:xfrm>
              <a:off x="3845455" y="3170305"/>
              <a:ext cx="216185" cy="132016"/>
            </a:xfrm>
            <a:prstGeom prst="rect">
              <a:avLst/>
            </a:prstGeom>
          </p:spPr>
        </p:pic>
        <p:sp>
          <p:nvSpPr>
            <p:cNvPr id="356" name="object 356"/>
            <p:cNvSpPr/>
            <p:nvPr/>
          </p:nvSpPr>
          <p:spPr>
            <a:xfrm>
              <a:off x="3845455" y="3170306"/>
              <a:ext cx="216535" cy="132080"/>
            </a:xfrm>
            <a:custGeom>
              <a:avLst/>
              <a:gdLst/>
              <a:ahLst/>
              <a:cxnLst/>
              <a:rect l="l" t="t" r="r" b="b"/>
              <a:pathLst>
                <a:path w="216535"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357" name="object 357"/>
            <p:cNvSpPr/>
            <p:nvPr/>
          </p:nvSpPr>
          <p:spPr>
            <a:xfrm>
              <a:off x="4095379" y="3131372"/>
              <a:ext cx="174625" cy="119380"/>
            </a:xfrm>
            <a:custGeom>
              <a:avLst/>
              <a:gdLst/>
              <a:ahLst/>
              <a:cxnLst/>
              <a:rect l="l" t="t" r="r" b="b"/>
              <a:pathLst>
                <a:path w="174625" h="119380">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pic>
          <p:nvPicPr>
            <p:cNvPr id="358" name="object 358"/>
            <p:cNvPicPr/>
            <p:nvPr/>
          </p:nvPicPr>
          <p:blipFill>
            <a:blip r:embed="rId123" cstate="print"/>
            <a:stretch>
              <a:fillRect/>
            </a:stretch>
          </p:blipFill>
          <p:spPr>
            <a:xfrm>
              <a:off x="3949796" y="3018352"/>
              <a:ext cx="281790" cy="164423"/>
            </a:xfrm>
            <a:prstGeom prst="rect">
              <a:avLst/>
            </a:prstGeom>
          </p:spPr>
        </p:pic>
        <p:sp>
          <p:nvSpPr>
            <p:cNvPr id="359" name="object 359"/>
            <p:cNvSpPr/>
            <p:nvPr/>
          </p:nvSpPr>
          <p:spPr>
            <a:xfrm>
              <a:off x="3949796" y="3018352"/>
              <a:ext cx="281940" cy="164465"/>
            </a:xfrm>
            <a:custGeom>
              <a:avLst/>
              <a:gdLst/>
              <a:ahLst/>
              <a:cxnLst/>
              <a:rect l="l" t="t" r="r" b="b"/>
              <a:pathLst>
                <a:path w="281939"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360" name="object 360"/>
            <p:cNvPicPr/>
            <p:nvPr/>
          </p:nvPicPr>
          <p:blipFill>
            <a:blip r:embed="rId124" cstate="print"/>
            <a:stretch>
              <a:fillRect/>
            </a:stretch>
          </p:blipFill>
          <p:spPr>
            <a:xfrm>
              <a:off x="4105375" y="3001624"/>
              <a:ext cx="28616" cy="157377"/>
            </a:xfrm>
            <a:prstGeom prst="rect">
              <a:avLst/>
            </a:prstGeom>
          </p:spPr>
        </p:pic>
        <p:sp>
          <p:nvSpPr>
            <p:cNvPr id="361" name="object 361"/>
            <p:cNvSpPr/>
            <p:nvPr/>
          </p:nvSpPr>
          <p:spPr>
            <a:xfrm>
              <a:off x="4105375" y="3001625"/>
              <a:ext cx="29209" cy="157480"/>
            </a:xfrm>
            <a:custGeom>
              <a:avLst/>
              <a:gdLst/>
              <a:ahLst/>
              <a:cxnLst/>
              <a:rect l="l" t="t" r="r" b="b"/>
              <a:pathLst>
                <a:path w="29210" h="157480">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362" name="object 362"/>
            <p:cNvPicPr/>
            <p:nvPr/>
          </p:nvPicPr>
          <p:blipFill>
            <a:blip r:embed="rId125" cstate="print"/>
            <a:stretch>
              <a:fillRect/>
            </a:stretch>
          </p:blipFill>
          <p:spPr>
            <a:xfrm>
              <a:off x="4132866" y="2994492"/>
              <a:ext cx="53736" cy="126834"/>
            </a:xfrm>
            <a:prstGeom prst="rect">
              <a:avLst/>
            </a:prstGeom>
          </p:spPr>
        </p:pic>
        <p:sp>
          <p:nvSpPr>
            <p:cNvPr id="363" name="object 363"/>
            <p:cNvSpPr/>
            <p:nvPr/>
          </p:nvSpPr>
          <p:spPr>
            <a:xfrm>
              <a:off x="4132866" y="2994492"/>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364" name="object 364"/>
            <p:cNvPicPr/>
            <p:nvPr/>
          </p:nvPicPr>
          <p:blipFill>
            <a:blip r:embed="rId40" cstate="print"/>
            <a:stretch>
              <a:fillRect/>
            </a:stretch>
          </p:blipFill>
          <p:spPr>
            <a:xfrm>
              <a:off x="4047895" y="2939232"/>
              <a:ext cx="138707" cy="75548"/>
            </a:xfrm>
            <a:prstGeom prst="rect">
              <a:avLst/>
            </a:prstGeom>
          </p:spPr>
        </p:pic>
        <p:sp>
          <p:nvSpPr>
            <p:cNvPr id="365" name="object 365"/>
            <p:cNvSpPr/>
            <p:nvPr/>
          </p:nvSpPr>
          <p:spPr>
            <a:xfrm>
              <a:off x="4047895" y="2939233"/>
              <a:ext cx="139065" cy="75565"/>
            </a:xfrm>
            <a:custGeom>
              <a:avLst/>
              <a:gdLst/>
              <a:ahLst/>
              <a:cxnLst/>
              <a:rect l="l" t="t" r="r" b="b"/>
              <a:pathLst>
                <a:path w="139064"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366" name="object 366"/>
            <p:cNvPicPr/>
            <p:nvPr/>
          </p:nvPicPr>
          <p:blipFill>
            <a:blip r:embed="rId126" cstate="print"/>
            <a:stretch>
              <a:fillRect/>
            </a:stretch>
          </p:blipFill>
          <p:spPr>
            <a:xfrm>
              <a:off x="4095379" y="3103747"/>
              <a:ext cx="136207" cy="139391"/>
            </a:xfrm>
            <a:prstGeom prst="rect">
              <a:avLst/>
            </a:prstGeom>
          </p:spPr>
        </p:pic>
        <p:sp>
          <p:nvSpPr>
            <p:cNvPr id="367" name="object 367"/>
            <p:cNvSpPr/>
            <p:nvPr/>
          </p:nvSpPr>
          <p:spPr>
            <a:xfrm>
              <a:off x="4095379" y="3103748"/>
              <a:ext cx="136525" cy="139700"/>
            </a:xfrm>
            <a:custGeom>
              <a:avLst/>
              <a:gdLst/>
              <a:ahLst/>
              <a:cxnLst/>
              <a:rect l="l" t="t" r="r" b="b"/>
              <a:pathLst>
                <a:path w="136525" h="139700">
                  <a:moveTo>
                    <a:pt x="0" y="79028"/>
                  </a:moveTo>
                  <a:lnTo>
                    <a:pt x="136207"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368" name="object 368"/>
            <p:cNvPicPr/>
            <p:nvPr/>
          </p:nvPicPr>
          <p:blipFill>
            <a:blip r:embed="rId127" cstate="print"/>
            <a:stretch>
              <a:fillRect/>
            </a:stretch>
          </p:blipFill>
          <p:spPr>
            <a:xfrm>
              <a:off x="3982913" y="2934210"/>
              <a:ext cx="151079" cy="84142"/>
            </a:xfrm>
            <a:prstGeom prst="rect">
              <a:avLst/>
            </a:prstGeom>
          </p:spPr>
        </p:pic>
        <p:sp>
          <p:nvSpPr>
            <p:cNvPr id="369" name="object 369"/>
            <p:cNvSpPr/>
            <p:nvPr/>
          </p:nvSpPr>
          <p:spPr>
            <a:xfrm>
              <a:off x="3982912" y="2934210"/>
              <a:ext cx="151130" cy="84455"/>
            </a:xfrm>
            <a:custGeom>
              <a:avLst/>
              <a:gdLst/>
              <a:ahLst/>
              <a:cxnLst/>
              <a:rect l="l" t="t" r="r" b="b"/>
              <a:pathLst>
                <a:path w="151129" h="84455">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370" name="object 370"/>
            <p:cNvPicPr/>
            <p:nvPr/>
          </p:nvPicPr>
          <p:blipFill>
            <a:blip r:embed="rId128" cstate="print"/>
            <a:stretch>
              <a:fillRect/>
            </a:stretch>
          </p:blipFill>
          <p:spPr>
            <a:xfrm>
              <a:off x="3845455" y="3216767"/>
              <a:ext cx="147454" cy="102976"/>
            </a:xfrm>
            <a:prstGeom prst="rect">
              <a:avLst/>
            </a:prstGeom>
          </p:spPr>
        </p:pic>
        <p:sp>
          <p:nvSpPr>
            <p:cNvPr id="371" name="object 371"/>
            <p:cNvSpPr/>
            <p:nvPr/>
          </p:nvSpPr>
          <p:spPr>
            <a:xfrm>
              <a:off x="3845455" y="3216767"/>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372" name="object 372"/>
            <p:cNvSpPr/>
            <p:nvPr/>
          </p:nvSpPr>
          <p:spPr>
            <a:xfrm>
              <a:off x="3861513" y="3178991"/>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7"/>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7"/>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373" name="object 373"/>
            <p:cNvSpPr/>
            <p:nvPr/>
          </p:nvSpPr>
          <p:spPr>
            <a:xfrm>
              <a:off x="3861517" y="3184897"/>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1" y="81481"/>
                  </a:lnTo>
                  <a:lnTo>
                    <a:pt x="171439" y="78909"/>
                  </a:lnTo>
                  <a:lnTo>
                    <a:pt x="160630" y="72479"/>
                  </a:lnTo>
                  <a:close/>
                </a:path>
                <a:path w="180975" h="108585">
                  <a:moveTo>
                    <a:pt x="180451" y="72999"/>
                  </a:moveTo>
                  <a:lnTo>
                    <a:pt x="171439" y="78909"/>
                  </a:lnTo>
                  <a:lnTo>
                    <a:pt x="171441"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1"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374" name="object 374"/>
            <p:cNvSpPr/>
            <p:nvPr/>
          </p:nvSpPr>
          <p:spPr>
            <a:xfrm>
              <a:off x="4199817" y="3123212"/>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375" name="object 375"/>
            <p:cNvPicPr/>
            <p:nvPr/>
          </p:nvPicPr>
          <p:blipFill>
            <a:blip r:embed="rId129" cstate="print"/>
            <a:stretch>
              <a:fillRect/>
            </a:stretch>
          </p:blipFill>
          <p:spPr>
            <a:xfrm>
              <a:off x="3949796" y="2948025"/>
              <a:ext cx="155578" cy="295113"/>
            </a:xfrm>
            <a:prstGeom prst="rect">
              <a:avLst/>
            </a:prstGeom>
          </p:spPr>
        </p:pic>
        <p:sp>
          <p:nvSpPr>
            <p:cNvPr id="376" name="object 376"/>
            <p:cNvSpPr/>
            <p:nvPr/>
          </p:nvSpPr>
          <p:spPr>
            <a:xfrm>
              <a:off x="3949796" y="2948025"/>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377" name="object 377"/>
            <p:cNvSpPr/>
            <p:nvPr/>
          </p:nvSpPr>
          <p:spPr>
            <a:xfrm>
              <a:off x="3997907" y="2979419"/>
              <a:ext cx="88900" cy="154305"/>
            </a:xfrm>
            <a:custGeom>
              <a:avLst/>
              <a:gdLst/>
              <a:ahLst/>
              <a:cxnLst/>
              <a:rect l="l" t="t" r="r" b="b"/>
              <a:pathLst>
                <a:path w="88900" h="154305">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378" name="object 378"/>
            <p:cNvSpPr/>
            <p:nvPr/>
          </p:nvSpPr>
          <p:spPr>
            <a:xfrm>
              <a:off x="3845455" y="2934210"/>
              <a:ext cx="386715" cy="386080"/>
            </a:xfrm>
            <a:custGeom>
              <a:avLst/>
              <a:gdLst/>
              <a:ahLst/>
              <a:cxnLst/>
              <a:rect l="l" t="t" r="r" b="b"/>
              <a:pathLst>
                <a:path w="386714" h="386079">
                  <a:moveTo>
                    <a:pt x="249923" y="308928"/>
                  </a:moveTo>
                  <a:lnTo>
                    <a:pt x="386131" y="229814"/>
                  </a:lnTo>
                  <a:lnTo>
                    <a:pt x="386131" y="169537"/>
                  </a:lnTo>
                  <a:lnTo>
                    <a:pt x="341147" y="143160"/>
                  </a:lnTo>
                  <a:lnTo>
                    <a:pt x="341147" y="60282"/>
                  </a:lnTo>
                  <a:lnTo>
                    <a:pt x="246175" y="5022"/>
                  </a:lnTo>
                  <a:lnTo>
                    <a:pt x="202440" y="17584"/>
                  </a:lnTo>
                  <a:lnTo>
                    <a:pt x="172445" y="0"/>
                  </a:lnTo>
                  <a:lnTo>
                    <a:pt x="137457" y="13814"/>
                  </a:lnTo>
                  <a:lnTo>
                    <a:pt x="137457" y="145677"/>
                  </a:lnTo>
                  <a:lnTo>
                    <a:pt x="104341" y="164509"/>
                  </a:lnTo>
                  <a:lnTo>
                    <a:pt x="104341" y="224791"/>
                  </a:lnTo>
                  <a:lnTo>
                    <a:pt x="136609" y="252546"/>
                  </a:lnTo>
                  <a:lnTo>
                    <a:pt x="171911" y="275984"/>
                  </a:lnTo>
                  <a:lnTo>
                    <a:pt x="209824" y="294860"/>
                  </a:lnTo>
                  <a:lnTo>
                    <a:pt x="249923" y="308928"/>
                  </a:lnTo>
                  <a:close/>
                </a:path>
                <a:path w="386714" h="386079">
                  <a:moveTo>
                    <a:pt x="0" y="282557"/>
                  </a:moveTo>
                  <a:lnTo>
                    <a:pt x="66232" y="236095"/>
                  </a:lnTo>
                  <a:lnTo>
                    <a:pt x="216185" y="322743"/>
                  </a:lnTo>
                  <a:lnTo>
                    <a:pt x="216185" y="345345"/>
                  </a:lnTo>
                  <a:lnTo>
                    <a:pt x="147454" y="385533"/>
                  </a:lnTo>
                  <a:lnTo>
                    <a:pt x="0" y="300136"/>
                  </a:lnTo>
                  <a:lnTo>
                    <a:pt x="0" y="282557"/>
                  </a:lnTo>
                  <a:close/>
                </a:path>
              </a:pathLst>
            </a:custGeom>
            <a:ln w="8038">
              <a:solidFill>
                <a:srgbClr val="000000"/>
              </a:solidFill>
            </a:ln>
          </p:spPr>
          <p:txBody>
            <a:bodyPr wrap="square" lIns="0" tIns="0" rIns="0" bIns="0" rtlCol="0"/>
            <a:lstStyle/>
            <a:p>
              <a:endParaRPr sz="1050"/>
            </a:p>
          </p:txBody>
        </p:sp>
        <p:sp>
          <p:nvSpPr>
            <p:cNvPr id="379" name="object 379"/>
            <p:cNvSpPr/>
            <p:nvPr/>
          </p:nvSpPr>
          <p:spPr>
            <a:xfrm>
              <a:off x="4038322" y="3195419"/>
              <a:ext cx="50800" cy="26670"/>
            </a:xfrm>
            <a:custGeom>
              <a:avLst/>
              <a:gdLst/>
              <a:ahLst/>
              <a:cxnLst/>
              <a:rect l="l" t="t" r="r" b="b"/>
              <a:pathLst>
                <a:path w="50800" h="26669">
                  <a:moveTo>
                    <a:pt x="4574" y="0"/>
                  </a:moveTo>
                  <a:lnTo>
                    <a:pt x="2520" y="396"/>
                  </a:lnTo>
                  <a:lnTo>
                    <a:pt x="922" y="2002"/>
                  </a:lnTo>
                  <a:lnTo>
                    <a:pt x="0" y="6837"/>
                  </a:lnTo>
                  <a:lnTo>
                    <a:pt x="1812" y="9515"/>
                  </a:lnTo>
                  <a:lnTo>
                    <a:pt x="4574" y="10045"/>
                  </a:lnTo>
                  <a:lnTo>
                    <a:pt x="45810" y="26371"/>
                  </a:lnTo>
                  <a:lnTo>
                    <a:pt x="47467" y="26114"/>
                  </a:lnTo>
                  <a:lnTo>
                    <a:pt x="48883" y="25027"/>
                  </a:lnTo>
                  <a:lnTo>
                    <a:pt x="50669" y="20984"/>
                  </a:lnTo>
                  <a:lnTo>
                    <a:pt x="49548" y="18061"/>
                  </a:lnTo>
                  <a:lnTo>
                    <a:pt x="47059" y="16952"/>
                  </a:lnTo>
                  <a:lnTo>
                    <a:pt x="4574" y="0"/>
                  </a:lnTo>
                  <a:close/>
                </a:path>
              </a:pathLst>
            </a:custGeom>
            <a:solidFill>
              <a:srgbClr val="000000"/>
            </a:solidFill>
          </p:spPr>
          <p:txBody>
            <a:bodyPr wrap="square" lIns="0" tIns="0" rIns="0" bIns="0" rtlCol="0"/>
            <a:lstStyle/>
            <a:p>
              <a:endParaRPr sz="1050"/>
            </a:p>
          </p:txBody>
        </p:sp>
        <p:sp>
          <p:nvSpPr>
            <p:cNvPr id="380" name="object 380"/>
            <p:cNvSpPr/>
            <p:nvPr/>
          </p:nvSpPr>
          <p:spPr>
            <a:xfrm>
              <a:off x="4026647" y="3166536"/>
              <a:ext cx="61594" cy="38100"/>
            </a:xfrm>
            <a:custGeom>
              <a:avLst/>
              <a:gdLst/>
              <a:ahLst/>
              <a:cxnLst/>
              <a:rect l="l" t="t" r="r" b="b"/>
              <a:pathLst>
                <a:path w="61595" h="38100">
                  <a:moveTo>
                    <a:pt x="0" y="0"/>
                  </a:moveTo>
                  <a:lnTo>
                    <a:pt x="0" y="13814"/>
                  </a:lnTo>
                  <a:lnTo>
                    <a:pt x="61234" y="37675"/>
                  </a:lnTo>
                  <a:lnTo>
                    <a:pt x="61234" y="25118"/>
                  </a:lnTo>
                  <a:lnTo>
                    <a:pt x="0" y="0"/>
                  </a:lnTo>
                  <a:close/>
                </a:path>
              </a:pathLst>
            </a:custGeom>
            <a:solidFill>
              <a:srgbClr val="FFFFFF">
                <a:alpha val="59999"/>
              </a:srgbClr>
            </a:solidFill>
          </p:spPr>
          <p:txBody>
            <a:bodyPr wrap="square" lIns="0" tIns="0" rIns="0" bIns="0" rtlCol="0"/>
            <a:lstStyle/>
            <a:p>
              <a:endParaRPr sz="1050"/>
            </a:p>
          </p:txBody>
        </p:sp>
        <p:sp>
          <p:nvSpPr>
            <p:cNvPr id="381" name="object 381"/>
            <p:cNvSpPr/>
            <p:nvPr/>
          </p:nvSpPr>
          <p:spPr>
            <a:xfrm>
              <a:off x="4026647" y="3166536"/>
              <a:ext cx="61594" cy="38100"/>
            </a:xfrm>
            <a:custGeom>
              <a:avLst/>
              <a:gdLst/>
              <a:ahLst/>
              <a:cxnLst/>
              <a:rect l="l" t="t" r="r" b="b"/>
              <a:pathLst>
                <a:path w="61595" h="38100">
                  <a:moveTo>
                    <a:pt x="0" y="0"/>
                  </a:moveTo>
                  <a:lnTo>
                    <a:pt x="61234" y="25118"/>
                  </a:lnTo>
                  <a:lnTo>
                    <a:pt x="61234" y="37675"/>
                  </a:lnTo>
                </a:path>
                <a:path w="61595" h="38100">
                  <a:moveTo>
                    <a:pt x="0" y="5022"/>
                  </a:moveTo>
                  <a:lnTo>
                    <a:pt x="61234" y="30141"/>
                  </a:lnTo>
                </a:path>
              </a:pathLst>
            </a:custGeom>
            <a:ln w="3175">
              <a:solidFill>
                <a:srgbClr val="000000"/>
              </a:solidFill>
            </a:ln>
          </p:spPr>
          <p:txBody>
            <a:bodyPr wrap="square" lIns="0" tIns="0" rIns="0" bIns="0" rtlCol="0"/>
            <a:lstStyle/>
            <a:p>
              <a:endParaRPr sz="1050"/>
            </a:p>
          </p:txBody>
        </p:sp>
        <p:sp>
          <p:nvSpPr>
            <p:cNvPr id="382" name="object 382"/>
            <p:cNvSpPr/>
            <p:nvPr/>
          </p:nvSpPr>
          <p:spPr>
            <a:xfrm>
              <a:off x="4026647" y="3166536"/>
              <a:ext cx="61594" cy="38100"/>
            </a:xfrm>
            <a:custGeom>
              <a:avLst/>
              <a:gdLst/>
              <a:ahLst/>
              <a:cxnLst/>
              <a:rect l="l" t="t" r="r" b="b"/>
              <a:pathLst>
                <a:path w="61595" h="38100">
                  <a:moveTo>
                    <a:pt x="0" y="0"/>
                  </a:moveTo>
                  <a:lnTo>
                    <a:pt x="0" y="13814"/>
                  </a:lnTo>
                  <a:lnTo>
                    <a:pt x="61234" y="37675"/>
                  </a:lnTo>
                </a:path>
              </a:pathLst>
            </a:custGeom>
            <a:ln w="3175">
              <a:solidFill>
                <a:srgbClr val="FFFFFF"/>
              </a:solidFill>
            </a:ln>
          </p:spPr>
          <p:txBody>
            <a:bodyPr wrap="square" lIns="0" tIns="0" rIns="0" bIns="0" rtlCol="0"/>
            <a:lstStyle/>
            <a:p>
              <a:endParaRPr sz="1050"/>
            </a:p>
          </p:txBody>
        </p:sp>
        <p:pic>
          <p:nvPicPr>
            <p:cNvPr id="383" name="object 383"/>
            <p:cNvPicPr/>
            <p:nvPr/>
          </p:nvPicPr>
          <p:blipFill>
            <a:blip r:embed="rId130" cstate="print"/>
            <a:stretch>
              <a:fillRect/>
            </a:stretch>
          </p:blipFill>
          <p:spPr>
            <a:xfrm>
              <a:off x="4069229" y="3134006"/>
              <a:ext cx="10355" cy="12005"/>
            </a:xfrm>
            <a:prstGeom prst="rect">
              <a:avLst/>
            </a:prstGeom>
          </p:spPr>
        </p:pic>
        <p:sp>
          <p:nvSpPr>
            <p:cNvPr id="384" name="object 384"/>
            <p:cNvSpPr/>
            <p:nvPr/>
          </p:nvSpPr>
          <p:spPr>
            <a:xfrm>
              <a:off x="4069229" y="3134007"/>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385" name="object 385"/>
            <p:cNvPicPr/>
            <p:nvPr/>
          </p:nvPicPr>
          <p:blipFill>
            <a:blip r:embed="rId131" cstate="print"/>
            <a:stretch>
              <a:fillRect/>
            </a:stretch>
          </p:blipFill>
          <p:spPr>
            <a:xfrm>
              <a:off x="3997907" y="2979419"/>
              <a:ext cx="88724" cy="149709"/>
            </a:xfrm>
            <a:prstGeom prst="rect">
              <a:avLst/>
            </a:prstGeom>
          </p:spPr>
        </p:pic>
        <p:sp>
          <p:nvSpPr>
            <p:cNvPr id="386" name="object 386"/>
            <p:cNvSpPr/>
            <p:nvPr/>
          </p:nvSpPr>
          <p:spPr>
            <a:xfrm>
              <a:off x="3997907" y="2979419"/>
              <a:ext cx="88900" cy="154305"/>
            </a:xfrm>
            <a:custGeom>
              <a:avLst/>
              <a:gdLst/>
              <a:ahLst/>
              <a:cxnLst/>
              <a:rect l="l" t="t" r="r" b="b"/>
              <a:pathLst>
                <a:path w="88900" h="154305">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sp>
          <p:nvSpPr>
            <p:cNvPr id="387" name="object 387"/>
            <p:cNvSpPr/>
            <p:nvPr/>
          </p:nvSpPr>
          <p:spPr>
            <a:xfrm>
              <a:off x="4101084" y="3275926"/>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388" name="object 388"/>
            <p:cNvPicPr/>
            <p:nvPr/>
          </p:nvPicPr>
          <p:blipFill>
            <a:blip r:embed="rId132" cstate="print"/>
            <a:stretch>
              <a:fillRect/>
            </a:stretch>
          </p:blipFill>
          <p:spPr>
            <a:xfrm>
              <a:off x="4100859" y="3264954"/>
              <a:ext cx="68731" cy="62789"/>
            </a:xfrm>
            <a:prstGeom prst="rect">
              <a:avLst/>
            </a:prstGeom>
          </p:spPr>
        </p:pic>
        <p:sp>
          <p:nvSpPr>
            <p:cNvPr id="389" name="object 389"/>
            <p:cNvSpPr/>
            <p:nvPr/>
          </p:nvSpPr>
          <p:spPr>
            <a:xfrm>
              <a:off x="4100859" y="3264955"/>
              <a:ext cx="69215" cy="62865"/>
            </a:xfrm>
            <a:custGeom>
              <a:avLst/>
              <a:gdLst/>
              <a:ahLst/>
              <a:cxnLst/>
              <a:rect l="l" t="t" r="r" b="b"/>
              <a:pathLst>
                <a:path w="69214"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390" name="object 390"/>
            <p:cNvPicPr/>
            <p:nvPr/>
          </p:nvPicPr>
          <p:blipFill>
            <a:blip r:embed="rId78" cstate="print"/>
            <a:stretch>
              <a:fillRect/>
            </a:stretch>
          </p:blipFill>
          <p:spPr>
            <a:xfrm>
              <a:off x="3953405" y="3178306"/>
              <a:ext cx="216185" cy="132016"/>
            </a:xfrm>
            <a:prstGeom prst="rect">
              <a:avLst/>
            </a:prstGeom>
          </p:spPr>
        </p:pic>
        <p:sp>
          <p:nvSpPr>
            <p:cNvPr id="391" name="object 391"/>
            <p:cNvSpPr/>
            <p:nvPr/>
          </p:nvSpPr>
          <p:spPr>
            <a:xfrm>
              <a:off x="3953405" y="3178306"/>
              <a:ext cx="216535" cy="132080"/>
            </a:xfrm>
            <a:custGeom>
              <a:avLst/>
              <a:gdLst/>
              <a:ahLst/>
              <a:cxnLst/>
              <a:rect l="l" t="t" r="r" b="b"/>
              <a:pathLst>
                <a:path w="216535"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392" name="object 392"/>
            <p:cNvSpPr/>
            <p:nvPr/>
          </p:nvSpPr>
          <p:spPr>
            <a:xfrm>
              <a:off x="4203329" y="3139373"/>
              <a:ext cx="174625" cy="119380"/>
            </a:xfrm>
            <a:custGeom>
              <a:avLst/>
              <a:gdLst/>
              <a:ahLst/>
              <a:cxnLst/>
              <a:rect l="l" t="t" r="r" b="b"/>
              <a:pathLst>
                <a:path w="174625" h="119379">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grpSp>
      <p:sp>
        <p:nvSpPr>
          <p:cNvPr id="393" name="object 393"/>
          <p:cNvSpPr txBox="1"/>
          <p:nvPr/>
        </p:nvSpPr>
        <p:spPr>
          <a:xfrm>
            <a:off x="4162321" y="2079574"/>
            <a:ext cx="235268" cy="341184"/>
          </a:xfrm>
          <a:prstGeom prst="rect">
            <a:avLst/>
          </a:prstGeom>
        </p:spPr>
        <p:txBody>
          <a:bodyPr vert="horz" wrap="square" lIns="0" tIns="95250" rIns="0" bIns="0" rtlCol="0">
            <a:spAutoFit/>
          </a:bodyPr>
          <a:lstStyle/>
          <a:p>
            <a:pPr marL="127159">
              <a:spcBef>
                <a:spcPts val="750"/>
              </a:spcBef>
            </a:pPr>
            <a:r>
              <a:rPr sz="1050" b="1" dirty="0">
                <a:solidFill>
                  <a:srgbClr val="FFFFFF"/>
                </a:solidFill>
              </a:rPr>
              <a:t>I</a:t>
            </a:r>
            <a:endParaRPr sz="1050"/>
          </a:p>
          <a:p>
            <a:pPr marL="28575">
              <a:spcBef>
                <a:spcPts val="248"/>
              </a:spcBef>
            </a:pPr>
            <a:r>
              <a:rPr sz="563" baseline="5555" dirty="0">
                <a:latin typeface="Arial MT"/>
                <a:cs typeface="Arial MT"/>
              </a:rPr>
              <a:t>`   </a:t>
            </a:r>
            <a:r>
              <a:rPr sz="563" spc="140" baseline="5555" dirty="0">
                <a:latin typeface="Arial MT"/>
                <a:cs typeface="Arial MT"/>
              </a:rPr>
              <a:t> </a:t>
            </a:r>
            <a:r>
              <a:rPr sz="563" baseline="5555" dirty="0">
                <a:latin typeface="Arial MT"/>
                <a:cs typeface="Arial MT"/>
              </a:rPr>
              <a:t>`   </a:t>
            </a:r>
            <a:r>
              <a:rPr sz="563" spc="140" baseline="5555" dirty="0">
                <a:latin typeface="Arial MT"/>
                <a:cs typeface="Arial MT"/>
              </a:rPr>
              <a:t> </a:t>
            </a:r>
            <a:r>
              <a:rPr sz="375" dirty="0">
                <a:latin typeface="Arial MT"/>
                <a:cs typeface="Arial MT"/>
              </a:rPr>
              <a:t>`</a:t>
            </a:r>
            <a:endParaRPr sz="375">
              <a:latin typeface="Arial MT"/>
              <a:cs typeface="Arial MT"/>
            </a:endParaRPr>
          </a:p>
        </p:txBody>
      </p:sp>
      <p:grpSp>
        <p:nvGrpSpPr>
          <p:cNvPr id="394" name="object 394"/>
          <p:cNvGrpSpPr/>
          <p:nvPr/>
        </p:nvGrpSpPr>
        <p:grpSpPr>
          <a:xfrm>
            <a:off x="4105041" y="2203563"/>
            <a:ext cx="295751" cy="295275"/>
            <a:chOff x="3949387" y="2938084"/>
            <a:chExt cx="394335" cy="393700"/>
          </a:xfrm>
        </p:grpSpPr>
        <p:pic>
          <p:nvPicPr>
            <p:cNvPr id="395" name="object 395"/>
            <p:cNvPicPr/>
            <p:nvPr/>
          </p:nvPicPr>
          <p:blipFill>
            <a:blip r:embed="rId133" cstate="print"/>
            <a:stretch>
              <a:fillRect/>
            </a:stretch>
          </p:blipFill>
          <p:spPr>
            <a:xfrm>
              <a:off x="4057746" y="3026353"/>
              <a:ext cx="281790" cy="164423"/>
            </a:xfrm>
            <a:prstGeom prst="rect">
              <a:avLst/>
            </a:prstGeom>
          </p:spPr>
        </p:pic>
        <p:sp>
          <p:nvSpPr>
            <p:cNvPr id="396" name="object 396"/>
            <p:cNvSpPr/>
            <p:nvPr/>
          </p:nvSpPr>
          <p:spPr>
            <a:xfrm>
              <a:off x="4057746" y="3026353"/>
              <a:ext cx="281940" cy="164465"/>
            </a:xfrm>
            <a:custGeom>
              <a:avLst/>
              <a:gdLst/>
              <a:ahLst/>
              <a:cxnLst/>
              <a:rect l="l" t="t" r="r" b="b"/>
              <a:pathLst>
                <a:path w="281939"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397" name="object 397"/>
            <p:cNvPicPr/>
            <p:nvPr/>
          </p:nvPicPr>
          <p:blipFill>
            <a:blip r:embed="rId134" cstate="print"/>
            <a:stretch>
              <a:fillRect/>
            </a:stretch>
          </p:blipFill>
          <p:spPr>
            <a:xfrm>
              <a:off x="4213325" y="3009625"/>
              <a:ext cx="28616" cy="157377"/>
            </a:xfrm>
            <a:prstGeom prst="rect">
              <a:avLst/>
            </a:prstGeom>
          </p:spPr>
        </p:pic>
        <p:sp>
          <p:nvSpPr>
            <p:cNvPr id="398" name="object 398"/>
            <p:cNvSpPr/>
            <p:nvPr/>
          </p:nvSpPr>
          <p:spPr>
            <a:xfrm>
              <a:off x="4213325" y="3009626"/>
              <a:ext cx="29209" cy="157480"/>
            </a:xfrm>
            <a:custGeom>
              <a:avLst/>
              <a:gdLst/>
              <a:ahLst/>
              <a:cxnLst/>
              <a:rect l="l" t="t" r="r" b="b"/>
              <a:pathLst>
                <a:path w="29210" h="157480">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399" name="object 399"/>
            <p:cNvPicPr/>
            <p:nvPr/>
          </p:nvPicPr>
          <p:blipFill>
            <a:blip r:embed="rId135" cstate="print"/>
            <a:stretch>
              <a:fillRect/>
            </a:stretch>
          </p:blipFill>
          <p:spPr>
            <a:xfrm>
              <a:off x="4240816" y="3002493"/>
              <a:ext cx="53736" cy="126834"/>
            </a:xfrm>
            <a:prstGeom prst="rect">
              <a:avLst/>
            </a:prstGeom>
          </p:spPr>
        </p:pic>
        <p:sp>
          <p:nvSpPr>
            <p:cNvPr id="400" name="object 400"/>
            <p:cNvSpPr/>
            <p:nvPr/>
          </p:nvSpPr>
          <p:spPr>
            <a:xfrm>
              <a:off x="4240816" y="3002493"/>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401" name="object 401"/>
            <p:cNvPicPr/>
            <p:nvPr/>
          </p:nvPicPr>
          <p:blipFill>
            <a:blip r:embed="rId40" cstate="print"/>
            <a:stretch>
              <a:fillRect/>
            </a:stretch>
          </p:blipFill>
          <p:spPr>
            <a:xfrm>
              <a:off x="4155845" y="2947233"/>
              <a:ext cx="138707" cy="75548"/>
            </a:xfrm>
            <a:prstGeom prst="rect">
              <a:avLst/>
            </a:prstGeom>
          </p:spPr>
        </p:pic>
        <p:sp>
          <p:nvSpPr>
            <p:cNvPr id="402" name="object 402"/>
            <p:cNvSpPr/>
            <p:nvPr/>
          </p:nvSpPr>
          <p:spPr>
            <a:xfrm>
              <a:off x="4155845" y="2947234"/>
              <a:ext cx="139065" cy="75565"/>
            </a:xfrm>
            <a:custGeom>
              <a:avLst/>
              <a:gdLst/>
              <a:ahLst/>
              <a:cxnLst/>
              <a:rect l="l" t="t" r="r" b="b"/>
              <a:pathLst>
                <a:path w="139064"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403" name="object 403"/>
            <p:cNvPicPr/>
            <p:nvPr/>
          </p:nvPicPr>
          <p:blipFill>
            <a:blip r:embed="rId136" cstate="print"/>
            <a:stretch>
              <a:fillRect/>
            </a:stretch>
          </p:blipFill>
          <p:spPr>
            <a:xfrm>
              <a:off x="4203329" y="3111748"/>
              <a:ext cx="136207" cy="139391"/>
            </a:xfrm>
            <a:prstGeom prst="rect">
              <a:avLst/>
            </a:prstGeom>
          </p:spPr>
        </p:pic>
        <p:sp>
          <p:nvSpPr>
            <p:cNvPr id="404" name="object 404"/>
            <p:cNvSpPr/>
            <p:nvPr/>
          </p:nvSpPr>
          <p:spPr>
            <a:xfrm>
              <a:off x="4203329" y="3111749"/>
              <a:ext cx="136525" cy="139700"/>
            </a:xfrm>
            <a:custGeom>
              <a:avLst/>
              <a:gdLst/>
              <a:ahLst/>
              <a:cxnLst/>
              <a:rect l="l" t="t" r="r" b="b"/>
              <a:pathLst>
                <a:path w="136525" h="139700">
                  <a:moveTo>
                    <a:pt x="0" y="79028"/>
                  </a:moveTo>
                  <a:lnTo>
                    <a:pt x="136207"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405" name="object 405"/>
            <p:cNvPicPr/>
            <p:nvPr/>
          </p:nvPicPr>
          <p:blipFill>
            <a:blip r:embed="rId137" cstate="print"/>
            <a:stretch>
              <a:fillRect/>
            </a:stretch>
          </p:blipFill>
          <p:spPr>
            <a:xfrm>
              <a:off x="4090862" y="2942211"/>
              <a:ext cx="151079" cy="84142"/>
            </a:xfrm>
            <a:prstGeom prst="rect">
              <a:avLst/>
            </a:prstGeom>
          </p:spPr>
        </p:pic>
        <p:sp>
          <p:nvSpPr>
            <p:cNvPr id="406" name="object 406"/>
            <p:cNvSpPr/>
            <p:nvPr/>
          </p:nvSpPr>
          <p:spPr>
            <a:xfrm>
              <a:off x="4090863" y="2942211"/>
              <a:ext cx="151130" cy="84455"/>
            </a:xfrm>
            <a:custGeom>
              <a:avLst/>
              <a:gdLst/>
              <a:ahLst/>
              <a:cxnLst/>
              <a:rect l="l" t="t" r="r" b="b"/>
              <a:pathLst>
                <a:path w="151129" h="84455">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407" name="object 407"/>
            <p:cNvPicPr/>
            <p:nvPr/>
          </p:nvPicPr>
          <p:blipFill>
            <a:blip r:embed="rId138" cstate="print"/>
            <a:stretch>
              <a:fillRect/>
            </a:stretch>
          </p:blipFill>
          <p:spPr>
            <a:xfrm>
              <a:off x="3953405" y="3224768"/>
              <a:ext cx="147454" cy="102976"/>
            </a:xfrm>
            <a:prstGeom prst="rect">
              <a:avLst/>
            </a:prstGeom>
          </p:spPr>
        </p:pic>
        <p:sp>
          <p:nvSpPr>
            <p:cNvPr id="408" name="object 408"/>
            <p:cNvSpPr/>
            <p:nvPr/>
          </p:nvSpPr>
          <p:spPr>
            <a:xfrm>
              <a:off x="3953405" y="3224768"/>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409" name="object 409"/>
            <p:cNvSpPr/>
            <p:nvPr/>
          </p:nvSpPr>
          <p:spPr>
            <a:xfrm>
              <a:off x="3969463" y="3186992"/>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6"/>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6"/>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410" name="object 410"/>
            <p:cNvSpPr/>
            <p:nvPr/>
          </p:nvSpPr>
          <p:spPr>
            <a:xfrm>
              <a:off x="3969468" y="3192898"/>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1" y="81481"/>
                  </a:lnTo>
                  <a:lnTo>
                    <a:pt x="171439" y="78909"/>
                  </a:lnTo>
                  <a:lnTo>
                    <a:pt x="160630" y="72479"/>
                  </a:lnTo>
                  <a:close/>
                </a:path>
                <a:path w="180975" h="108585">
                  <a:moveTo>
                    <a:pt x="180451" y="72999"/>
                  </a:moveTo>
                  <a:lnTo>
                    <a:pt x="171439" y="78909"/>
                  </a:lnTo>
                  <a:lnTo>
                    <a:pt x="171441"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1"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411" name="object 411"/>
            <p:cNvSpPr/>
            <p:nvPr/>
          </p:nvSpPr>
          <p:spPr>
            <a:xfrm>
              <a:off x="4307767" y="3131213"/>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412" name="object 412"/>
            <p:cNvPicPr/>
            <p:nvPr/>
          </p:nvPicPr>
          <p:blipFill>
            <a:blip r:embed="rId139" cstate="print"/>
            <a:stretch>
              <a:fillRect/>
            </a:stretch>
          </p:blipFill>
          <p:spPr>
            <a:xfrm>
              <a:off x="4057746" y="2956026"/>
              <a:ext cx="155578" cy="295113"/>
            </a:xfrm>
            <a:prstGeom prst="rect">
              <a:avLst/>
            </a:prstGeom>
          </p:spPr>
        </p:pic>
        <p:sp>
          <p:nvSpPr>
            <p:cNvPr id="413" name="object 413"/>
            <p:cNvSpPr/>
            <p:nvPr/>
          </p:nvSpPr>
          <p:spPr>
            <a:xfrm>
              <a:off x="4057746" y="2956026"/>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414" name="object 414"/>
            <p:cNvSpPr/>
            <p:nvPr/>
          </p:nvSpPr>
          <p:spPr>
            <a:xfrm>
              <a:off x="4105857" y="2987420"/>
              <a:ext cx="88900" cy="154305"/>
            </a:xfrm>
            <a:custGeom>
              <a:avLst/>
              <a:gdLst/>
              <a:ahLst/>
              <a:cxnLst/>
              <a:rect l="l" t="t" r="r" b="b"/>
              <a:pathLst>
                <a:path w="88900" h="154305">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415" name="object 415"/>
            <p:cNvSpPr/>
            <p:nvPr/>
          </p:nvSpPr>
          <p:spPr>
            <a:xfrm>
              <a:off x="4057746" y="2942211"/>
              <a:ext cx="281940" cy="309245"/>
            </a:xfrm>
            <a:custGeom>
              <a:avLst/>
              <a:gdLst/>
              <a:ahLst/>
              <a:cxnLst/>
              <a:rect l="l" t="t" r="r" b="b"/>
              <a:pathLst>
                <a:path w="281939" h="309245">
                  <a:moveTo>
                    <a:pt x="145582" y="308928"/>
                  </a:moveTo>
                  <a:lnTo>
                    <a:pt x="281790" y="229814"/>
                  </a:lnTo>
                  <a:lnTo>
                    <a:pt x="281790" y="169537"/>
                  </a:lnTo>
                  <a:lnTo>
                    <a:pt x="236806" y="143160"/>
                  </a:lnTo>
                  <a:lnTo>
                    <a:pt x="236806" y="60282"/>
                  </a:lnTo>
                  <a:lnTo>
                    <a:pt x="141833" y="5022"/>
                  </a:lnTo>
                  <a:lnTo>
                    <a:pt x="98098" y="17584"/>
                  </a:lnTo>
                  <a:lnTo>
                    <a:pt x="68103" y="0"/>
                  </a:lnTo>
                  <a:lnTo>
                    <a:pt x="33116" y="13814"/>
                  </a:lnTo>
                  <a:lnTo>
                    <a:pt x="33116" y="145677"/>
                  </a:lnTo>
                  <a:lnTo>
                    <a:pt x="0" y="164509"/>
                  </a:lnTo>
                  <a:lnTo>
                    <a:pt x="0" y="224791"/>
                  </a:lnTo>
                  <a:lnTo>
                    <a:pt x="32267" y="252546"/>
                  </a:lnTo>
                  <a:lnTo>
                    <a:pt x="67570" y="275984"/>
                  </a:lnTo>
                  <a:lnTo>
                    <a:pt x="105483" y="294860"/>
                  </a:lnTo>
                  <a:lnTo>
                    <a:pt x="145582" y="308928"/>
                  </a:lnTo>
                  <a:close/>
                </a:path>
              </a:pathLst>
            </a:custGeom>
            <a:ln w="8038">
              <a:solidFill>
                <a:srgbClr val="000000"/>
              </a:solidFill>
            </a:ln>
          </p:spPr>
          <p:txBody>
            <a:bodyPr wrap="square" lIns="0" tIns="0" rIns="0" bIns="0" rtlCol="0"/>
            <a:lstStyle/>
            <a:p>
              <a:endParaRPr sz="1050"/>
            </a:p>
          </p:txBody>
        </p:sp>
        <p:pic>
          <p:nvPicPr>
            <p:cNvPr id="416" name="object 416"/>
            <p:cNvPicPr/>
            <p:nvPr/>
          </p:nvPicPr>
          <p:blipFill>
            <a:blip r:embed="rId140" cstate="print"/>
            <a:stretch>
              <a:fillRect/>
            </a:stretch>
          </p:blipFill>
          <p:spPr>
            <a:xfrm>
              <a:off x="3949387" y="3173573"/>
              <a:ext cx="247554" cy="158189"/>
            </a:xfrm>
            <a:prstGeom prst="rect">
              <a:avLst/>
            </a:prstGeom>
          </p:spPr>
        </p:pic>
        <p:pic>
          <p:nvPicPr>
            <p:cNvPr id="417" name="object 417"/>
            <p:cNvPicPr/>
            <p:nvPr/>
          </p:nvPicPr>
          <p:blipFill>
            <a:blip r:embed="rId141" cstate="print"/>
            <a:stretch>
              <a:fillRect/>
            </a:stretch>
          </p:blipFill>
          <p:spPr>
            <a:xfrm>
              <a:off x="4177179" y="3142007"/>
              <a:ext cx="10355" cy="12005"/>
            </a:xfrm>
            <a:prstGeom prst="rect">
              <a:avLst/>
            </a:prstGeom>
          </p:spPr>
        </p:pic>
        <p:sp>
          <p:nvSpPr>
            <p:cNvPr id="418" name="object 418"/>
            <p:cNvSpPr/>
            <p:nvPr/>
          </p:nvSpPr>
          <p:spPr>
            <a:xfrm>
              <a:off x="4177179" y="3142007"/>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419" name="object 419"/>
            <p:cNvPicPr/>
            <p:nvPr/>
          </p:nvPicPr>
          <p:blipFill>
            <a:blip r:embed="rId142" cstate="print"/>
            <a:stretch>
              <a:fillRect/>
            </a:stretch>
          </p:blipFill>
          <p:spPr>
            <a:xfrm>
              <a:off x="4105857" y="2987420"/>
              <a:ext cx="88724" cy="149709"/>
            </a:xfrm>
            <a:prstGeom prst="rect">
              <a:avLst/>
            </a:prstGeom>
          </p:spPr>
        </p:pic>
        <p:sp>
          <p:nvSpPr>
            <p:cNvPr id="420" name="object 420"/>
            <p:cNvSpPr/>
            <p:nvPr/>
          </p:nvSpPr>
          <p:spPr>
            <a:xfrm>
              <a:off x="4105857" y="2987420"/>
              <a:ext cx="88900" cy="154305"/>
            </a:xfrm>
            <a:custGeom>
              <a:avLst/>
              <a:gdLst/>
              <a:ahLst/>
              <a:cxnLst/>
              <a:rect l="l" t="t" r="r" b="b"/>
              <a:pathLst>
                <a:path w="88900" h="154305">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grpSp>
      <p:sp>
        <p:nvSpPr>
          <p:cNvPr id="421" name="object 421"/>
          <p:cNvSpPr txBox="1"/>
          <p:nvPr/>
        </p:nvSpPr>
        <p:spPr>
          <a:xfrm>
            <a:off x="6498907" y="2751964"/>
            <a:ext cx="345757" cy="239970"/>
          </a:xfrm>
          <a:prstGeom prst="rect">
            <a:avLst/>
          </a:prstGeom>
        </p:spPr>
        <p:txBody>
          <a:bodyPr vert="horz" wrap="square" lIns="0" tIns="9049" rIns="0" bIns="0" rtlCol="0">
            <a:spAutoFit/>
          </a:bodyPr>
          <a:lstStyle/>
          <a:p>
            <a:pPr marL="9525" marR="3810">
              <a:spcBef>
                <a:spcPts val="71"/>
              </a:spcBef>
            </a:pPr>
            <a:r>
              <a:rPr sz="750" b="1" spc="-4" dirty="0"/>
              <a:t>Br</a:t>
            </a:r>
            <a:r>
              <a:rPr sz="750" b="1" spc="-8" dirty="0"/>
              <a:t>a</a:t>
            </a:r>
            <a:r>
              <a:rPr sz="750" b="1" spc="-4" dirty="0"/>
              <a:t>nch  Offic</a:t>
            </a:r>
            <a:r>
              <a:rPr sz="750" b="1" spc="-8" dirty="0"/>
              <a:t>e</a:t>
            </a:r>
            <a:r>
              <a:rPr sz="750" b="1" spc="-4" dirty="0"/>
              <a:t>s</a:t>
            </a:r>
            <a:endParaRPr sz="750"/>
          </a:p>
        </p:txBody>
      </p:sp>
      <p:sp>
        <p:nvSpPr>
          <p:cNvPr id="422" name="object 422"/>
          <p:cNvSpPr txBox="1"/>
          <p:nvPr/>
        </p:nvSpPr>
        <p:spPr>
          <a:xfrm>
            <a:off x="4032599" y="2513743"/>
            <a:ext cx="417671"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De</a:t>
            </a:r>
            <a:r>
              <a:rPr sz="750" dirty="0">
                <a:latin typeface="Arial MT"/>
                <a:cs typeface="Arial MT"/>
              </a:rPr>
              <a:t>s</a:t>
            </a:r>
            <a:r>
              <a:rPr sz="750" spc="8" dirty="0">
                <a:latin typeface="Arial MT"/>
                <a:cs typeface="Arial MT"/>
              </a:rPr>
              <a:t>k</a:t>
            </a:r>
            <a:r>
              <a:rPr sz="750" spc="-4" dirty="0">
                <a:latin typeface="Arial MT"/>
                <a:cs typeface="Arial MT"/>
              </a:rPr>
              <a:t>tops</a:t>
            </a:r>
            <a:endParaRPr sz="750">
              <a:latin typeface="Arial MT"/>
              <a:cs typeface="Arial MT"/>
            </a:endParaRPr>
          </a:p>
        </p:txBody>
      </p:sp>
      <p:grpSp>
        <p:nvGrpSpPr>
          <p:cNvPr id="423" name="object 423"/>
          <p:cNvGrpSpPr/>
          <p:nvPr/>
        </p:nvGrpSpPr>
        <p:grpSpPr>
          <a:xfrm>
            <a:off x="3897135" y="1124182"/>
            <a:ext cx="262414" cy="243840"/>
            <a:chOff x="3672180" y="1498909"/>
            <a:chExt cx="349885" cy="325120"/>
          </a:xfrm>
        </p:grpSpPr>
        <p:sp>
          <p:nvSpPr>
            <p:cNvPr id="424" name="object 424"/>
            <p:cNvSpPr/>
            <p:nvPr/>
          </p:nvSpPr>
          <p:spPr>
            <a:xfrm>
              <a:off x="3844633" y="1693692"/>
              <a:ext cx="177800" cy="126364"/>
            </a:xfrm>
            <a:custGeom>
              <a:avLst/>
              <a:gdLst/>
              <a:ahLst/>
              <a:cxnLst/>
              <a:rect l="l" t="t" r="r" b="b"/>
              <a:pathLst>
                <a:path w="177800" h="126364">
                  <a:moveTo>
                    <a:pt x="138431" y="0"/>
                  </a:moveTo>
                  <a:lnTo>
                    <a:pt x="130580" y="342"/>
                  </a:lnTo>
                  <a:lnTo>
                    <a:pt x="0" y="126292"/>
                  </a:lnTo>
                  <a:lnTo>
                    <a:pt x="64107" y="126292"/>
                  </a:lnTo>
                  <a:lnTo>
                    <a:pt x="124203" y="107833"/>
                  </a:lnTo>
                  <a:lnTo>
                    <a:pt x="172434" y="67094"/>
                  </a:lnTo>
                  <a:lnTo>
                    <a:pt x="177350" y="49642"/>
                  </a:lnTo>
                  <a:lnTo>
                    <a:pt x="175374" y="32227"/>
                  </a:lnTo>
                  <a:lnTo>
                    <a:pt x="167124" y="16833"/>
                  </a:lnTo>
                  <a:lnTo>
                    <a:pt x="153217" y="5444"/>
                  </a:lnTo>
                  <a:lnTo>
                    <a:pt x="146237" y="1758"/>
                  </a:lnTo>
                  <a:lnTo>
                    <a:pt x="138431" y="0"/>
                  </a:lnTo>
                  <a:close/>
                </a:path>
              </a:pathLst>
            </a:custGeom>
            <a:solidFill>
              <a:srgbClr val="DDDDDD"/>
            </a:solidFill>
          </p:spPr>
          <p:txBody>
            <a:bodyPr wrap="square" lIns="0" tIns="0" rIns="0" bIns="0" rtlCol="0"/>
            <a:lstStyle/>
            <a:p>
              <a:endParaRPr sz="1050"/>
            </a:p>
          </p:txBody>
        </p:sp>
        <p:pic>
          <p:nvPicPr>
            <p:cNvPr id="425" name="object 425"/>
            <p:cNvPicPr/>
            <p:nvPr/>
          </p:nvPicPr>
          <p:blipFill>
            <a:blip r:embed="rId143" cstate="print"/>
            <a:stretch>
              <a:fillRect/>
            </a:stretch>
          </p:blipFill>
          <p:spPr>
            <a:xfrm>
              <a:off x="3844633" y="1724611"/>
              <a:ext cx="121553" cy="95374"/>
            </a:xfrm>
            <a:prstGeom prst="rect">
              <a:avLst/>
            </a:prstGeom>
          </p:spPr>
        </p:pic>
        <p:sp>
          <p:nvSpPr>
            <p:cNvPr id="426" name="object 426"/>
            <p:cNvSpPr/>
            <p:nvPr/>
          </p:nvSpPr>
          <p:spPr>
            <a:xfrm>
              <a:off x="3844633" y="1724611"/>
              <a:ext cx="121920" cy="95885"/>
            </a:xfrm>
            <a:custGeom>
              <a:avLst/>
              <a:gdLst/>
              <a:ahLst/>
              <a:cxnLst/>
              <a:rect l="l" t="t" r="r" b="b"/>
              <a:pathLst>
                <a:path w="121920" h="95885">
                  <a:moveTo>
                    <a:pt x="95" y="70708"/>
                  </a:moveTo>
                  <a:lnTo>
                    <a:pt x="121553" y="0"/>
                  </a:lnTo>
                  <a:lnTo>
                    <a:pt x="113346" y="29598"/>
                  </a:lnTo>
                  <a:lnTo>
                    <a:pt x="0" y="95374"/>
                  </a:lnTo>
                  <a:lnTo>
                    <a:pt x="95" y="70708"/>
                  </a:lnTo>
                  <a:close/>
                </a:path>
              </a:pathLst>
            </a:custGeom>
            <a:ln w="3286">
              <a:solidFill>
                <a:srgbClr val="FFFFFF"/>
              </a:solidFill>
            </a:ln>
          </p:spPr>
          <p:txBody>
            <a:bodyPr wrap="square" lIns="0" tIns="0" rIns="0" bIns="0" rtlCol="0"/>
            <a:lstStyle/>
            <a:p>
              <a:endParaRPr sz="1050"/>
            </a:p>
          </p:txBody>
        </p:sp>
        <p:pic>
          <p:nvPicPr>
            <p:cNvPr id="427" name="object 427"/>
            <p:cNvPicPr/>
            <p:nvPr/>
          </p:nvPicPr>
          <p:blipFill>
            <a:blip r:embed="rId144" cstate="print"/>
            <a:stretch>
              <a:fillRect/>
            </a:stretch>
          </p:blipFill>
          <p:spPr>
            <a:xfrm>
              <a:off x="3949637" y="1599638"/>
              <a:ext cx="54300" cy="134728"/>
            </a:xfrm>
            <a:prstGeom prst="rect">
              <a:avLst/>
            </a:prstGeom>
          </p:spPr>
        </p:pic>
        <p:sp>
          <p:nvSpPr>
            <p:cNvPr id="428" name="object 428"/>
            <p:cNvSpPr/>
            <p:nvPr/>
          </p:nvSpPr>
          <p:spPr>
            <a:xfrm>
              <a:off x="3949636" y="1599638"/>
              <a:ext cx="54610" cy="135255"/>
            </a:xfrm>
            <a:custGeom>
              <a:avLst/>
              <a:gdLst/>
              <a:ahLst/>
              <a:cxnLst/>
              <a:rect l="l" t="t" r="r" b="b"/>
              <a:pathLst>
                <a:path w="54610" h="135255">
                  <a:moveTo>
                    <a:pt x="0" y="134728"/>
                  </a:moveTo>
                  <a:lnTo>
                    <a:pt x="39856" y="0"/>
                  </a:lnTo>
                  <a:lnTo>
                    <a:pt x="54300" y="0"/>
                  </a:lnTo>
                  <a:lnTo>
                    <a:pt x="16549" y="124972"/>
                  </a:lnTo>
                  <a:lnTo>
                    <a:pt x="0" y="134728"/>
                  </a:lnTo>
                  <a:close/>
                </a:path>
              </a:pathLst>
            </a:custGeom>
            <a:ln w="3283">
              <a:solidFill>
                <a:srgbClr val="FFFFFF"/>
              </a:solidFill>
            </a:ln>
          </p:spPr>
          <p:txBody>
            <a:bodyPr wrap="square" lIns="0" tIns="0" rIns="0" bIns="0" rtlCol="0"/>
            <a:lstStyle/>
            <a:p>
              <a:endParaRPr sz="1050"/>
            </a:p>
          </p:txBody>
        </p:sp>
        <p:pic>
          <p:nvPicPr>
            <p:cNvPr id="429" name="object 429"/>
            <p:cNvPicPr/>
            <p:nvPr/>
          </p:nvPicPr>
          <p:blipFill>
            <a:blip r:embed="rId145" cstate="print"/>
            <a:stretch>
              <a:fillRect/>
            </a:stretch>
          </p:blipFill>
          <p:spPr>
            <a:xfrm>
              <a:off x="3820766" y="1502401"/>
              <a:ext cx="183171" cy="97237"/>
            </a:xfrm>
            <a:prstGeom prst="rect">
              <a:avLst/>
            </a:prstGeom>
          </p:spPr>
        </p:pic>
        <p:sp>
          <p:nvSpPr>
            <p:cNvPr id="430" name="object 430"/>
            <p:cNvSpPr/>
            <p:nvPr/>
          </p:nvSpPr>
          <p:spPr>
            <a:xfrm>
              <a:off x="3820766" y="1502401"/>
              <a:ext cx="183515" cy="97790"/>
            </a:xfrm>
            <a:custGeom>
              <a:avLst/>
              <a:gdLst/>
              <a:ahLst/>
              <a:cxnLst/>
              <a:rect l="l" t="t" r="r" b="b"/>
              <a:pathLst>
                <a:path w="183514" h="97790">
                  <a:moveTo>
                    <a:pt x="0" y="548"/>
                  </a:moveTo>
                  <a:lnTo>
                    <a:pt x="14908" y="0"/>
                  </a:lnTo>
                  <a:lnTo>
                    <a:pt x="183171" y="97237"/>
                  </a:lnTo>
                  <a:lnTo>
                    <a:pt x="168727" y="97237"/>
                  </a:lnTo>
                  <a:lnTo>
                    <a:pt x="126306" y="73501"/>
                  </a:lnTo>
                  <a:lnTo>
                    <a:pt x="84044" y="49473"/>
                  </a:lnTo>
                  <a:lnTo>
                    <a:pt x="41941" y="25155"/>
                  </a:lnTo>
                  <a:lnTo>
                    <a:pt x="0" y="548"/>
                  </a:lnTo>
                  <a:close/>
                </a:path>
              </a:pathLst>
            </a:custGeom>
            <a:ln w="3287">
              <a:solidFill>
                <a:srgbClr val="FFFFFF"/>
              </a:solidFill>
            </a:ln>
          </p:spPr>
          <p:txBody>
            <a:bodyPr wrap="square" lIns="0" tIns="0" rIns="0" bIns="0" rtlCol="0"/>
            <a:lstStyle/>
            <a:p>
              <a:endParaRPr sz="1050"/>
            </a:p>
          </p:txBody>
        </p:sp>
        <p:pic>
          <p:nvPicPr>
            <p:cNvPr id="431" name="object 431"/>
            <p:cNvPicPr/>
            <p:nvPr/>
          </p:nvPicPr>
          <p:blipFill>
            <a:blip r:embed="rId146" cstate="print"/>
            <a:stretch>
              <a:fillRect/>
            </a:stretch>
          </p:blipFill>
          <p:spPr>
            <a:xfrm>
              <a:off x="3675673" y="1637130"/>
              <a:ext cx="273963" cy="158189"/>
            </a:xfrm>
            <a:prstGeom prst="rect">
              <a:avLst/>
            </a:prstGeom>
          </p:spPr>
        </p:pic>
        <p:sp>
          <p:nvSpPr>
            <p:cNvPr id="432" name="object 432"/>
            <p:cNvSpPr/>
            <p:nvPr/>
          </p:nvSpPr>
          <p:spPr>
            <a:xfrm>
              <a:off x="3675673" y="1637130"/>
              <a:ext cx="274320" cy="158750"/>
            </a:xfrm>
            <a:custGeom>
              <a:avLst/>
              <a:gdLst/>
              <a:ahLst/>
              <a:cxnLst/>
              <a:rect l="l" t="t" r="r" b="b"/>
              <a:pathLst>
                <a:path w="274320" h="158750">
                  <a:moveTo>
                    <a:pt x="0" y="61170"/>
                  </a:moveTo>
                  <a:lnTo>
                    <a:pt x="105700" y="0"/>
                  </a:lnTo>
                  <a:lnTo>
                    <a:pt x="273963" y="97237"/>
                  </a:lnTo>
                  <a:lnTo>
                    <a:pt x="169055" y="158189"/>
                  </a:lnTo>
                  <a:lnTo>
                    <a:pt x="122947" y="141358"/>
                  </a:lnTo>
                  <a:lnTo>
                    <a:pt x="79130" y="119422"/>
                  </a:lnTo>
                  <a:lnTo>
                    <a:pt x="38012" y="92615"/>
                  </a:lnTo>
                  <a:lnTo>
                    <a:pt x="0" y="61170"/>
                  </a:lnTo>
                  <a:close/>
                </a:path>
              </a:pathLst>
            </a:custGeom>
            <a:ln w="3287">
              <a:solidFill>
                <a:srgbClr val="FFFFFF"/>
              </a:solidFill>
            </a:ln>
          </p:spPr>
          <p:txBody>
            <a:bodyPr wrap="square" lIns="0" tIns="0" rIns="0" bIns="0" rtlCol="0"/>
            <a:lstStyle/>
            <a:p>
              <a:endParaRPr sz="1050"/>
            </a:p>
          </p:txBody>
        </p:sp>
        <p:pic>
          <p:nvPicPr>
            <p:cNvPr id="433" name="object 433"/>
            <p:cNvPicPr/>
            <p:nvPr/>
          </p:nvPicPr>
          <p:blipFill>
            <a:blip r:embed="rId147" cstate="print"/>
            <a:stretch>
              <a:fillRect/>
            </a:stretch>
          </p:blipFill>
          <p:spPr>
            <a:xfrm>
              <a:off x="3781374" y="1502401"/>
              <a:ext cx="208119" cy="231970"/>
            </a:xfrm>
            <a:prstGeom prst="rect">
              <a:avLst/>
            </a:prstGeom>
          </p:spPr>
        </p:pic>
        <p:sp>
          <p:nvSpPr>
            <p:cNvPr id="434" name="object 434"/>
            <p:cNvSpPr/>
            <p:nvPr/>
          </p:nvSpPr>
          <p:spPr>
            <a:xfrm>
              <a:off x="3781374" y="1502401"/>
              <a:ext cx="208279" cy="232410"/>
            </a:xfrm>
            <a:custGeom>
              <a:avLst/>
              <a:gdLst/>
              <a:ahLst/>
              <a:cxnLst/>
              <a:rect l="l" t="t" r="r" b="b"/>
              <a:pathLst>
                <a:path w="208279" h="232410">
                  <a:moveTo>
                    <a:pt x="168262" y="231970"/>
                  </a:moveTo>
                  <a:lnTo>
                    <a:pt x="126274" y="207525"/>
                  </a:lnTo>
                  <a:lnTo>
                    <a:pt x="84236" y="183170"/>
                  </a:lnTo>
                  <a:lnTo>
                    <a:pt x="42146" y="158906"/>
                  </a:lnTo>
                  <a:lnTo>
                    <a:pt x="4" y="134733"/>
                  </a:lnTo>
                  <a:lnTo>
                    <a:pt x="39856" y="0"/>
                  </a:lnTo>
                  <a:lnTo>
                    <a:pt x="208119" y="97237"/>
                  </a:lnTo>
                  <a:lnTo>
                    <a:pt x="168262" y="231966"/>
                  </a:lnTo>
                  <a:close/>
                </a:path>
              </a:pathLst>
            </a:custGeom>
            <a:ln w="3285">
              <a:solidFill>
                <a:srgbClr val="000000"/>
              </a:solidFill>
            </a:ln>
          </p:spPr>
          <p:txBody>
            <a:bodyPr wrap="square" lIns="0" tIns="0" rIns="0" bIns="0" rtlCol="0"/>
            <a:lstStyle/>
            <a:p>
              <a:endParaRPr sz="1050"/>
            </a:p>
          </p:txBody>
        </p:sp>
        <p:pic>
          <p:nvPicPr>
            <p:cNvPr id="435" name="object 435"/>
            <p:cNvPicPr/>
            <p:nvPr/>
          </p:nvPicPr>
          <p:blipFill>
            <a:blip r:embed="rId148" cstate="print"/>
            <a:stretch>
              <a:fillRect/>
            </a:stretch>
          </p:blipFill>
          <p:spPr>
            <a:xfrm>
              <a:off x="3675673" y="1698301"/>
              <a:ext cx="169055" cy="121684"/>
            </a:xfrm>
            <a:prstGeom prst="rect">
              <a:avLst/>
            </a:prstGeom>
          </p:spPr>
        </p:pic>
        <p:sp>
          <p:nvSpPr>
            <p:cNvPr id="436" name="object 436"/>
            <p:cNvSpPr/>
            <p:nvPr/>
          </p:nvSpPr>
          <p:spPr>
            <a:xfrm>
              <a:off x="3675673" y="1698301"/>
              <a:ext cx="169545" cy="121920"/>
            </a:xfrm>
            <a:custGeom>
              <a:avLst/>
              <a:gdLst/>
              <a:ahLst/>
              <a:cxnLst/>
              <a:rect l="l" t="t" r="r" b="b"/>
              <a:pathLst>
                <a:path w="169545" h="121919">
                  <a:moveTo>
                    <a:pt x="0" y="23021"/>
                  </a:moveTo>
                  <a:lnTo>
                    <a:pt x="37366" y="55721"/>
                  </a:lnTo>
                  <a:lnTo>
                    <a:pt x="78321" y="83264"/>
                  </a:lnTo>
                  <a:lnTo>
                    <a:pt x="122356" y="105351"/>
                  </a:lnTo>
                  <a:lnTo>
                    <a:pt x="168960" y="121684"/>
                  </a:lnTo>
                  <a:lnTo>
                    <a:pt x="169055" y="97018"/>
                  </a:lnTo>
                  <a:lnTo>
                    <a:pt x="122947" y="80187"/>
                  </a:lnTo>
                  <a:lnTo>
                    <a:pt x="79130" y="58251"/>
                  </a:lnTo>
                  <a:lnTo>
                    <a:pt x="38012" y="31444"/>
                  </a:lnTo>
                  <a:lnTo>
                    <a:pt x="0" y="0"/>
                  </a:lnTo>
                  <a:lnTo>
                    <a:pt x="0" y="23021"/>
                  </a:lnTo>
                  <a:close/>
                </a:path>
              </a:pathLst>
            </a:custGeom>
            <a:ln w="3286">
              <a:solidFill>
                <a:srgbClr val="000000"/>
              </a:solidFill>
            </a:ln>
          </p:spPr>
          <p:txBody>
            <a:bodyPr wrap="square" lIns="0" tIns="0" rIns="0" bIns="0" rtlCol="0"/>
            <a:lstStyle/>
            <a:p>
              <a:endParaRPr sz="1050"/>
            </a:p>
          </p:txBody>
        </p:sp>
        <p:sp>
          <p:nvSpPr>
            <p:cNvPr id="437" name="object 437"/>
            <p:cNvSpPr/>
            <p:nvPr/>
          </p:nvSpPr>
          <p:spPr>
            <a:xfrm>
              <a:off x="3675673" y="1502401"/>
              <a:ext cx="328295" cy="318135"/>
            </a:xfrm>
            <a:custGeom>
              <a:avLst/>
              <a:gdLst/>
              <a:ahLst/>
              <a:cxnLst/>
              <a:rect l="l" t="t" r="r" b="b"/>
              <a:pathLst>
                <a:path w="328295" h="318135">
                  <a:moveTo>
                    <a:pt x="168960" y="317583"/>
                  </a:moveTo>
                  <a:lnTo>
                    <a:pt x="282306" y="251808"/>
                  </a:lnTo>
                  <a:lnTo>
                    <a:pt x="328263" y="97237"/>
                  </a:lnTo>
                  <a:lnTo>
                    <a:pt x="160001" y="0"/>
                  </a:lnTo>
                  <a:lnTo>
                    <a:pt x="145557" y="0"/>
                  </a:lnTo>
                  <a:lnTo>
                    <a:pt x="105700" y="134728"/>
                  </a:lnTo>
                  <a:lnTo>
                    <a:pt x="0" y="195899"/>
                  </a:lnTo>
                  <a:lnTo>
                    <a:pt x="0" y="218920"/>
                  </a:lnTo>
                  <a:lnTo>
                    <a:pt x="37457" y="251484"/>
                  </a:lnTo>
                  <a:lnTo>
                    <a:pt x="78431" y="278974"/>
                  </a:lnTo>
                  <a:lnTo>
                    <a:pt x="122429" y="301103"/>
                  </a:lnTo>
                  <a:lnTo>
                    <a:pt x="168960" y="317583"/>
                  </a:lnTo>
                  <a:close/>
                </a:path>
              </a:pathLst>
            </a:custGeom>
            <a:ln w="6845">
              <a:solidFill>
                <a:srgbClr val="000000"/>
              </a:solidFill>
            </a:ln>
          </p:spPr>
          <p:txBody>
            <a:bodyPr wrap="square" lIns="0" tIns="0" rIns="0" bIns="0" rtlCol="0"/>
            <a:lstStyle/>
            <a:p>
              <a:endParaRPr sz="1050"/>
            </a:p>
          </p:txBody>
        </p:sp>
        <p:sp>
          <p:nvSpPr>
            <p:cNvPr id="438" name="object 438"/>
            <p:cNvSpPr/>
            <p:nvPr/>
          </p:nvSpPr>
          <p:spPr>
            <a:xfrm>
              <a:off x="3793848" y="1518242"/>
              <a:ext cx="149225" cy="202565"/>
            </a:xfrm>
            <a:custGeom>
              <a:avLst/>
              <a:gdLst/>
              <a:ahLst/>
              <a:cxnLst/>
              <a:rect l="l" t="t" r="r" b="b"/>
              <a:pathLst>
                <a:path w="149225" h="202564">
                  <a:moveTo>
                    <a:pt x="34795" y="0"/>
                  </a:moveTo>
                  <a:lnTo>
                    <a:pt x="0" y="116421"/>
                  </a:lnTo>
                  <a:lnTo>
                    <a:pt x="149031" y="202257"/>
                  </a:lnTo>
                </a:path>
              </a:pathLst>
            </a:custGeom>
            <a:ln w="3284">
              <a:solidFill>
                <a:srgbClr val="FFFFFF"/>
              </a:solidFill>
            </a:ln>
          </p:spPr>
          <p:txBody>
            <a:bodyPr wrap="square" lIns="0" tIns="0" rIns="0" bIns="0" rtlCol="0"/>
            <a:lstStyle/>
            <a:p>
              <a:endParaRPr sz="1050"/>
            </a:p>
          </p:txBody>
        </p:sp>
        <p:sp>
          <p:nvSpPr>
            <p:cNvPr id="439" name="object 439"/>
            <p:cNvSpPr/>
            <p:nvPr/>
          </p:nvSpPr>
          <p:spPr>
            <a:xfrm>
              <a:off x="3854248" y="1757498"/>
              <a:ext cx="73025" cy="57150"/>
            </a:xfrm>
            <a:custGeom>
              <a:avLst/>
              <a:gdLst/>
              <a:ahLst/>
              <a:cxnLst/>
              <a:rect l="l" t="t" r="r" b="b"/>
              <a:pathLst>
                <a:path w="73025" h="57150">
                  <a:moveTo>
                    <a:pt x="72546" y="0"/>
                  </a:moveTo>
                  <a:lnTo>
                    <a:pt x="0" y="42096"/>
                  </a:lnTo>
                  <a:lnTo>
                    <a:pt x="0" y="56566"/>
                  </a:lnTo>
                </a:path>
              </a:pathLst>
            </a:custGeom>
            <a:ln w="3286">
              <a:solidFill>
                <a:srgbClr val="000000"/>
              </a:solidFill>
            </a:ln>
          </p:spPr>
          <p:txBody>
            <a:bodyPr wrap="square" lIns="0" tIns="0" rIns="0" bIns="0" rtlCol="0"/>
            <a:lstStyle/>
            <a:p>
              <a:endParaRPr sz="1050"/>
            </a:p>
          </p:txBody>
        </p:sp>
        <p:pic>
          <p:nvPicPr>
            <p:cNvPr id="440" name="object 440"/>
            <p:cNvPicPr/>
            <p:nvPr/>
          </p:nvPicPr>
          <p:blipFill>
            <a:blip r:embed="rId149" cstate="print"/>
            <a:stretch>
              <a:fillRect/>
            </a:stretch>
          </p:blipFill>
          <p:spPr>
            <a:xfrm>
              <a:off x="3798444" y="1518242"/>
              <a:ext cx="178575" cy="202257"/>
            </a:xfrm>
            <a:prstGeom prst="rect">
              <a:avLst/>
            </a:prstGeom>
          </p:spPr>
        </p:pic>
        <p:sp>
          <p:nvSpPr>
            <p:cNvPr id="441" name="object 441"/>
            <p:cNvSpPr/>
            <p:nvPr/>
          </p:nvSpPr>
          <p:spPr>
            <a:xfrm>
              <a:off x="3798444" y="1518242"/>
              <a:ext cx="179070" cy="202565"/>
            </a:xfrm>
            <a:custGeom>
              <a:avLst/>
              <a:gdLst/>
              <a:ahLst/>
              <a:cxnLst/>
              <a:rect l="l" t="t" r="r" b="b"/>
              <a:pathLst>
                <a:path w="179070" h="202564">
                  <a:moveTo>
                    <a:pt x="0" y="115106"/>
                  </a:moveTo>
                  <a:lnTo>
                    <a:pt x="33482" y="1973"/>
                  </a:lnTo>
                  <a:lnTo>
                    <a:pt x="30200" y="0"/>
                  </a:lnTo>
                  <a:lnTo>
                    <a:pt x="67505" y="21079"/>
                  </a:lnTo>
                  <a:lnTo>
                    <a:pt x="104670" y="42412"/>
                  </a:lnTo>
                  <a:lnTo>
                    <a:pt x="141693" y="63998"/>
                  </a:lnTo>
                  <a:lnTo>
                    <a:pt x="178575" y="85836"/>
                  </a:lnTo>
                  <a:lnTo>
                    <a:pt x="144436" y="202257"/>
                  </a:lnTo>
                  <a:lnTo>
                    <a:pt x="145092" y="198969"/>
                  </a:lnTo>
                  <a:lnTo>
                    <a:pt x="108590" y="178414"/>
                  </a:lnTo>
                  <a:lnTo>
                    <a:pt x="72240" y="157585"/>
                  </a:lnTo>
                  <a:lnTo>
                    <a:pt x="36042" y="136482"/>
                  </a:lnTo>
                  <a:lnTo>
                    <a:pt x="0" y="115106"/>
                  </a:lnTo>
                  <a:close/>
                </a:path>
              </a:pathLst>
            </a:custGeom>
            <a:ln w="3285">
              <a:solidFill>
                <a:srgbClr val="000000"/>
              </a:solidFill>
            </a:ln>
          </p:spPr>
          <p:txBody>
            <a:bodyPr wrap="square" lIns="0" tIns="0" rIns="0" bIns="0" rtlCol="0"/>
            <a:lstStyle/>
            <a:p>
              <a:endParaRPr sz="1050"/>
            </a:p>
          </p:txBody>
        </p:sp>
        <p:sp>
          <p:nvSpPr>
            <p:cNvPr id="442" name="object 442"/>
            <p:cNvSpPr/>
            <p:nvPr/>
          </p:nvSpPr>
          <p:spPr>
            <a:xfrm>
              <a:off x="3699444" y="1648449"/>
              <a:ext cx="230504" cy="133350"/>
            </a:xfrm>
            <a:custGeom>
              <a:avLst/>
              <a:gdLst/>
              <a:ahLst/>
              <a:cxnLst/>
              <a:rect l="l" t="t" r="r" b="b"/>
              <a:pathLst>
                <a:path w="230504" h="133350">
                  <a:moveTo>
                    <a:pt x="150788" y="116101"/>
                  </a:moveTo>
                  <a:lnTo>
                    <a:pt x="136522" y="124355"/>
                  </a:lnTo>
                  <a:lnTo>
                    <a:pt x="151690" y="133130"/>
                  </a:lnTo>
                  <a:lnTo>
                    <a:pt x="165956" y="124876"/>
                  </a:lnTo>
                  <a:lnTo>
                    <a:pt x="150788" y="116101"/>
                  </a:lnTo>
                  <a:close/>
                </a:path>
                <a:path w="230504" h="133350">
                  <a:moveTo>
                    <a:pt x="172189" y="103723"/>
                  </a:moveTo>
                  <a:lnTo>
                    <a:pt x="157923" y="111977"/>
                  </a:lnTo>
                  <a:lnTo>
                    <a:pt x="173091" y="120751"/>
                  </a:lnTo>
                  <a:lnTo>
                    <a:pt x="187357" y="112497"/>
                  </a:lnTo>
                  <a:lnTo>
                    <a:pt x="172189" y="103723"/>
                  </a:lnTo>
                  <a:close/>
                </a:path>
                <a:path w="230504" h="133350">
                  <a:moveTo>
                    <a:pt x="128032" y="102942"/>
                  </a:moveTo>
                  <a:lnTo>
                    <a:pt x="113767" y="111196"/>
                  </a:lnTo>
                  <a:lnTo>
                    <a:pt x="128935" y="119970"/>
                  </a:lnTo>
                  <a:lnTo>
                    <a:pt x="143206" y="111716"/>
                  </a:lnTo>
                  <a:lnTo>
                    <a:pt x="128032" y="102942"/>
                  </a:lnTo>
                  <a:close/>
                </a:path>
                <a:path w="230504" h="133350">
                  <a:moveTo>
                    <a:pt x="193594" y="91344"/>
                  </a:moveTo>
                  <a:lnTo>
                    <a:pt x="179324" y="99598"/>
                  </a:lnTo>
                  <a:lnTo>
                    <a:pt x="194492" y="108373"/>
                  </a:lnTo>
                  <a:lnTo>
                    <a:pt x="208763" y="100119"/>
                  </a:lnTo>
                  <a:lnTo>
                    <a:pt x="193594" y="91344"/>
                  </a:lnTo>
                  <a:close/>
                </a:path>
                <a:path w="230504" h="133350">
                  <a:moveTo>
                    <a:pt x="149438" y="90563"/>
                  </a:moveTo>
                  <a:lnTo>
                    <a:pt x="135168" y="98817"/>
                  </a:lnTo>
                  <a:lnTo>
                    <a:pt x="150336" y="107592"/>
                  </a:lnTo>
                  <a:lnTo>
                    <a:pt x="164607" y="99338"/>
                  </a:lnTo>
                  <a:lnTo>
                    <a:pt x="149438" y="90563"/>
                  </a:lnTo>
                  <a:close/>
                </a:path>
                <a:path w="230504" h="133350">
                  <a:moveTo>
                    <a:pt x="59776" y="63459"/>
                  </a:moveTo>
                  <a:lnTo>
                    <a:pt x="45506" y="71712"/>
                  </a:lnTo>
                  <a:lnTo>
                    <a:pt x="106180" y="106806"/>
                  </a:lnTo>
                  <a:lnTo>
                    <a:pt x="120450" y="98557"/>
                  </a:lnTo>
                  <a:lnTo>
                    <a:pt x="59776" y="63459"/>
                  </a:lnTo>
                  <a:close/>
                </a:path>
                <a:path w="230504" h="133350">
                  <a:moveTo>
                    <a:pt x="214995" y="78966"/>
                  </a:moveTo>
                  <a:lnTo>
                    <a:pt x="200725" y="87220"/>
                  </a:lnTo>
                  <a:lnTo>
                    <a:pt x="215893" y="95994"/>
                  </a:lnTo>
                  <a:lnTo>
                    <a:pt x="230164" y="87740"/>
                  </a:lnTo>
                  <a:lnTo>
                    <a:pt x="214995" y="78966"/>
                  </a:lnTo>
                  <a:close/>
                </a:path>
                <a:path w="230504" h="133350">
                  <a:moveTo>
                    <a:pt x="170839" y="78185"/>
                  </a:moveTo>
                  <a:lnTo>
                    <a:pt x="156569" y="86434"/>
                  </a:lnTo>
                  <a:lnTo>
                    <a:pt x="171742" y="95209"/>
                  </a:lnTo>
                  <a:lnTo>
                    <a:pt x="186008" y="86959"/>
                  </a:lnTo>
                  <a:lnTo>
                    <a:pt x="170839" y="78185"/>
                  </a:lnTo>
                  <a:close/>
                </a:path>
                <a:path w="230504" h="133350">
                  <a:moveTo>
                    <a:pt x="126683" y="77399"/>
                  </a:moveTo>
                  <a:lnTo>
                    <a:pt x="112417" y="85653"/>
                  </a:lnTo>
                  <a:lnTo>
                    <a:pt x="127586" y="94428"/>
                  </a:lnTo>
                  <a:lnTo>
                    <a:pt x="141851" y="86174"/>
                  </a:lnTo>
                  <a:lnTo>
                    <a:pt x="126683" y="77399"/>
                  </a:lnTo>
                  <a:close/>
                </a:path>
                <a:path w="230504" h="133350">
                  <a:moveTo>
                    <a:pt x="192240" y="65802"/>
                  </a:moveTo>
                  <a:lnTo>
                    <a:pt x="177974" y="74056"/>
                  </a:lnTo>
                  <a:lnTo>
                    <a:pt x="193143" y="82830"/>
                  </a:lnTo>
                  <a:lnTo>
                    <a:pt x="207409" y="74576"/>
                  </a:lnTo>
                  <a:lnTo>
                    <a:pt x="192240" y="65802"/>
                  </a:lnTo>
                  <a:close/>
                </a:path>
                <a:path w="230504" h="133350">
                  <a:moveTo>
                    <a:pt x="148084" y="65021"/>
                  </a:moveTo>
                  <a:lnTo>
                    <a:pt x="133818" y="73275"/>
                  </a:lnTo>
                  <a:lnTo>
                    <a:pt x="148987" y="82049"/>
                  </a:lnTo>
                  <a:lnTo>
                    <a:pt x="163252" y="73795"/>
                  </a:lnTo>
                  <a:lnTo>
                    <a:pt x="148084" y="65021"/>
                  </a:lnTo>
                  <a:close/>
                </a:path>
                <a:path w="230504" h="133350">
                  <a:moveTo>
                    <a:pt x="103928" y="64240"/>
                  </a:moveTo>
                  <a:lnTo>
                    <a:pt x="89662" y="72493"/>
                  </a:lnTo>
                  <a:lnTo>
                    <a:pt x="104831" y="81268"/>
                  </a:lnTo>
                  <a:lnTo>
                    <a:pt x="119096" y="73014"/>
                  </a:lnTo>
                  <a:lnTo>
                    <a:pt x="103928" y="64240"/>
                  </a:lnTo>
                  <a:close/>
                </a:path>
                <a:path w="230504" h="133350">
                  <a:moveTo>
                    <a:pt x="169485" y="52642"/>
                  </a:moveTo>
                  <a:lnTo>
                    <a:pt x="155219" y="60896"/>
                  </a:lnTo>
                  <a:lnTo>
                    <a:pt x="170388" y="69671"/>
                  </a:lnTo>
                  <a:lnTo>
                    <a:pt x="184658" y="61417"/>
                  </a:lnTo>
                  <a:lnTo>
                    <a:pt x="169485" y="52642"/>
                  </a:lnTo>
                  <a:close/>
                </a:path>
                <a:path w="230504" h="133350">
                  <a:moveTo>
                    <a:pt x="125333" y="51861"/>
                  </a:moveTo>
                  <a:lnTo>
                    <a:pt x="111063" y="60115"/>
                  </a:lnTo>
                  <a:lnTo>
                    <a:pt x="126232" y="68890"/>
                  </a:lnTo>
                  <a:lnTo>
                    <a:pt x="140502" y="60636"/>
                  </a:lnTo>
                  <a:lnTo>
                    <a:pt x="125333" y="51861"/>
                  </a:lnTo>
                  <a:close/>
                </a:path>
                <a:path w="230504" h="133350">
                  <a:moveTo>
                    <a:pt x="81177" y="51080"/>
                  </a:moveTo>
                  <a:lnTo>
                    <a:pt x="66907" y="59334"/>
                  </a:lnTo>
                  <a:lnTo>
                    <a:pt x="82076" y="68104"/>
                  </a:lnTo>
                  <a:lnTo>
                    <a:pt x="96346" y="59855"/>
                  </a:lnTo>
                  <a:lnTo>
                    <a:pt x="81177" y="51080"/>
                  </a:lnTo>
                  <a:close/>
                </a:path>
                <a:path w="230504" h="133350">
                  <a:moveTo>
                    <a:pt x="37021" y="50299"/>
                  </a:moveTo>
                  <a:lnTo>
                    <a:pt x="22751" y="58548"/>
                  </a:lnTo>
                  <a:lnTo>
                    <a:pt x="37919" y="67323"/>
                  </a:lnTo>
                  <a:lnTo>
                    <a:pt x="52190" y="59074"/>
                  </a:lnTo>
                  <a:lnTo>
                    <a:pt x="37021" y="50299"/>
                  </a:lnTo>
                  <a:close/>
                </a:path>
                <a:path w="230504" h="133350">
                  <a:moveTo>
                    <a:pt x="146734" y="39483"/>
                  </a:moveTo>
                  <a:lnTo>
                    <a:pt x="132464" y="47737"/>
                  </a:lnTo>
                  <a:lnTo>
                    <a:pt x="147637" y="56507"/>
                  </a:lnTo>
                  <a:lnTo>
                    <a:pt x="161903" y="48257"/>
                  </a:lnTo>
                  <a:lnTo>
                    <a:pt x="146734" y="39483"/>
                  </a:lnTo>
                  <a:close/>
                </a:path>
                <a:path w="230504" h="133350">
                  <a:moveTo>
                    <a:pt x="102578" y="38702"/>
                  </a:moveTo>
                  <a:lnTo>
                    <a:pt x="88308" y="46951"/>
                  </a:lnTo>
                  <a:lnTo>
                    <a:pt x="103481" y="55725"/>
                  </a:lnTo>
                  <a:lnTo>
                    <a:pt x="117747" y="47472"/>
                  </a:lnTo>
                  <a:lnTo>
                    <a:pt x="102578" y="38702"/>
                  </a:lnTo>
                  <a:close/>
                </a:path>
                <a:path w="230504" h="133350">
                  <a:moveTo>
                    <a:pt x="58422" y="37916"/>
                  </a:moveTo>
                  <a:lnTo>
                    <a:pt x="44156" y="46170"/>
                  </a:lnTo>
                  <a:lnTo>
                    <a:pt x="59325" y="54944"/>
                  </a:lnTo>
                  <a:lnTo>
                    <a:pt x="73591" y="46691"/>
                  </a:lnTo>
                  <a:lnTo>
                    <a:pt x="58422" y="37916"/>
                  </a:lnTo>
                  <a:close/>
                </a:path>
                <a:path w="230504" h="133350">
                  <a:moveTo>
                    <a:pt x="14266" y="37135"/>
                  </a:moveTo>
                  <a:lnTo>
                    <a:pt x="0" y="45389"/>
                  </a:lnTo>
                  <a:lnTo>
                    <a:pt x="15169" y="54163"/>
                  </a:lnTo>
                  <a:lnTo>
                    <a:pt x="29435" y="45909"/>
                  </a:lnTo>
                  <a:lnTo>
                    <a:pt x="14266" y="37135"/>
                  </a:lnTo>
                  <a:close/>
                </a:path>
                <a:path w="230504" h="133350">
                  <a:moveTo>
                    <a:pt x="123979" y="26319"/>
                  </a:moveTo>
                  <a:lnTo>
                    <a:pt x="109714" y="34572"/>
                  </a:lnTo>
                  <a:lnTo>
                    <a:pt x="124882" y="43347"/>
                  </a:lnTo>
                  <a:lnTo>
                    <a:pt x="139148" y="35093"/>
                  </a:lnTo>
                  <a:lnTo>
                    <a:pt x="123979" y="26319"/>
                  </a:lnTo>
                  <a:close/>
                </a:path>
                <a:path w="230504" h="133350">
                  <a:moveTo>
                    <a:pt x="79823" y="25538"/>
                  </a:moveTo>
                  <a:lnTo>
                    <a:pt x="65557" y="33791"/>
                  </a:lnTo>
                  <a:lnTo>
                    <a:pt x="80726" y="42566"/>
                  </a:lnTo>
                  <a:lnTo>
                    <a:pt x="94992" y="34312"/>
                  </a:lnTo>
                  <a:lnTo>
                    <a:pt x="79823" y="25538"/>
                  </a:lnTo>
                  <a:close/>
                </a:path>
                <a:path w="230504" h="133350">
                  <a:moveTo>
                    <a:pt x="35667" y="24756"/>
                  </a:moveTo>
                  <a:lnTo>
                    <a:pt x="21401" y="33010"/>
                  </a:lnTo>
                  <a:lnTo>
                    <a:pt x="36570" y="41785"/>
                  </a:lnTo>
                  <a:lnTo>
                    <a:pt x="50840" y="33531"/>
                  </a:lnTo>
                  <a:lnTo>
                    <a:pt x="35667" y="24756"/>
                  </a:lnTo>
                  <a:close/>
                </a:path>
                <a:path w="230504" h="133350">
                  <a:moveTo>
                    <a:pt x="101224" y="13159"/>
                  </a:moveTo>
                  <a:lnTo>
                    <a:pt x="86958" y="21413"/>
                  </a:lnTo>
                  <a:lnTo>
                    <a:pt x="102132" y="30187"/>
                  </a:lnTo>
                  <a:lnTo>
                    <a:pt x="116397" y="21934"/>
                  </a:lnTo>
                  <a:lnTo>
                    <a:pt x="101224" y="13159"/>
                  </a:lnTo>
                  <a:close/>
                </a:path>
                <a:path w="230504" h="133350">
                  <a:moveTo>
                    <a:pt x="57073" y="12378"/>
                  </a:moveTo>
                  <a:lnTo>
                    <a:pt x="42802" y="20632"/>
                  </a:lnTo>
                  <a:lnTo>
                    <a:pt x="57971" y="29406"/>
                  </a:lnTo>
                  <a:lnTo>
                    <a:pt x="72241" y="21153"/>
                  </a:lnTo>
                  <a:lnTo>
                    <a:pt x="57073" y="12378"/>
                  </a:lnTo>
                  <a:close/>
                </a:path>
                <a:path w="230504" h="133350">
                  <a:moveTo>
                    <a:pt x="78474" y="0"/>
                  </a:moveTo>
                  <a:lnTo>
                    <a:pt x="64203" y="8249"/>
                  </a:lnTo>
                  <a:lnTo>
                    <a:pt x="79376" y="17023"/>
                  </a:lnTo>
                  <a:lnTo>
                    <a:pt x="93642" y="8774"/>
                  </a:lnTo>
                  <a:lnTo>
                    <a:pt x="78474" y="0"/>
                  </a:lnTo>
                  <a:close/>
                </a:path>
              </a:pathLst>
            </a:custGeom>
            <a:solidFill>
              <a:srgbClr val="FFFFFF"/>
            </a:solidFill>
          </p:spPr>
          <p:txBody>
            <a:bodyPr wrap="square" lIns="0" tIns="0" rIns="0" bIns="0" rtlCol="0"/>
            <a:lstStyle/>
            <a:p>
              <a:endParaRPr sz="1050"/>
            </a:p>
          </p:txBody>
        </p:sp>
        <p:sp>
          <p:nvSpPr>
            <p:cNvPr id="443" name="object 443"/>
            <p:cNvSpPr/>
            <p:nvPr/>
          </p:nvSpPr>
          <p:spPr>
            <a:xfrm>
              <a:off x="3699444" y="1656698"/>
              <a:ext cx="230504" cy="128270"/>
            </a:xfrm>
            <a:custGeom>
              <a:avLst/>
              <a:gdLst/>
              <a:ahLst/>
              <a:cxnLst/>
              <a:rect l="l" t="t" r="r" b="b"/>
              <a:pathLst>
                <a:path w="230504" h="128269">
                  <a:moveTo>
                    <a:pt x="64203" y="0"/>
                  </a:moveTo>
                  <a:lnTo>
                    <a:pt x="64203" y="3288"/>
                  </a:lnTo>
                  <a:lnTo>
                    <a:pt x="79372" y="12063"/>
                  </a:lnTo>
                  <a:lnTo>
                    <a:pt x="79376" y="8774"/>
                  </a:lnTo>
                  <a:lnTo>
                    <a:pt x="64203" y="0"/>
                  </a:lnTo>
                  <a:close/>
                </a:path>
                <a:path w="230504" h="128269">
                  <a:moveTo>
                    <a:pt x="93642" y="525"/>
                  </a:moveTo>
                  <a:lnTo>
                    <a:pt x="79376" y="8774"/>
                  </a:lnTo>
                  <a:lnTo>
                    <a:pt x="79372" y="12063"/>
                  </a:lnTo>
                  <a:lnTo>
                    <a:pt x="93642" y="3814"/>
                  </a:lnTo>
                  <a:lnTo>
                    <a:pt x="93642" y="525"/>
                  </a:lnTo>
                  <a:close/>
                </a:path>
                <a:path w="230504" h="128269">
                  <a:moveTo>
                    <a:pt x="86958" y="13164"/>
                  </a:moveTo>
                  <a:lnTo>
                    <a:pt x="86958" y="16452"/>
                  </a:lnTo>
                  <a:lnTo>
                    <a:pt x="102127" y="25227"/>
                  </a:lnTo>
                  <a:lnTo>
                    <a:pt x="102132" y="21938"/>
                  </a:lnTo>
                  <a:lnTo>
                    <a:pt x="86958" y="13164"/>
                  </a:lnTo>
                  <a:close/>
                </a:path>
                <a:path w="230504" h="128269">
                  <a:moveTo>
                    <a:pt x="116397" y="13684"/>
                  </a:moveTo>
                  <a:lnTo>
                    <a:pt x="102132" y="21938"/>
                  </a:lnTo>
                  <a:lnTo>
                    <a:pt x="102127" y="25227"/>
                  </a:lnTo>
                  <a:lnTo>
                    <a:pt x="116397" y="16973"/>
                  </a:lnTo>
                  <a:lnTo>
                    <a:pt x="116397" y="13684"/>
                  </a:lnTo>
                  <a:close/>
                </a:path>
                <a:path w="230504" h="128269">
                  <a:moveTo>
                    <a:pt x="109714" y="26323"/>
                  </a:moveTo>
                  <a:lnTo>
                    <a:pt x="109714" y="29612"/>
                  </a:lnTo>
                  <a:lnTo>
                    <a:pt x="124882" y="38386"/>
                  </a:lnTo>
                  <a:lnTo>
                    <a:pt x="124882" y="35098"/>
                  </a:lnTo>
                  <a:lnTo>
                    <a:pt x="109714" y="26323"/>
                  </a:lnTo>
                  <a:close/>
                </a:path>
                <a:path w="230504" h="128269">
                  <a:moveTo>
                    <a:pt x="139148" y="26844"/>
                  </a:moveTo>
                  <a:lnTo>
                    <a:pt x="124882" y="35098"/>
                  </a:lnTo>
                  <a:lnTo>
                    <a:pt x="124882" y="38386"/>
                  </a:lnTo>
                  <a:lnTo>
                    <a:pt x="139148" y="30133"/>
                  </a:lnTo>
                  <a:lnTo>
                    <a:pt x="139148" y="26844"/>
                  </a:lnTo>
                  <a:close/>
                </a:path>
                <a:path w="230504" h="128269">
                  <a:moveTo>
                    <a:pt x="132464" y="39487"/>
                  </a:moveTo>
                  <a:lnTo>
                    <a:pt x="132464" y="42776"/>
                  </a:lnTo>
                  <a:lnTo>
                    <a:pt x="147633" y="51543"/>
                  </a:lnTo>
                  <a:lnTo>
                    <a:pt x="147637" y="48257"/>
                  </a:lnTo>
                  <a:lnTo>
                    <a:pt x="132464" y="39487"/>
                  </a:lnTo>
                  <a:close/>
                </a:path>
                <a:path w="230504" h="128269">
                  <a:moveTo>
                    <a:pt x="161903" y="40008"/>
                  </a:moveTo>
                  <a:lnTo>
                    <a:pt x="147637" y="48257"/>
                  </a:lnTo>
                  <a:lnTo>
                    <a:pt x="147637" y="51543"/>
                  </a:lnTo>
                  <a:lnTo>
                    <a:pt x="161903" y="43297"/>
                  </a:lnTo>
                  <a:lnTo>
                    <a:pt x="161903" y="40008"/>
                  </a:lnTo>
                  <a:close/>
                </a:path>
                <a:path w="230504" h="128269">
                  <a:moveTo>
                    <a:pt x="155219" y="52647"/>
                  </a:moveTo>
                  <a:lnTo>
                    <a:pt x="155219" y="55936"/>
                  </a:lnTo>
                  <a:lnTo>
                    <a:pt x="170388" y="64710"/>
                  </a:lnTo>
                  <a:lnTo>
                    <a:pt x="170388" y="61421"/>
                  </a:lnTo>
                  <a:lnTo>
                    <a:pt x="155219" y="52647"/>
                  </a:lnTo>
                  <a:close/>
                </a:path>
                <a:path w="230504" h="128269">
                  <a:moveTo>
                    <a:pt x="184658" y="53168"/>
                  </a:moveTo>
                  <a:lnTo>
                    <a:pt x="170388" y="61421"/>
                  </a:lnTo>
                  <a:lnTo>
                    <a:pt x="170388" y="64710"/>
                  </a:lnTo>
                  <a:lnTo>
                    <a:pt x="184658" y="56456"/>
                  </a:lnTo>
                  <a:lnTo>
                    <a:pt x="184658" y="53168"/>
                  </a:lnTo>
                  <a:close/>
                </a:path>
                <a:path w="230504" h="128269">
                  <a:moveTo>
                    <a:pt x="177974" y="65806"/>
                  </a:moveTo>
                  <a:lnTo>
                    <a:pt x="177974" y="69095"/>
                  </a:lnTo>
                  <a:lnTo>
                    <a:pt x="193143" y="77870"/>
                  </a:lnTo>
                  <a:lnTo>
                    <a:pt x="193143" y="74581"/>
                  </a:lnTo>
                  <a:lnTo>
                    <a:pt x="177974" y="65806"/>
                  </a:lnTo>
                  <a:close/>
                </a:path>
                <a:path w="230504" h="128269">
                  <a:moveTo>
                    <a:pt x="207409" y="66327"/>
                  </a:moveTo>
                  <a:lnTo>
                    <a:pt x="193143" y="74581"/>
                  </a:lnTo>
                  <a:lnTo>
                    <a:pt x="193143" y="77870"/>
                  </a:lnTo>
                  <a:lnTo>
                    <a:pt x="207409" y="69616"/>
                  </a:lnTo>
                  <a:lnTo>
                    <a:pt x="207409" y="66327"/>
                  </a:lnTo>
                  <a:close/>
                </a:path>
                <a:path w="230504" h="128269">
                  <a:moveTo>
                    <a:pt x="200725" y="78970"/>
                  </a:moveTo>
                  <a:lnTo>
                    <a:pt x="200725" y="82259"/>
                  </a:lnTo>
                  <a:lnTo>
                    <a:pt x="215893" y="91034"/>
                  </a:lnTo>
                  <a:lnTo>
                    <a:pt x="215893" y="87745"/>
                  </a:lnTo>
                  <a:lnTo>
                    <a:pt x="200725" y="78970"/>
                  </a:lnTo>
                  <a:close/>
                </a:path>
                <a:path w="230504" h="128269">
                  <a:moveTo>
                    <a:pt x="230164" y="79491"/>
                  </a:moveTo>
                  <a:lnTo>
                    <a:pt x="215893" y="87745"/>
                  </a:lnTo>
                  <a:lnTo>
                    <a:pt x="215893" y="91034"/>
                  </a:lnTo>
                  <a:lnTo>
                    <a:pt x="230164" y="82780"/>
                  </a:lnTo>
                  <a:lnTo>
                    <a:pt x="230164" y="79491"/>
                  </a:lnTo>
                  <a:close/>
                </a:path>
                <a:path w="230504" h="128269">
                  <a:moveTo>
                    <a:pt x="42802" y="12383"/>
                  </a:moveTo>
                  <a:lnTo>
                    <a:pt x="42802" y="15671"/>
                  </a:lnTo>
                  <a:lnTo>
                    <a:pt x="57971" y="24446"/>
                  </a:lnTo>
                  <a:lnTo>
                    <a:pt x="57971" y="21157"/>
                  </a:lnTo>
                  <a:lnTo>
                    <a:pt x="42802" y="12383"/>
                  </a:lnTo>
                  <a:close/>
                </a:path>
                <a:path w="230504" h="128269">
                  <a:moveTo>
                    <a:pt x="72241" y="12903"/>
                  </a:moveTo>
                  <a:lnTo>
                    <a:pt x="57971" y="21157"/>
                  </a:lnTo>
                  <a:lnTo>
                    <a:pt x="57971" y="24446"/>
                  </a:lnTo>
                  <a:lnTo>
                    <a:pt x="72241" y="16192"/>
                  </a:lnTo>
                  <a:lnTo>
                    <a:pt x="72241" y="12903"/>
                  </a:lnTo>
                  <a:close/>
                </a:path>
                <a:path w="230504" h="128269">
                  <a:moveTo>
                    <a:pt x="65557" y="25542"/>
                  </a:moveTo>
                  <a:lnTo>
                    <a:pt x="65557" y="28831"/>
                  </a:lnTo>
                  <a:lnTo>
                    <a:pt x="80726" y="37605"/>
                  </a:lnTo>
                  <a:lnTo>
                    <a:pt x="80726" y="34317"/>
                  </a:lnTo>
                  <a:lnTo>
                    <a:pt x="65557" y="25542"/>
                  </a:lnTo>
                  <a:close/>
                </a:path>
                <a:path w="230504" h="128269">
                  <a:moveTo>
                    <a:pt x="94992" y="26063"/>
                  </a:moveTo>
                  <a:lnTo>
                    <a:pt x="80726" y="34317"/>
                  </a:lnTo>
                  <a:lnTo>
                    <a:pt x="80726" y="37605"/>
                  </a:lnTo>
                  <a:lnTo>
                    <a:pt x="94992" y="29352"/>
                  </a:lnTo>
                  <a:lnTo>
                    <a:pt x="94992" y="26063"/>
                  </a:lnTo>
                  <a:close/>
                </a:path>
                <a:path w="230504" h="128269">
                  <a:moveTo>
                    <a:pt x="88308" y="38702"/>
                  </a:moveTo>
                  <a:lnTo>
                    <a:pt x="88313" y="41990"/>
                  </a:lnTo>
                  <a:lnTo>
                    <a:pt x="103481" y="50765"/>
                  </a:lnTo>
                  <a:lnTo>
                    <a:pt x="103481" y="47476"/>
                  </a:lnTo>
                  <a:lnTo>
                    <a:pt x="88308" y="38702"/>
                  </a:lnTo>
                  <a:close/>
                </a:path>
                <a:path w="230504" h="128269">
                  <a:moveTo>
                    <a:pt x="117747" y="39222"/>
                  </a:moveTo>
                  <a:lnTo>
                    <a:pt x="103481" y="47476"/>
                  </a:lnTo>
                  <a:lnTo>
                    <a:pt x="103481" y="50765"/>
                  </a:lnTo>
                  <a:lnTo>
                    <a:pt x="117747" y="42511"/>
                  </a:lnTo>
                  <a:lnTo>
                    <a:pt x="117747" y="39222"/>
                  </a:lnTo>
                  <a:close/>
                </a:path>
                <a:path w="230504" h="128269">
                  <a:moveTo>
                    <a:pt x="111063" y="51866"/>
                  </a:moveTo>
                  <a:lnTo>
                    <a:pt x="111063" y="55154"/>
                  </a:lnTo>
                  <a:lnTo>
                    <a:pt x="126232" y="63929"/>
                  </a:lnTo>
                  <a:lnTo>
                    <a:pt x="126232" y="60640"/>
                  </a:lnTo>
                  <a:lnTo>
                    <a:pt x="111063" y="51866"/>
                  </a:lnTo>
                  <a:close/>
                </a:path>
                <a:path w="230504" h="128269">
                  <a:moveTo>
                    <a:pt x="140502" y="52386"/>
                  </a:moveTo>
                  <a:lnTo>
                    <a:pt x="126232" y="60640"/>
                  </a:lnTo>
                  <a:lnTo>
                    <a:pt x="126232" y="63929"/>
                  </a:lnTo>
                  <a:lnTo>
                    <a:pt x="140502" y="55675"/>
                  </a:lnTo>
                  <a:lnTo>
                    <a:pt x="140502" y="52386"/>
                  </a:lnTo>
                  <a:close/>
                </a:path>
                <a:path w="230504" h="128269">
                  <a:moveTo>
                    <a:pt x="133818" y="65025"/>
                  </a:moveTo>
                  <a:lnTo>
                    <a:pt x="133818" y="68314"/>
                  </a:lnTo>
                  <a:lnTo>
                    <a:pt x="148987" y="77089"/>
                  </a:lnTo>
                  <a:lnTo>
                    <a:pt x="148987" y="73800"/>
                  </a:lnTo>
                  <a:lnTo>
                    <a:pt x="133818" y="65025"/>
                  </a:lnTo>
                  <a:close/>
                </a:path>
                <a:path w="230504" h="128269">
                  <a:moveTo>
                    <a:pt x="163252" y="65546"/>
                  </a:moveTo>
                  <a:lnTo>
                    <a:pt x="148987" y="73800"/>
                  </a:lnTo>
                  <a:lnTo>
                    <a:pt x="148987" y="77089"/>
                  </a:lnTo>
                  <a:lnTo>
                    <a:pt x="163252" y="68835"/>
                  </a:lnTo>
                  <a:lnTo>
                    <a:pt x="163252" y="65546"/>
                  </a:lnTo>
                  <a:close/>
                </a:path>
                <a:path w="230504" h="128269">
                  <a:moveTo>
                    <a:pt x="156569" y="78185"/>
                  </a:moveTo>
                  <a:lnTo>
                    <a:pt x="156569" y="81474"/>
                  </a:lnTo>
                  <a:lnTo>
                    <a:pt x="171742" y="90248"/>
                  </a:lnTo>
                  <a:lnTo>
                    <a:pt x="171742" y="86959"/>
                  </a:lnTo>
                  <a:lnTo>
                    <a:pt x="156569" y="78185"/>
                  </a:lnTo>
                  <a:close/>
                </a:path>
                <a:path w="230504" h="128269">
                  <a:moveTo>
                    <a:pt x="186008" y="78710"/>
                  </a:moveTo>
                  <a:lnTo>
                    <a:pt x="171742" y="86959"/>
                  </a:lnTo>
                  <a:lnTo>
                    <a:pt x="171742" y="90248"/>
                  </a:lnTo>
                  <a:lnTo>
                    <a:pt x="186008" y="81999"/>
                  </a:lnTo>
                  <a:lnTo>
                    <a:pt x="186008" y="78710"/>
                  </a:lnTo>
                  <a:close/>
                </a:path>
                <a:path w="230504" h="128269">
                  <a:moveTo>
                    <a:pt x="179324" y="91349"/>
                  </a:moveTo>
                  <a:lnTo>
                    <a:pt x="179324" y="94638"/>
                  </a:lnTo>
                  <a:lnTo>
                    <a:pt x="194492" y="103412"/>
                  </a:lnTo>
                  <a:lnTo>
                    <a:pt x="194492" y="100124"/>
                  </a:lnTo>
                  <a:lnTo>
                    <a:pt x="179324" y="91349"/>
                  </a:lnTo>
                  <a:close/>
                </a:path>
                <a:path w="230504" h="128269">
                  <a:moveTo>
                    <a:pt x="208763" y="91870"/>
                  </a:moveTo>
                  <a:lnTo>
                    <a:pt x="194492" y="100124"/>
                  </a:lnTo>
                  <a:lnTo>
                    <a:pt x="194492" y="103412"/>
                  </a:lnTo>
                  <a:lnTo>
                    <a:pt x="208763" y="95158"/>
                  </a:lnTo>
                  <a:lnTo>
                    <a:pt x="208763" y="91870"/>
                  </a:lnTo>
                  <a:close/>
                </a:path>
                <a:path w="230504" h="128269">
                  <a:moveTo>
                    <a:pt x="21401" y="24761"/>
                  </a:moveTo>
                  <a:lnTo>
                    <a:pt x="21401" y="28050"/>
                  </a:lnTo>
                  <a:lnTo>
                    <a:pt x="36570" y="36824"/>
                  </a:lnTo>
                  <a:lnTo>
                    <a:pt x="36570" y="33536"/>
                  </a:lnTo>
                  <a:lnTo>
                    <a:pt x="21401" y="24761"/>
                  </a:lnTo>
                  <a:close/>
                </a:path>
                <a:path w="230504" h="128269">
                  <a:moveTo>
                    <a:pt x="50840" y="25282"/>
                  </a:moveTo>
                  <a:lnTo>
                    <a:pt x="36570" y="33536"/>
                  </a:lnTo>
                  <a:lnTo>
                    <a:pt x="36570" y="36824"/>
                  </a:lnTo>
                  <a:lnTo>
                    <a:pt x="50840" y="28570"/>
                  </a:lnTo>
                  <a:lnTo>
                    <a:pt x="50840" y="25282"/>
                  </a:lnTo>
                  <a:close/>
                </a:path>
                <a:path w="230504" h="128269">
                  <a:moveTo>
                    <a:pt x="44156" y="37921"/>
                  </a:moveTo>
                  <a:lnTo>
                    <a:pt x="44156" y="41209"/>
                  </a:lnTo>
                  <a:lnTo>
                    <a:pt x="59325" y="49984"/>
                  </a:lnTo>
                  <a:lnTo>
                    <a:pt x="59325" y="46695"/>
                  </a:lnTo>
                  <a:lnTo>
                    <a:pt x="44156" y="37921"/>
                  </a:lnTo>
                  <a:close/>
                </a:path>
                <a:path w="230504" h="128269">
                  <a:moveTo>
                    <a:pt x="73591" y="38441"/>
                  </a:moveTo>
                  <a:lnTo>
                    <a:pt x="59325" y="46695"/>
                  </a:lnTo>
                  <a:lnTo>
                    <a:pt x="59325" y="49984"/>
                  </a:lnTo>
                  <a:lnTo>
                    <a:pt x="73591" y="41730"/>
                  </a:lnTo>
                  <a:lnTo>
                    <a:pt x="73591" y="38441"/>
                  </a:lnTo>
                  <a:close/>
                </a:path>
                <a:path w="230504" h="128269">
                  <a:moveTo>
                    <a:pt x="66907" y="51085"/>
                  </a:moveTo>
                  <a:lnTo>
                    <a:pt x="66907" y="54373"/>
                  </a:lnTo>
                  <a:lnTo>
                    <a:pt x="82076" y="63143"/>
                  </a:lnTo>
                  <a:lnTo>
                    <a:pt x="82076" y="59855"/>
                  </a:lnTo>
                  <a:lnTo>
                    <a:pt x="66907" y="51085"/>
                  </a:lnTo>
                  <a:close/>
                </a:path>
                <a:path w="230504" h="128269">
                  <a:moveTo>
                    <a:pt x="96346" y="51605"/>
                  </a:moveTo>
                  <a:lnTo>
                    <a:pt x="82076" y="59855"/>
                  </a:lnTo>
                  <a:lnTo>
                    <a:pt x="82076" y="63143"/>
                  </a:lnTo>
                  <a:lnTo>
                    <a:pt x="96346" y="54894"/>
                  </a:lnTo>
                  <a:lnTo>
                    <a:pt x="96346" y="51605"/>
                  </a:lnTo>
                  <a:close/>
                </a:path>
                <a:path w="230504" h="128269">
                  <a:moveTo>
                    <a:pt x="135168" y="90568"/>
                  </a:moveTo>
                  <a:lnTo>
                    <a:pt x="135168" y="93857"/>
                  </a:lnTo>
                  <a:lnTo>
                    <a:pt x="150336" y="102631"/>
                  </a:lnTo>
                  <a:lnTo>
                    <a:pt x="150336" y="99342"/>
                  </a:lnTo>
                  <a:lnTo>
                    <a:pt x="135168" y="90568"/>
                  </a:lnTo>
                  <a:close/>
                </a:path>
                <a:path w="230504" h="128269">
                  <a:moveTo>
                    <a:pt x="164607" y="91089"/>
                  </a:moveTo>
                  <a:lnTo>
                    <a:pt x="150336" y="99342"/>
                  </a:lnTo>
                  <a:lnTo>
                    <a:pt x="150336" y="102631"/>
                  </a:lnTo>
                  <a:lnTo>
                    <a:pt x="164607" y="94377"/>
                  </a:lnTo>
                  <a:lnTo>
                    <a:pt x="164607" y="91089"/>
                  </a:lnTo>
                  <a:close/>
                </a:path>
                <a:path w="230504" h="128269">
                  <a:moveTo>
                    <a:pt x="45506" y="63463"/>
                  </a:moveTo>
                  <a:lnTo>
                    <a:pt x="45506" y="66752"/>
                  </a:lnTo>
                  <a:lnTo>
                    <a:pt x="106180" y="101846"/>
                  </a:lnTo>
                  <a:lnTo>
                    <a:pt x="106180" y="98557"/>
                  </a:lnTo>
                  <a:lnTo>
                    <a:pt x="45506" y="63463"/>
                  </a:lnTo>
                  <a:close/>
                </a:path>
                <a:path w="230504" h="128269">
                  <a:moveTo>
                    <a:pt x="120450" y="90308"/>
                  </a:moveTo>
                  <a:lnTo>
                    <a:pt x="106180" y="98557"/>
                  </a:lnTo>
                  <a:lnTo>
                    <a:pt x="106180" y="101846"/>
                  </a:lnTo>
                  <a:lnTo>
                    <a:pt x="120450" y="93596"/>
                  </a:lnTo>
                  <a:lnTo>
                    <a:pt x="120450" y="90308"/>
                  </a:lnTo>
                  <a:close/>
                </a:path>
                <a:path w="230504" h="128269">
                  <a:moveTo>
                    <a:pt x="112417" y="77404"/>
                  </a:moveTo>
                  <a:lnTo>
                    <a:pt x="112417" y="80693"/>
                  </a:lnTo>
                  <a:lnTo>
                    <a:pt x="127586" y="89467"/>
                  </a:lnTo>
                  <a:lnTo>
                    <a:pt x="127586" y="86178"/>
                  </a:lnTo>
                  <a:lnTo>
                    <a:pt x="112417" y="77404"/>
                  </a:lnTo>
                  <a:close/>
                </a:path>
                <a:path w="230504" h="128269">
                  <a:moveTo>
                    <a:pt x="141851" y="77924"/>
                  </a:moveTo>
                  <a:lnTo>
                    <a:pt x="127586" y="86178"/>
                  </a:lnTo>
                  <a:lnTo>
                    <a:pt x="127586" y="89467"/>
                  </a:lnTo>
                  <a:lnTo>
                    <a:pt x="141851" y="81213"/>
                  </a:lnTo>
                  <a:lnTo>
                    <a:pt x="141851" y="77924"/>
                  </a:lnTo>
                  <a:close/>
                </a:path>
                <a:path w="230504" h="128269">
                  <a:moveTo>
                    <a:pt x="89662" y="64244"/>
                  </a:moveTo>
                  <a:lnTo>
                    <a:pt x="89662" y="67533"/>
                  </a:lnTo>
                  <a:lnTo>
                    <a:pt x="104831" y="76308"/>
                  </a:lnTo>
                  <a:lnTo>
                    <a:pt x="104831" y="73019"/>
                  </a:lnTo>
                  <a:lnTo>
                    <a:pt x="89662" y="64244"/>
                  </a:lnTo>
                  <a:close/>
                </a:path>
                <a:path w="230504" h="128269">
                  <a:moveTo>
                    <a:pt x="119096" y="64765"/>
                  </a:moveTo>
                  <a:lnTo>
                    <a:pt x="104831" y="73019"/>
                  </a:lnTo>
                  <a:lnTo>
                    <a:pt x="104831" y="76308"/>
                  </a:lnTo>
                  <a:lnTo>
                    <a:pt x="119096" y="68054"/>
                  </a:lnTo>
                  <a:lnTo>
                    <a:pt x="119096" y="64765"/>
                  </a:lnTo>
                  <a:close/>
                </a:path>
                <a:path w="230504" h="128269">
                  <a:moveTo>
                    <a:pt x="157923" y="103727"/>
                  </a:moveTo>
                  <a:lnTo>
                    <a:pt x="157923" y="107016"/>
                  </a:lnTo>
                  <a:lnTo>
                    <a:pt x="173091" y="115791"/>
                  </a:lnTo>
                  <a:lnTo>
                    <a:pt x="173091" y="112502"/>
                  </a:lnTo>
                  <a:lnTo>
                    <a:pt x="157923" y="103727"/>
                  </a:lnTo>
                  <a:close/>
                </a:path>
                <a:path w="230504" h="128269">
                  <a:moveTo>
                    <a:pt x="187357" y="104248"/>
                  </a:moveTo>
                  <a:lnTo>
                    <a:pt x="173091" y="112502"/>
                  </a:lnTo>
                  <a:lnTo>
                    <a:pt x="173091" y="115791"/>
                  </a:lnTo>
                  <a:lnTo>
                    <a:pt x="187362" y="107537"/>
                  </a:lnTo>
                  <a:lnTo>
                    <a:pt x="187357" y="104248"/>
                  </a:lnTo>
                  <a:close/>
                </a:path>
                <a:path w="230504" h="128269">
                  <a:moveTo>
                    <a:pt x="0" y="37139"/>
                  </a:moveTo>
                  <a:lnTo>
                    <a:pt x="0" y="40428"/>
                  </a:lnTo>
                  <a:lnTo>
                    <a:pt x="15169" y="49203"/>
                  </a:lnTo>
                  <a:lnTo>
                    <a:pt x="15169" y="45914"/>
                  </a:lnTo>
                  <a:lnTo>
                    <a:pt x="0" y="37139"/>
                  </a:lnTo>
                  <a:close/>
                </a:path>
                <a:path w="230504" h="128269">
                  <a:moveTo>
                    <a:pt x="29435" y="37660"/>
                  </a:moveTo>
                  <a:lnTo>
                    <a:pt x="15169" y="45914"/>
                  </a:lnTo>
                  <a:lnTo>
                    <a:pt x="15169" y="49203"/>
                  </a:lnTo>
                  <a:lnTo>
                    <a:pt x="29435" y="40949"/>
                  </a:lnTo>
                  <a:lnTo>
                    <a:pt x="29435" y="37660"/>
                  </a:lnTo>
                  <a:close/>
                </a:path>
                <a:path w="230504" h="128269">
                  <a:moveTo>
                    <a:pt x="22751" y="50299"/>
                  </a:moveTo>
                  <a:lnTo>
                    <a:pt x="22751" y="53588"/>
                  </a:lnTo>
                  <a:lnTo>
                    <a:pt x="37924" y="62362"/>
                  </a:lnTo>
                  <a:lnTo>
                    <a:pt x="37919" y="59074"/>
                  </a:lnTo>
                  <a:lnTo>
                    <a:pt x="22751" y="50299"/>
                  </a:lnTo>
                  <a:close/>
                </a:path>
                <a:path w="230504" h="128269">
                  <a:moveTo>
                    <a:pt x="52190" y="50824"/>
                  </a:moveTo>
                  <a:lnTo>
                    <a:pt x="37919" y="59074"/>
                  </a:lnTo>
                  <a:lnTo>
                    <a:pt x="37924" y="62362"/>
                  </a:lnTo>
                  <a:lnTo>
                    <a:pt x="52190" y="54113"/>
                  </a:lnTo>
                  <a:lnTo>
                    <a:pt x="52190" y="50824"/>
                  </a:lnTo>
                  <a:close/>
                </a:path>
                <a:path w="230504" h="128269">
                  <a:moveTo>
                    <a:pt x="113767" y="102946"/>
                  </a:moveTo>
                  <a:lnTo>
                    <a:pt x="113767" y="106235"/>
                  </a:lnTo>
                  <a:lnTo>
                    <a:pt x="128935" y="115010"/>
                  </a:lnTo>
                  <a:lnTo>
                    <a:pt x="128935" y="111721"/>
                  </a:lnTo>
                  <a:lnTo>
                    <a:pt x="113767" y="102946"/>
                  </a:lnTo>
                  <a:close/>
                </a:path>
                <a:path w="230504" h="128269">
                  <a:moveTo>
                    <a:pt x="143206" y="103467"/>
                  </a:moveTo>
                  <a:lnTo>
                    <a:pt x="128935" y="111721"/>
                  </a:lnTo>
                  <a:lnTo>
                    <a:pt x="128935" y="115010"/>
                  </a:lnTo>
                  <a:lnTo>
                    <a:pt x="143206" y="106756"/>
                  </a:lnTo>
                  <a:lnTo>
                    <a:pt x="143206" y="103467"/>
                  </a:lnTo>
                  <a:close/>
                </a:path>
                <a:path w="230504" h="128269">
                  <a:moveTo>
                    <a:pt x="136522" y="116106"/>
                  </a:moveTo>
                  <a:lnTo>
                    <a:pt x="136522" y="119395"/>
                  </a:lnTo>
                  <a:lnTo>
                    <a:pt x="151690" y="128169"/>
                  </a:lnTo>
                  <a:lnTo>
                    <a:pt x="151690" y="124880"/>
                  </a:lnTo>
                  <a:lnTo>
                    <a:pt x="136522" y="116106"/>
                  </a:lnTo>
                  <a:close/>
                </a:path>
                <a:path w="230504" h="128269">
                  <a:moveTo>
                    <a:pt x="165956" y="116627"/>
                  </a:moveTo>
                  <a:lnTo>
                    <a:pt x="151690" y="124880"/>
                  </a:lnTo>
                  <a:lnTo>
                    <a:pt x="151690" y="128169"/>
                  </a:lnTo>
                  <a:lnTo>
                    <a:pt x="165956" y="119915"/>
                  </a:lnTo>
                  <a:lnTo>
                    <a:pt x="165956" y="116627"/>
                  </a:lnTo>
                  <a:close/>
                </a:path>
              </a:pathLst>
            </a:custGeom>
            <a:solidFill>
              <a:srgbClr val="959595">
                <a:alpha val="29803"/>
              </a:srgbClr>
            </a:solidFill>
          </p:spPr>
          <p:txBody>
            <a:bodyPr wrap="square" lIns="0" tIns="0" rIns="0" bIns="0" rtlCol="0"/>
            <a:lstStyle/>
            <a:p>
              <a:endParaRPr sz="1050"/>
            </a:p>
          </p:txBody>
        </p:sp>
      </p:grpSp>
      <p:sp>
        <p:nvSpPr>
          <p:cNvPr id="444" name="object 444"/>
          <p:cNvSpPr txBox="1"/>
          <p:nvPr/>
        </p:nvSpPr>
        <p:spPr>
          <a:xfrm>
            <a:off x="3864769" y="1381316"/>
            <a:ext cx="355759" cy="124554"/>
          </a:xfrm>
          <a:prstGeom prst="rect">
            <a:avLst/>
          </a:prstGeom>
        </p:spPr>
        <p:txBody>
          <a:bodyPr vert="horz" wrap="square" lIns="0" tIns="9049" rIns="0" bIns="0" rtlCol="0">
            <a:spAutoFit/>
          </a:bodyPr>
          <a:lstStyle/>
          <a:p>
            <a:pPr marL="9525">
              <a:spcBef>
                <a:spcPts val="71"/>
              </a:spcBef>
            </a:pPr>
            <a:r>
              <a:rPr sz="750" spc="-8" dirty="0">
                <a:latin typeface="Arial MT"/>
                <a:cs typeface="Arial MT"/>
              </a:rPr>
              <a:t>Laptops</a:t>
            </a:r>
            <a:endParaRPr sz="750">
              <a:latin typeface="Arial MT"/>
              <a:cs typeface="Arial MT"/>
            </a:endParaRPr>
          </a:p>
        </p:txBody>
      </p:sp>
      <p:sp>
        <p:nvSpPr>
          <p:cNvPr id="445" name="object 445"/>
          <p:cNvSpPr txBox="1"/>
          <p:nvPr/>
        </p:nvSpPr>
        <p:spPr>
          <a:xfrm>
            <a:off x="4647057" y="1579054"/>
            <a:ext cx="336709"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Ser</a:t>
            </a:r>
            <a:r>
              <a:rPr sz="750" spc="-8" dirty="0">
                <a:latin typeface="Arial MT"/>
                <a:cs typeface="Arial MT"/>
              </a:rPr>
              <a:t>v</a:t>
            </a:r>
            <a:r>
              <a:rPr sz="750" spc="-4" dirty="0">
                <a:latin typeface="Arial MT"/>
                <a:cs typeface="Arial MT"/>
              </a:rPr>
              <a:t>e</a:t>
            </a:r>
            <a:r>
              <a:rPr sz="750" spc="-8" dirty="0">
                <a:latin typeface="Arial MT"/>
                <a:cs typeface="Arial MT"/>
              </a:rPr>
              <a:t>r</a:t>
            </a:r>
            <a:r>
              <a:rPr sz="600" dirty="0">
                <a:latin typeface="Arial MT"/>
                <a:cs typeface="Arial MT"/>
              </a:rPr>
              <a:t>s</a:t>
            </a:r>
            <a:endParaRPr sz="600">
              <a:latin typeface="Arial MT"/>
              <a:cs typeface="Arial MT"/>
            </a:endParaRPr>
          </a:p>
        </p:txBody>
      </p:sp>
      <p:grpSp>
        <p:nvGrpSpPr>
          <p:cNvPr id="446" name="object 446"/>
          <p:cNvGrpSpPr/>
          <p:nvPr/>
        </p:nvGrpSpPr>
        <p:grpSpPr>
          <a:xfrm>
            <a:off x="5660380" y="1100347"/>
            <a:ext cx="357188" cy="376713"/>
            <a:chOff x="6023173" y="1467129"/>
            <a:chExt cx="476250" cy="502284"/>
          </a:xfrm>
        </p:grpSpPr>
        <p:pic>
          <p:nvPicPr>
            <p:cNvPr id="447" name="object 447"/>
            <p:cNvPicPr/>
            <p:nvPr/>
          </p:nvPicPr>
          <p:blipFill>
            <a:blip r:embed="rId150" cstate="print"/>
            <a:stretch>
              <a:fillRect/>
            </a:stretch>
          </p:blipFill>
          <p:spPr>
            <a:xfrm>
              <a:off x="6138507" y="1757022"/>
              <a:ext cx="209732" cy="137483"/>
            </a:xfrm>
            <a:prstGeom prst="rect">
              <a:avLst/>
            </a:prstGeom>
          </p:spPr>
        </p:pic>
        <p:pic>
          <p:nvPicPr>
            <p:cNvPr id="448" name="object 448"/>
            <p:cNvPicPr/>
            <p:nvPr/>
          </p:nvPicPr>
          <p:blipFill>
            <a:blip r:embed="rId151" cstate="print"/>
            <a:stretch>
              <a:fillRect/>
            </a:stretch>
          </p:blipFill>
          <p:spPr>
            <a:xfrm>
              <a:off x="6027617" y="1471585"/>
              <a:ext cx="295500" cy="165492"/>
            </a:xfrm>
            <a:prstGeom prst="rect">
              <a:avLst/>
            </a:prstGeom>
          </p:spPr>
        </p:pic>
        <p:sp>
          <p:nvSpPr>
            <p:cNvPr id="449" name="object 449"/>
            <p:cNvSpPr/>
            <p:nvPr/>
          </p:nvSpPr>
          <p:spPr>
            <a:xfrm>
              <a:off x="6027618" y="1471586"/>
              <a:ext cx="295910" cy="165735"/>
            </a:xfrm>
            <a:custGeom>
              <a:avLst/>
              <a:gdLst/>
              <a:ahLst/>
              <a:cxnLst/>
              <a:rect l="l" t="t" r="r" b="b"/>
              <a:pathLst>
                <a:path w="295910" h="165735">
                  <a:moveTo>
                    <a:pt x="112137" y="165501"/>
                  </a:moveTo>
                  <a:lnTo>
                    <a:pt x="295500" y="62698"/>
                  </a:lnTo>
                  <a:lnTo>
                    <a:pt x="181844" y="0"/>
                  </a:lnTo>
                  <a:lnTo>
                    <a:pt x="0" y="102068"/>
                  </a:lnTo>
                  <a:lnTo>
                    <a:pt x="23559" y="124619"/>
                  </a:lnTo>
                  <a:lnTo>
                    <a:pt x="50516" y="142937"/>
                  </a:lnTo>
                  <a:lnTo>
                    <a:pt x="80267" y="156680"/>
                  </a:lnTo>
                  <a:lnTo>
                    <a:pt x="112208" y="165507"/>
                  </a:lnTo>
                </a:path>
              </a:pathLst>
            </a:custGeom>
            <a:ln w="3175">
              <a:solidFill>
                <a:srgbClr val="FFFFFF"/>
              </a:solidFill>
            </a:ln>
          </p:spPr>
          <p:txBody>
            <a:bodyPr wrap="square" lIns="0" tIns="0" rIns="0" bIns="0" rtlCol="0"/>
            <a:lstStyle/>
            <a:p>
              <a:endParaRPr sz="1050"/>
            </a:p>
          </p:txBody>
        </p:sp>
        <p:pic>
          <p:nvPicPr>
            <p:cNvPr id="450" name="object 450"/>
            <p:cNvPicPr/>
            <p:nvPr/>
          </p:nvPicPr>
          <p:blipFill>
            <a:blip r:embed="rId152" cstate="print"/>
            <a:stretch>
              <a:fillRect/>
            </a:stretch>
          </p:blipFill>
          <p:spPr>
            <a:xfrm>
              <a:off x="6027685" y="1573360"/>
              <a:ext cx="112140" cy="321102"/>
            </a:xfrm>
            <a:prstGeom prst="rect">
              <a:avLst/>
            </a:prstGeom>
          </p:spPr>
        </p:pic>
        <p:sp>
          <p:nvSpPr>
            <p:cNvPr id="451" name="object 451"/>
            <p:cNvSpPr/>
            <p:nvPr/>
          </p:nvSpPr>
          <p:spPr>
            <a:xfrm>
              <a:off x="6027685" y="1573360"/>
              <a:ext cx="112395" cy="321310"/>
            </a:xfrm>
            <a:custGeom>
              <a:avLst/>
              <a:gdLst/>
              <a:ahLst/>
              <a:cxnLst/>
              <a:rect l="l" t="t" r="r" b="b"/>
              <a:pathLst>
                <a:path w="112395" h="321310">
                  <a:moveTo>
                    <a:pt x="112140" y="63732"/>
                  </a:moveTo>
                  <a:lnTo>
                    <a:pt x="80152" y="54921"/>
                  </a:lnTo>
                  <a:lnTo>
                    <a:pt x="50386" y="41127"/>
                  </a:lnTo>
                  <a:lnTo>
                    <a:pt x="23462" y="22703"/>
                  </a:lnTo>
                  <a:lnTo>
                    <a:pt x="0" y="0"/>
                  </a:lnTo>
                  <a:lnTo>
                    <a:pt x="0" y="262477"/>
                  </a:lnTo>
                  <a:lnTo>
                    <a:pt x="50840" y="301051"/>
                  </a:lnTo>
                  <a:lnTo>
                    <a:pt x="112140" y="321102"/>
                  </a:lnTo>
                  <a:lnTo>
                    <a:pt x="112070" y="63726"/>
                  </a:lnTo>
                </a:path>
              </a:pathLst>
            </a:custGeom>
            <a:ln w="3175">
              <a:solidFill>
                <a:srgbClr val="A78450"/>
              </a:solidFill>
            </a:ln>
          </p:spPr>
          <p:txBody>
            <a:bodyPr wrap="square" lIns="0" tIns="0" rIns="0" bIns="0" rtlCol="0"/>
            <a:lstStyle/>
            <a:p>
              <a:endParaRPr sz="1050"/>
            </a:p>
          </p:txBody>
        </p:sp>
        <p:pic>
          <p:nvPicPr>
            <p:cNvPr id="452" name="object 452"/>
            <p:cNvPicPr/>
            <p:nvPr/>
          </p:nvPicPr>
          <p:blipFill>
            <a:blip r:embed="rId153" cstate="print"/>
            <a:stretch>
              <a:fillRect/>
            </a:stretch>
          </p:blipFill>
          <p:spPr>
            <a:xfrm>
              <a:off x="6139755" y="1534284"/>
              <a:ext cx="183363" cy="359887"/>
            </a:xfrm>
            <a:prstGeom prst="rect">
              <a:avLst/>
            </a:prstGeom>
          </p:spPr>
        </p:pic>
        <p:sp>
          <p:nvSpPr>
            <p:cNvPr id="453" name="object 453"/>
            <p:cNvSpPr/>
            <p:nvPr/>
          </p:nvSpPr>
          <p:spPr>
            <a:xfrm>
              <a:off x="6139756" y="1534284"/>
              <a:ext cx="183515" cy="360045"/>
            </a:xfrm>
            <a:custGeom>
              <a:avLst/>
              <a:gdLst/>
              <a:ahLst/>
              <a:cxnLst/>
              <a:rect l="l" t="t" r="r" b="b"/>
              <a:pathLst>
                <a:path w="183514" h="360044">
                  <a:moveTo>
                    <a:pt x="0" y="102802"/>
                  </a:moveTo>
                  <a:lnTo>
                    <a:pt x="0" y="359887"/>
                  </a:lnTo>
                  <a:lnTo>
                    <a:pt x="183363" y="258096"/>
                  </a:lnTo>
                  <a:lnTo>
                    <a:pt x="183362" y="0"/>
                  </a:lnTo>
                  <a:lnTo>
                    <a:pt x="0" y="102802"/>
                  </a:lnTo>
                  <a:close/>
                </a:path>
              </a:pathLst>
            </a:custGeom>
            <a:ln w="3175">
              <a:solidFill>
                <a:srgbClr val="FFFFFF"/>
              </a:solidFill>
            </a:ln>
          </p:spPr>
          <p:txBody>
            <a:bodyPr wrap="square" lIns="0" tIns="0" rIns="0" bIns="0" rtlCol="0"/>
            <a:lstStyle/>
            <a:p>
              <a:endParaRPr sz="1050"/>
            </a:p>
          </p:txBody>
        </p:sp>
        <p:sp>
          <p:nvSpPr>
            <p:cNvPr id="454" name="object 454"/>
            <p:cNvSpPr/>
            <p:nvPr/>
          </p:nvSpPr>
          <p:spPr>
            <a:xfrm>
              <a:off x="6027618" y="1471574"/>
              <a:ext cx="295910" cy="422909"/>
            </a:xfrm>
            <a:custGeom>
              <a:avLst/>
              <a:gdLst/>
              <a:ahLst/>
              <a:cxnLst/>
              <a:rect l="l" t="t" r="r" b="b"/>
              <a:pathLst>
                <a:path w="295910" h="422910">
                  <a:moveTo>
                    <a:pt x="295500" y="62704"/>
                  </a:moveTo>
                  <a:lnTo>
                    <a:pt x="181844" y="0"/>
                  </a:lnTo>
                  <a:lnTo>
                    <a:pt x="0" y="102074"/>
                  </a:lnTo>
                  <a:lnTo>
                    <a:pt x="67" y="364252"/>
                  </a:lnTo>
                  <a:lnTo>
                    <a:pt x="23870" y="385694"/>
                  </a:lnTo>
                  <a:lnTo>
                    <a:pt x="50907" y="402828"/>
                  </a:lnTo>
                  <a:lnTo>
                    <a:pt x="80560" y="415331"/>
                  </a:lnTo>
                  <a:lnTo>
                    <a:pt x="112208" y="422879"/>
                  </a:lnTo>
                  <a:lnTo>
                    <a:pt x="295500" y="320800"/>
                  </a:lnTo>
                  <a:lnTo>
                    <a:pt x="295500" y="62704"/>
                  </a:lnTo>
                  <a:close/>
                </a:path>
              </a:pathLst>
            </a:custGeom>
            <a:ln w="8799">
              <a:solidFill>
                <a:srgbClr val="000000"/>
              </a:solidFill>
            </a:ln>
          </p:spPr>
          <p:txBody>
            <a:bodyPr wrap="square" lIns="0" tIns="0" rIns="0" bIns="0" rtlCol="0"/>
            <a:lstStyle/>
            <a:p>
              <a:endParaRPr sz="1050"/>
            </a:p>
          </p:txBody>
        </p:sp>
        <p:pic>
          <p:nvPicPr>
            <p:cNvPr id="455" name="object 455"/>
            <p:cNvPicPr/>
            <p:nvPr/>
          </p:nvPicPr>
          <p:blipFill>
            <a:blip r:embed="rId154" cstate="print"/>
            <a:stretch>
              <a:fillRect/>
            </a:stretch>
          </p:blipFill>
          <p:spPr>
            <a:xfrm>
              <a:off x="6068865" y="1731267"/>
              <a:ext cx="20707" cy="25813"/>
            </a:xfrm>
            <a:prstGeom prst="rect">
              <a:avLst/>
            </a:prstGeom>
          </p:spPr>
        </p:pic>
        <p:sp>
          <p:nvSpPr>
            <p:cNvPr id="456" name="object 456"/>
            <p:cNvSpPr/>
            <p:nvPr/>
          </p:nvSpPr>
          <p:spPr>
            <a:xfrm>
              <a:off x="6068865" y="1731267"/>
              <a:ext cx="20955" cy="26034"/>
            </a:xfrm>
            <a:custGeom>
              <a:avLst/>
              <a:gdLst/>
              <a:ahLst/>
              <a:cxnLst/>
              <a:rect l="l" t="t" r="r" b="b"/>
              <a:pathLst>
                <a:path w="20954" h="26035">
                  <a:moveTo>
                    <a:pt x="18445" y="9961"/>
                  </a:moveTo>
                  <a:lnTo>
                    <a:pt x="16182" y="3729"/>
                  </a:lnTo>
                  <a:lnTo>
                    <a:pt x="10723" y="0"/>
                  </a:lnTo>
                  <a:lnTo>
                    <a:pt x="6257" y="1632"/>
                  </a:lnTo>
                  <a:lnTo>
                    <a:pt x="1788" y="3259"/>
                  </a:lnTo>
                  <a:lnTo>
                    <a:pt x="0" y="9632"/>
                  </a:lnTo>
                  <a:lnTo>
                    <a:pt x="2263" y="15858"/>
                  </a:lnTo>
                  <a:lnTo>
                    <a:pt x="4526" y="22089"/>
                  </a:lnTo>
                  <a:lnTo>
                    <a:pt x="9984" y="25813"/>
                  </a:lnTo>
                  <a:lnTo>
                    <a:pt x="14452" y="24186"/>
                  </a:lnTo>
                  <a:lnTo>
                    <a:pt x="18920" y="22559"/>
                  </a:lnTo>
                  <a:lnTo>
                    <a:pt x="20708" y="16187"/>
                  </a:lnTo>
                  <a:lnTo>
                    <a:pt x="18445" y="9961"/>
                  </a:lnTo>
                  <a:close/>
                </a:path>
              </a:pathLst>
            </a:custGeom>
            <a:ln w="3175">
              <a:solidFill>
                <a:srgbClr val="000000"/>
              </a:solidFill>
            </a:ln>
          </p:spPr>
          <p:txBody>
            <a:bodyPr wrap="square" lIns="0" tIns="0" rIns="0" bIns="0" rtlCol="0"/>
            <a:lstStyle/>
            <a:p>
              <a:endParaRPr sz="1050"/>
            </a:p>
          </p:txBody>
        </p:sp>
        <p:pic>
          <p:nvPicPr>
            <p:cNvPr id="457" name="object 457"/>
            <p:cNvPicPr/>
            <p:nvPr/>
          </p:nvPicPr>
          <p:blipFill>
            <a:blip r:embed="rId155" cstate="print"/>
            <a:stretch>
              <a:fillRect/>
            </a:stretch>
          </p:blipFill>
          <p:spPr>
            <a:xfrm>
              <a:off x="6044041" y="1784058"/>
              <a:ext cx="79294" cy="74972"/>
            </a:xfrm>
            <a:prstGeom prst="rect">
              <a:avLst/>
            </a:prstGeom>
          </p:spPr>
        </p:pic>
        <p:sp>
          <p:nvSpPr>
            <p:cNvPr id="458" name="object 458"/>
            <p:cNvSpPr/>
            <p:nvPr/>
          </p:nvSpPr>
          <p:spPr>
            <a:xfrm>
              <a:off x="6042705" y="1622867"/>
              <a:ext cx="82550" cy="47625"/>
            </a:xfrm>
            <a:custGeom>
              <a:avLst/>
              <a:gdLst/>
              <a:ahLst/>
              <a:cxnLst/>
              <a:rect l="l" t="t" r="r" b="b"/>
              <a:pathLst>
                <a:path w="82550" h="47625">
                  <a:moveTo>
                    <a:pt x="3258" y="0"/>
                  </a:moveTo>
                  <a:lnTo>
                    <a:pt x="1666" y="64"/>
                  </a:lnTo>
                  <a:lnTo>
                    <a:pt x="235" y="1568"/>
                  </a:lnTo>
                  <a:lnTo>
                    <a:pt x="0" y="2267"/>
                  </a:lnTo>
                  <a:lnTo>
                    <a:pt x="244" y="4651"/>
                  </a:lnTo>
                  <a:lnTo>
                    <a:pt x="1243" y="6167"/>
                  </a:lnTo>
                  <a:lnTo>
                    <a:pt x="2766" y="7030"/>
                  </a:lnTo>
                  <a:lnTo>
                    <a:pt x="19824" y="20137"/>
                  </a:lnTo>
                  <a:lnTo>
                    <a:pt x="38263" y="31255"/>
                  </a:lnTo>
                  <a:lnTo>
                    <a:pt x="57895" y="40284"/>
                  </a:lnTo>
                  <a:lnTo>
                    <a:pt x="78534" y="47128"/>
                  </a:lnTo>
                  <a:lnTo>
                    <a:pt x="80627" y="46676"/>
                  </a:lnTo>
                  <a:lnTo>
                    <a:pt x="81941" y="44673"/>
                  </a:lnTo>
                  <a:lnTo>
                    <a:pt x="81143" y="41254"/>
                  </a:lnTo>
                  <a:lnTo>
                    <a:pt x="80000" y="40156"/>
                  </a:lnTo>
                  <a:lnTo>
                    <a:pt x="78534" y="39839"/>
                  </a:lnTo>
                  <a:lnTo>
                    <a:pt x="58317" y="33241"/>
                  </a:lnTo>
                  <a:lnTo>
                    <a:pt x="39078" y="24488"/>
                  </a:lnTo>
                  <a:lnTo>
                    <a:pt x="21005" y="13677"/>
                  </a:lnTo>
                  <a:lnTo>
                    <a:pt x="4282" y="904"/>
                  </a:lnTo>
                  <a:lnTo>
                    <a:pt x="3258" y="0"/>
                  </a:lnTo>
                  <a:close/>
                </a:path>
              </a:pathLst>
            </a:custGeom>
            <a:solidFill>
              <a:srgbClr val="000000"/>
            </a:solidFill>
          </p:spPr>
          <p:txBody>
            <a:bodyPr wrap="square" lIns="0" tIns="0" rIns="0" bIns="0" rtlCol="0"/>
            <a:lstStyle/>
            <a:p>
              <a:endParaRPr sz="1050"/>
            </a:p>
          </p:txBody>
        </p:sp>
        <p:sp>
          <p:nvSpPr>
            <p:cNvPr id="459" name="object 459"/>
            <p:cNvSpPr/>
            <p:nvPr/>
          </p:nvSpPr>
          <p:spPr>
            <a:xfrm>
              <a:off x="6042705" y="1622867"/>
              <a:ext cx="82550" cy="47625"/>
            </a:xfrm>
            <a:custGeom>
              <a:avLst/>
              <a:gdLst/>
              <a:ahLst/>
              <a:cxnLst/>
              <a:rect l="l" t="t" r="r" b="b"/>
              <a:pathLst>
                <a:path w="82550" h="47625">
                  <a:moveTo>
                    <a:pt x="2766" y="7030"/>
                  </a:moveTo>
                  <a:lnTo>
                    <a:pt x="19824" y="20137"/>
                  </a:lnTo>
                  <a:lnTo>
                    <a:pt x="38263" y="31255"/>
                  </a:lnTo>
                  <a:lnTo>
                    <a:pt x="57895" y="40284"/>
                  </a:lnTo>
                  <a:lnTo>
                    <a:pt x="78534" y="47128"/>
                  </a:lnTo>
                  <a:lnTo>
                    <a:pt x="80627" y="46676"/>
                  </a:lnTo>
                  <a:lnTo>
                    <a:pt x="81941" y="44673"/>
                  </a:lnTo>
                  <a:lnTo>
                    <a:pt x="81472" y="42664"/>
                  </a:lnTo>
                  <a:lnTo>
                    <a:pt x="81143" y="41254"/>
                  </a:lnTo>
                  <a:lnTo>
                    <a:pt x="80000" y="40156"/>
                  </a:lnTo>
                  <a:lnTo>
                    <a:pt x="78534" y="39839"/>
                  </a:lnTo>
                  <a:lnTo>
                    <a:pt x="58317" y="33241"/>
                  </a:lnTo>
                  <a:lnTo>
                    <a:pt x="39078" y="24488"/>
                  </a:lnTo>
                  <a:lnTo>
                    <a:pt x="21005" y="13677"/>
                  </a:lnTo>
                  <a:lnTo>
                    <a:pt x="4282" y="904"/>
                  </a:lnTo>
                  <a:lnTo>
                    <a:pt x="3258" y="0"/>
                  </a:lnTo>
                  <a:lnTo>
                    <a:pt x="1666" y="64"/>
                  </a:lnTo>
                  <a:lnTo>
                    <a:pt x="728" y="1051"/>
                  </a:lnTo>
                  <a:lnTo>
                    <a:pt x="235" y="1568"/>
                  </a:lnTo>
                  <a:lnTo>
                    <a:pt x="0" y="2267"/>
                  </a:lnTo>
                  <a:lnTo>
                    <a:pt x="82" y="2960"/>
                  </a:lnTo>
                  <a:lnTo>
                    <a:pt x="244" y="4651"/>
                  </a:lnTo>
                  <a:lnTo>
                    <a:pt x="1243" y="6167"/>
                  </a:lnTo>
                  <a:lnTo>
                    <a:pt x="2766" y="7030"/>
                  </a:lnTo>
                  <a:close/>
                </a:path>
              </a:pathLst>
            </a:custGeom>
            <a:ln w="3175">
              <a:solidFill>
                <a:srgbClr val="000000"/>
              </a:solidFill>
            </a:ln>
          </p:spPr>
          <p:txBody>
            <a:bodyPr wrap="square" lIns="0" tIns="0" rIns="0" bIns="0" rtlCol="0"/>
            <a:lstStyle/>
            <a:p>
              <a:endParaRPr sz="1050"/>
            </a:p>
          </p:txBody>
        </p:sp>
        <p:pic>
          <p:nvPicPr>
            <p:cNvPr id="460" name="object 460"/>
            <p:cNvPicPr/>
            <p:nvPr/>
          </p:nvPicPr>
          <p:blipFill>
            <a:blip r:embed="rId156" cstate="print"/>
            <a:stretch>
              <a:fillRect/>
            </a:stretch>
          </p:blipFill>
          <p:spPr>
            <a:xfrm>
              <a:off x="6064902" y="1645911"/>
              <a:ext cx="25275" cy="14993"/>
            </a:xfrm>
            <a:prstGeom prst="rect">
              <a:avLst/>
            </a:prstGeom>
          </p:spPr>
        </p:pic>
        <p:sp>
          <p:nvSpPr>
            <p:cNvPr id="461" name="object 461"/>
            <p:cNvSpPr/>
            <p:nvPr/>
          </p:nvSpPr>
          <p:spPr>
            <a:xfrm>
              <a:off x="6064902" y="1645911"/>
              <a:ext cx="25400" cy="15240"/>
            </a:xfrm>
            <a:custGeom>
              <a:avLst/>
              <a:gdLst/>
              <a:ahLst/>
              <a:cxnLst/>
              <a:rect l="l" t="t" r="r" b="b"/>
              <a:pathLst>
                <a:path w="25400" h="15239">
                  <a:moveTo>
                    <a:pt x="25275" y="14593"/>
                  </a:moveTo>
                  <a:lnTo>
                    <a:pt x="20893" y="6174"/>
                  </a:lnTo>
                  <a:lnTo>
                    <a:pt x="15200" y="1195"/>
                  </a:lnTo>
                  <a:lnTo>
                    <a:pt x="8861" y="0"/>
                  </a:lnTo>
                  <a:lnTo>
                    <a:pt x="2543" y="2929"/>
                  </a:lnTo>
                  <a:lnTo>
                    <a:pt x="0" y="8068"/>
                  </a:lnTo>
                  <a:lnTo>
                    <a:pt x="6044" y="13289"/>
                  </a:lnTo>
                  <a:lnTo>
                    <a:pt x="16046" y="14599"/>
                  </a:lnTo>
                  <a:lnTo>
                    <a:pt x="19072" y="14993"/>
                  </a:lnTo>
                  <a:lnTo>
                    <a:pt x="22244" y="14993"/>
                  </a:lnTo>
                  <a:lnTo>
                    <a:pt x="25275" y="14593"/>
                  </a:lnTo>
                  <a:close/>
                </a:path>
              </a:pathLst>
            </a:custGeom>
            <a:ln w="3175">
              <a:solidFill>
                <a:srgbClr val="FFFFFF"/>
              </a:solidFill>
            </a:ln>
          </p:spPr>
          <p:txBody>
            <a:bodyPr wrap="square" lIns="0" tIns="0" rIns="0" bIns="0" rtlCol="0"/>
            <a:lstStyle/>
            <a:p>
              <a:endParaRPr sz="1050"/>
            </a:p>
          </p:txBody>
        </p:sp>
        <p:pic>
          <p:nvPicPr>
            <p:cNvPr id="462" name="object 462"/>
            <p:cNvPicPr/>
            <p:nvPr/>
          </p:nvPicPr>
          <p:blipFill>
            <a:blip r:embed="rId157" cstate="print"/>
            <a:stretch>
              <a:fillRect/>
            </a:stretch>
          </p:blipFill>
          <p:spPr>
            <a:xfrm>
              <a:off x="6045802" y="1651306"/>
              <a:ext cx="75771" cy="60513"/>
            </a:xfrm>
            <a:prstGeom prst="rect">
              <a:avLst/>
            </a:prstGeom>
          </p:spPr>
        </p:pic>
        <p:sp>
          <p:nvSpPr>
            <p:cNvPr id="463" name="object 463"/>
            <p:cNvSpPr/>
            <p:nvPr/>
          </p:nvSpPr>
          <p:spPr>
            <a:xfrm>
              <a:off x="6045802" y="1655312"/>
              <a:ext cx="76200" cy="45720"/>
            </a:xfrm>
            <a:custGeom>
              <a:avLst/>
              <a:gdLst/>
              <a:ahLst/>
              <a:cxnLst/>
              <a:rect l="l" t="t" r="r" b="b"/>
              <a:pathLst>
                <a:path w="76200" h="45719">
                  <a:moveTo>
                    <a:pt x="0" y="0"/>
                  </a:moveTo>
                  <a:lnTo>
                    <a:pt x="0" y="5104"/>
                  </a:lnTo>
                  <a:lnTo>
                    <a:pt x="17002" y="18297"/>
                  </a:lnTo>
                  <a:lnTo>
                    <a:pt x="35429" y="29448"/>
                  </a:lnTo>
                  <a:lnTo>
                    <a:pt x="55084" y="38453"/>
                  </a:lnTo>
                  <a:lnTo>
                    <a:pt x="75771" y="45207"/>
                  </a:lnTo>
                  <a:lnTo>
                    <a:pt x="75771" y="40103"/>
                  </a:lnTo>
                  <a:lnTo>
                    <a:pt x="55247" y="33025"/>
                  </a:lnTo>
                  <a:lnTo>
                    <a:pt x="35670" y="23926"/>
                  </a:lnTo>
                  <a:lnTo>
                    <a:pt x="17201" y="12889"/>
                  </a:lnTo>
                  <a:lnTo>
                    <a:pt x="0" y="0"/>
                  </a:lnTo>
                  <a:close/>
                </a:path>
              </a:pathLst>
            </a:custGeom>
            <a:solidFill>
              <a:srgbClr val="000000"/>
            </a:solidFill>
          </p:spPr>
          <p:txBody>
            <a:bodyPr wrap="square" lIns="0" tIns="0" rIns="0" bIns="0" rtlCol="0"/>
            <a:lstStyle/>
            <a:p>
              <a:endParaRPr sz="1050"/>
            </a:p>
          </p:txBody>
        </p:sp>
        <p:sp>
          <p:nvSpPr>
            <p:cNvPr id="464" name="object 464"/>
            <p:cNvSpPr/>
            <p:nvPr/>
          </p:nvSpPr>
          <p:spPr>
            <a:xfrm>
              <a:off x="6045802" y="1650942"/>
              <a:ext cx="76200" cy="60960"/>
            </a:xfrm>
            <a:custGeom>
              <a:avLst/>
              <a:gdLst/>
              <a:ahLst/>
              <a:cxnLst/>
              <a:rect l="l" t="t" r="r" b="b"/>
              <a:pathLst>
                <a:path w="76200" h="60960">
                  <a:moveTo>
                    <a:pt x="0" y="0"/>
                  </a:moveTo>
                  <a:lnTo>
                    <a:pt x="0" y="20410"/>
                  </a:lnTo>
                  <a:lnTo>
                    <a:pt x="17200" y="33300"/>
                  </a:lnTo>
                  <a:lnTo>
                    <a:pt x="35669" y="44337"/>
                  </a:lnTo>
                  <a:lnTo>
                    <a:pt x="55247" y="53435"/>
                  </a:lnTo>
                  <a:lnTo>
                    <a:pt x="75771" y="60508"/>
                  </a:lnTo>
                </a:path>
              </a:pathLst>
            </a:custGeom>
            <a:ln w="3175">
              <a:solidFill>
                <a:srgbClr val="FFFFFF"/>
              </a:solidFill>
            </a:ln>
          </p:spPr>
          <p:txBody>
            <a:bodyPr wrap="square" lIns="0" tIns="0" rIns="0" bIns="0" rtlCol="0"/>
            <a:lstStyle/>
            <a:p>
              <a:endParaRPr sz="1050"/>
            </a:p>
          </p:txBody>
        </p:sp>
        <p:sp>
          <p:nvSpPr>
            <p:cNvPr id="465" name="object 465"/>
            <p:cNvSpPr/>
            <p:nvPr/>
          </p:nvSpPr>
          <p:spPr>
            <a:xfrm>
              <a:off x="6045803" y="1651671"/>
              <a:ext cx="76200" cy="60960"/>
            </a:xfrm>
            <a:custGeom>
              <a:avLst/>
              <a:gdLst/>
              <a:ahLst/>
              <a:cxnLst/>
              <a:rect l="l" t="t" r="r" b="b"/>
              <a:pathLst>
                <a:path w="76200" h="60960">
                  <a:moveTo>
                    <a:pt x="75771" y="60513"/>
                  </a:moveTo>
                  <a:lnTo>
                    <a:pt x="75771" y="40097"/>
                  </a:lnTo>
                  <a:lnTo>
                    <a:pt x="55294" y="32926"/>
                  </a:lnTo>
                  <a:lnTo>
                    <a:pt x="35740" y="23799"/>
                  </a:lnTo>
                  <a:lnTo>
                    <a:pt x="17258" y="12797"/>
                  </a:lnTo>
                  <a:lnTo>
                    <a:pt x="0" y="0"/>
                  </a:lnTo>
                </a:path>
              </a:pathLst>
            </a:custGeom>
            <a:ln w="3175">
              <a:solidFill>
                <a:srgbClr val="000000"/>
              </a:solidFill>
            </a:ln>
          </p:spPr>
          <p:txBody>
            <a:bodyPr wrap="square" lIns="0" tIns="0" rIns="0" bIns="0" rtlCol="0"/>
            <a:lstStyle/>
            <a:p>
              <a:endParaRPr sz="1050"/>
            </a:p>
          </p:txBody>
        </p:sp>
        <p:pic>
          <p:nvPicPr>
            <p:cNvPr id="466" name="object 466"/>
            <p:cNvPicPr/>
            <p:nvPr/>
          </p:nvPicPr>
          <p:blipFill>
            <a:blip r:embed="rId158" cstate="print"/>
            <a:stretch>
              <a:fillRect/>
            </a:stretch>
          </p:blipFill>
          <p:spPr>
            <a:xfrm>
              <a:off x="6243104" y="1812055"/>
              <a:ext cx="173803" cy="113678"/>
            </a:xfrm>
            <a:prstGeom prst="rect">
              <a:avLst/>
            </a:prstGeom>
          </p:spPr>
        </p:pic>
        <p:pic>
          <p:nvPicPr>
            <p:cNvPr id="467" name="object 467"/>
            <p:cNvPicPr/>
            <p:nvPr/>
          </p:nvPicPr>
          <p:blipFill>
            <a:blip r:embed="rId159" cstate="print"/>
            <a:stretch>
              <a:fillRect/>
            </a:stretch>
          </p:blipFill>
          <p:spPr>
            <a:xfrm>
              <a:off x="6151211" y="1576040"/>
              <a:ext cx="244879" cy="136838"/>
            </a:xfrm>
            <a:prstGeom prst="rect">
              <a:avLst/>
            </a:prstGeom>
          </p:spPr>
        </p:pic>
        <p:pic>
          <p:nvPicPr>
            <p:cNvPr id="468" name="object 468"/>
            <p:cNvPicPr/>
            <p:nvPr/>
          </p:nvPicPr>
          <p:blipFill>
            <a:blip r:embed="rId160" cstate="print"/>
            <a:stretch>
              <a:fillRect/>
            </a:stretch>
          </p:blipFill>
          <p:spPr>
            <a:xfrm>
              <a:off x="6150336" y="1575166"/>
              <a:ext cx="246628" cy="138598"/>
            </a:xfrm>
            <a:prstGeom prst="rect">
              <a:avLst/>
            </a:prstGeom>
          </p:spPr>
        </p:pic>
        <p:pic>
          <p:nvPicPr>
            <p:cNvPr id="469" name="object 469"/>
            <p:cNvPicPr/>
            <p:nvPr/>
          </p:nvPicPr>
          <p:blipFill>
            <a:blip r:embed="rId161" cstate="print"/>
            <a:stretch>
              <a:fillRect/>
            </a:stretch>
          </p:blipFill>
          <p:spPr>
            <a:xfrm>
              <a:off x="6151267" y="1660193"/>
              <a:ext cx="92930" cy="265504"/>
            </a:xfrm>
            <a:prstGeom prst="rect">
              <a:avLst/>
            </a:prstGeom>
          </p:spPr>
        </p:pic>
        <p:sp>
          <p:nvSpPr>
            <p:cNvPr id="470" name="object 470"/>
            <p:cNvSpPr/>
            <p:nvPr/>
          </p:nvSpPr>
          <p:spPr>
            <a:xfrm>
              <a:off x="6151267" y="1660193"/>
              <a:ext cx="93345" cy="266065"/>
            </a:xfrm>
            <a:custGeom>
              <a:avLst/>
              <a:gdLst/>
              <a:ahLst/>
              <a:cxnLst/>
              <a:rect l="l" t="t" r="r" b="b"/>
              <a:pathLst>
                <a:path w="93345" h="266064">
                  <a:moveTo>
                    <a:pt x="92930" y="52697"/>
                  </a:moveTo>
                  <a:lnTo>
                    <a:pt x="66422" y="45412"/>
                  </a:lnTo>
                  <a:lnTo>
                    <a:pt x="41754" y="34006"/>
                  </a:lnTo>
                  <a:lnTo>
                    <a:pt x="19442" y="18772"/>
                  </a:lnTo>
                  <a:lnTo>
                    <a:pt x="0" y="0"/>
                  </a:lnTo>
                  <a:lnTo>
                    <a:pt x="0" y="217030"/>
                  </a:lnTo>
                  <a:lnTo>
                    <a:pt x="42131" y="248925"/>
                  </a:lnTo>
                  <a:lnTo>
                    <a:pt x="92930" y="265504"/>
                  </a:lnTo>
                  <a:lnTo>
                    <a:pt x="92872" y="52692"/>
                  </a:lnTo>
                </a:path>
              </a:pathLst>
            </a:custGeom>
            <a:ln w="3175">
              <a:solidFill>
                <a:srgbClr val="A78450"/>
              </a:solidFill>
            </a:ln>
          </p:spPr>
          <p:txBody>
            <a:bodyPr wrap="square" lIns="0" tIns="0" rIns="0" bIns="0" rtlCol="0"/>
            <a:lstStyle/>
            <a:p>
              <a:endParaRPr sz="1050"/>
            </a:p>
          </p:txBody>
        </p:sp>
        <p:pic>
          <p:nvPicPr>
            <p:cNvPr id="471" name="object 471"/>
            <p:cNvPicPr/>
            <p:nvPr/>
          </p:nvPicPr>
          <p:blipFill>
            <a:blip r:embed="rId162" cstate="print"/>
            <a:stretch>
              <a:fillRect/>
            </a:stretch>
          </p:blipFill>
          <p:spPr>
            <a:xfrm>
              <a:off x="6244139" y="1627883"/>
              <a:ext cx="151951" cy="297574"/>
            </a:xfrm>
            <a:prstGeom prst="rect">
              <a:avLst/>
            </a:prstGeom>
          </p:spPr>
        </p:pic>
        <p:sp>
          <p:nvSpPr>
            <p:cNvPr id="472" name="object 472"/>
            <p:cNvSpPr/>
            <p:nvPr/>
          </p:nvSpPr>
          <p:spPr>
            <a:xfrm>
              <a:off x="6244139" y="1627883"/>
              <a:ext cx="152400" cy="297815"/>
            </a:xfrm>
            <a:custGeom>
              <a:avLst/>
              <a:gdLst/>
              <a:ahLst/>
              <a:cxnLst/>
              <a:rect l="l" t="t" r="r" b="b"/>
              <a:pathLst>
                <a:path w="152400" h="297814">
                  <a:moveTo>
                    <a:pt x="0" y="85002"/>
                  </a:moveTo>
                  <a:lnTo>
                    <a:pt x="0" y="297574"/>
                  </a:lnTo>
                  <a:lnTo>
                    <a:pt x="151951" y="213407"/>
                  </a:lnTo>
                  <a:lnTo>
                    <a:pt x="151951" y="0"/>
                  </a:lnTo>
                  <a:lnTo>
                    <a:pt x="0" y="85002"/>
                  </a:lnTo>
                  <a:close/>
                </a:path>
              </a:pathLst>
            </a:custGeom>
            <a:ln w="3175">
              <a:solidFill>
                <a:srgbClr val="FFFFFF"/>
              </a:solidFill>
            </a:ln>
          </p:spPr>
          <p:txBody>
            <a:bodyPr wrap="square" lIns="0" tIns="0" rIns="0" bIns="0" rtlCol="0"/>
            <a:lstStyle/>
            <a:p>
              <a:endParaRPr sz="1050"/>
            </a:p>
          </p:txBody>
        </p:sp>
        <p:sp>
          <p:nvSpPr>
            <p:cNvPr id="473" name="object 473"/>
            <p:cNvSpPr/>
            <p:nvPr/>
          </p:nvSpPr>
          <p:spPr>
            <a:xfrm>
              <a:off x="6151211" y="1576030"/>
              <a:ext cx="245110" cy="349885"/>
            </a:xfrm>
            <a:custGeom>
              <a:avLst/>
              <a:gdLst/>
              <a:ahLst/>
              <a:cxnLst/>
              <a:rect l="l" t="t" r="r" b="b"/>
              <a:pathLst>
                <a:path w="245110" h="349885">
                  <a:moveTo>
                    <a:pt x="244879" y="51847"/>
                  </a:moveTo>
                  <a:lnTo>
                    <a:pt x="150693" y="0"/>
                  </a:lnTo>
                  <a:lnTo>
                    <a:pt x="0" y="84400"/>
                  </a:lnTo>
                  <a:lnTo>
                    <a:pt x="55" y="301183"/>
                  </a:lnTo>
                  <a:lnTo>
                    <a:pt x="19781" y="318912"/>
                  </a:lnTo>
                  <a:lnTo>
                    <a:pt x="42187" y="333080"/>
                  </a:lnTo>
                  <a:lnTo>
                    <a:pt x="66759" y="343418"/>
                  </a:lnTo>
                  <a:lnTo>
                    <a:pt x="92986" y="349659"/>
                  </a:lnTo>
                  <a:lnTo>
                    <a:pt x="244879" y="265255"/>
                  </a:lnTo>
                  <a:lnTo>
                    <a:pt x="244879" y="51847"/>
                  </a:lnTo>
                  <a:close/>
                </a:path>
              </a:pathLst>
            </a:custGeom>
            <a:ln w="7286">
              <a:solidFill>
                <a:srgbClr val="000000"/>
              </a:solidFill>
            </a:ln>
          </p:spPr>
          <p:txBody>
            <a:bodyPr wrap="square" lIns="0" tIns="0" rIns="0" bIns="0" rtlCol="0"/>
            <a:lstStyle/>
            <a:p>
              <a:endParaRPr sz="1050"/>
            </a:p>
          </p:txBody>
        </p:sp>
        <p:pic>
          <p:nvPicPr>
            <p:cNvPr id="474" name="object 474"/>
            <p:cNvPicPr/>
            <p:nvPr/>
          </p:nvPicPr>
          <p:blipFill>
            <a:blip r:embed="rId163" cstate="print"/>
            <a:stretch>
              <a:fillRect/>
            </a:stretch>
          </p:blipFill>
          <p:spPr>
            <a:xfrm>
              <a:off x="6185393" y="1790759"/>
              <a:ext cx="17160" cy="21344"/>
            </a:xfrm>
            <a:prstGeom prst="rect">
              <a:avLst/>
            </a:prstGeom>
          </p:spPr>
        </p:pic>
        <p:sp>
          <p:nvSpPr>
            <p:cNvPr id="475" name="object 475"/>
            <p:cNvSpPr/>
            <p:nvPr/>
          </p:nvSpPr>
          <p:spPr>
            <a:xfrm>
              <a:off x="6185392" y="1790759"/>
              <a:ext cx="17780" cy="21590"/>
            </a:xfrm>
            <a:custGeom>
              <a:avLst/>
              <a:gdLst/>
              <a:ahLst/>
              <a:cxnLst/>
              <a:rect l="l" t="t" r="r" b="b"/>
              <a:pathLst>
                <a:path w="17779" h="21589">
                  <a:moveTo>
                    <a:pt x="15285" y="8236"/>
                  </a:moveTo>
                  <a:lnTo>
                    <a:pt x="13410" y="3083"/>
                  </a:lnTo>
                  <a:lnTo>
                    <a:pt x="8886" y="0"/>
                  </a:lnTo>
                  <a:lnTo>
                    <a:pt x="5185" y="1350"/>
                  </a:lnTo>
                  <a:lnTo>
                    <a:pt x="1481" y="2695"/>
                  </a:lnTo>
                  <a:lnTo>
                    <a:pt x="0" y="7964"/>
                  </a:lnTo>
                  <a:lnTo>
                    <a:pt x="1875" y="13112"/>
                  </a:lnTo>
                  <a:lnTo>
                    <a:pt x="3750" y="18265"/>
                  </a:lnTo>
                  <a:lnTo>
                    <a:pt x="8274" y="21344"/>
                  </a:lnTo>
                  <a:lnTo>
                    <a:pt x="11976" y="19998"/>
                  </a:lnTo>
                  <a:lnTo>
                    <a:pt x="15679" y="18653"/>
                  </a:lnTo>
                  <a:lnTo>
                    <a:pt x="17161" y="13384"/>
                  </a:lnTo>
                  <a:lnTo>
                    <a:pt x="15285" y="8236"/>
                  </a:lnTo>
                  <a:close/>
                </a:path>
              </a:pathLst>
            </a:custGeom>
            <a:ln w="3175">
              <a:solidFill>
                <a:srgbClr val="000000"/>
              </a:solidFill>
            </a:ln>
          </p:spPr>
          <p:txBody>
            <a:bodyPr wrap="square" lIns="0" tIns="0" rIns="0" bIns="0" rtlCol="0"/>
            <a:lstStyle/>
            <a:p>
              <a:endParaRPr sz="1050"/>
            </a:p>
          </p:txBody>
        </p:sp>
        <p:sp>
          <p:nvSpPr>
            <p:cNvPr id="476" name="object 476"/>
            <p:cNvSpPr/>
            <p:nvPr/>
          </p:nvSpPr>
          <p:spPr>
            <a:xfrm>
              <a:off x="6166280" y="1835866"/>
              <a:ext cx="62865" cy="59690"/>
            </a:xfrm>
            <a:custGeom>
              <a:avLst/>
              <a:gdLst/>
              <a:ahLst/>
              <a:cxnLst/>
              <a:rect l="l" t="t" r="r" b="b"/>
              <a:pathLst>
                <a:path w="62864" h="59689">
                  <a:moveTo>
                    <a:pt x="0" y="0"/>
                  </a:moveTo>
                  <a:lnTo>
                    <a:pt x="14521" y="11001"/>
                  </a:lnTo>
                  <a:lnTo>
                    <a:pt x="29914" y="20239"/>
                  </a:lnTo>
                  <a:lnTo>
                    <a:pt x="46047" y="27647"/>
                  </a:lnTo>
                  <a:lnTo>
                    <a:pt x="62791" y="33155"/>
                  </a:lnTo>
                </a:path>
                <a:path w="62864" h="59689">
                  <a:moveTo>
                    <a:pt x="0" y="12961"/>
                  </a:moveTo>
                  <a:lnTo>
                    <a:pt x="14521" y="23963"/>
                  </a:lnTo>
                  <a:lnTo>
                    <a:pt x="29914" y="33201"/>
                  </a:lnTo>
                  <a:lnTo>
                    <a:pt x="46047" y="40609"/>
                  </a:lnTo>
                  <a:lnTo>
                    <a:pt x="62791" y="46117"/>
                  </a:lnTo>
                </a:path>
                <a:path w="62864" h="59689">
                  <a:moveTo>
                    <a:pt x="0" y="25923"/>
                  </a:moveTo>
                  <a:lnTo>
                    <a:pt x="14521" y="36925"/>
                  </a:lnTo>
                  <a:lnTo>
                    <a:pt x="29914" y="46163"/>
                  </a:lnTo>
                  <a:lnTo>
                    <a:pt x="46047" y="53571"/>
                  </a:lnTo>
                  <a:lnTo>
                    <a:pt x="62791" y="59078"/>
                  </a:lnTo>
                </a:path>
              </a:pathLst>
            </a:custGeom>
            <a:ln w="3175">
              <a:solidFill>
                <a:srgbClr val="000000"/>
              </a:solidFill>
            </a:ln>
          </p:spPr>
          <p:txBody>
            <a:bodyPr wrap="square" lIns="0" tIns="0" rIns="0" bIns="0" rtlCol="0"/>
            <a:lstStyle/>
            <a:p>
              <a:endParaRPr sz="1050"/>
            </a:p>
          </p:txBody>
        </p:sp>
        <p:sp>
          <p:nvSpPr>
            <p:cNvPr id="477" name="object 477"/>
            <p:cNvSpPr/>
            <p:nvPr/>
          </p:nvSpPr>
          <p:spPr>
            <a:xfrm>
              <a:off x="6163714" y="1701128"/>
              <a:ext cx="67945" cy="39370"/>
            </a:xfrm>
            <a:custGeom>
              <a:avLst/>
              <a:gdLst/>
              <a:ahLst/>
              <a:cxnLst/>
              <a:rect l="l" t="t" r="r" b="b"/>
              <a:pathLst>
                <a:path w="67945" h="39369">
                  <a:moveTo>
                    <a:pt x="2700" y="0"/>
                  </a:moveTo>
                  <a:lnTo>
                    <a:pt x="1381" y="53"/>
                  </a:lnTo>
                  <a:lnTo>
                    <a:pt x="195" y="1296"/>
                  </a:lnTo>
                  <a:lnTo>
                    <a:pt x="0" y="1874"/>
                  </a:lnTo>
                  <a:lnTo>
                    <a:pt x="202" y="3846"/>
                  </a:lnTo>
                  <a:lnTo>
                    <a:pt x="1030" y="5099"/>
                  </a:lnTo>
                  <a:lnTo>
                    <a:pt x="2292" y="5813"/>
                  </a:lnTo>
                  <a:lnTo>
                    <a:pt x="16428" y="16651"/>
                  </a:lnTo>
                  <a:lnTo>
                    <a:pt x="31708" y="25843"/>
                  </a:lnTo>
                  <a:lnTo>
                    <a:pt x="47977" y="33309"/>
                  </a:lnTo>
                  <a:lnTo>
                    <a:pt x="65081" y="38968"/>
                  </a:lnTo>
                  <a:lnTo>
                    <a:pt x="66815" y="38594"/>
                  </a:lnTo>
                  <a:lnTo>
                    <a:pt x="67904" y="36938"/>
                  </a:lnTo>
                  <a:lnTo>
                    <a:pt x="67243" y="34111"/>
                  </a:lnTo>
                  <a:lnTo>
                    <a:pt x="66295" y="33203"/>
                  </a:lnTo>
                  <a:lnTo>
                    <a:pt x="65081" y="32941"/>
                  </a:lnTo>
                  <a:lnTo>
                    <a:pt x="48326" y="27485"/>
                  </a:lnTo>
                  <a:lnTo>
                    <a:pt x="32384" y="20248"/>
                  </a:lnTo>
                  <a:lnTo>
                    <a:pt x="17407" y="11309"/>
                  </a:lnTo>
                  <a:lnTo>
                    <a:pt x="3548" y="747"/>
                  </a:lnTo>
                  <a:lnTo>
                    <a:pt x="2700" y="0"/>
                  </a:lnTo>
                  <a:close/>
                </a:path>
              </a:pathLst>
            </a:custGeom>
            <a:solidFill>
              <a:srgbClr val="000000"/>
            </a:solidFill>
          </p:spPr>
          <p:txBody>
            <a:bodyPr wrap="square" lIns="0" tIns="0" rIns="0" bIns="0" rtlCol="0"/>
            <a:lstStyle/>
            <a:p>
              <a:endParaRPr sz="1050"/>
            </a:p>
          </p:txBody>
        </p:sp>
        <p:sp>
          <p:nvSpPr>
            <p:cNvPr id="478" name="object 478"/>
            <p:cNvSpPr/>
            <p:nvPr/>
          </p:nvSpPr>
          <p:spPr>
            <a:xfrm>
              <a:off x="6163714" y="1701128"/>
              <a:ext cx="67945" cy="39370"/>
            </a:xfrm>
            <a:custGeom>
              <a:avLst/>
              <a:gdLst/>
              <a:ahLst/>
              <a:cxnLst/>
              <a:rect l="l" t="t" r="r" b="b"/>
              <a:pathLst>
                <a:path w="67945" h="39369">
                  <a:moveTo>
                    <a:pt x="2292" y="5813"/>
                  </a:moveTo>
                  <a:lnTo>
                    <a:pt x="16428" y="16651"/>
                  </a:lnTo>
                  <a:lnTo>
                    <a:pt x="31708" y="25843"/>
                  </a:lnTo>
                  <a:lnTo>
                    <a:pt x="47977" y="33309"/>
                  </a:lnTo>
                  <a:lnTo>
                    <a:pt x="65081" y="38968"/>
                  </a:lnTo>
                  <a:lnTo>
                    <a:pt x="66815" y="38594"/>
                  </a:lnTo>
                  <a:lnTo>
                    <a:pt x="67904" y="36938"/>
                  </a:lnTo>
                  <a:lnTo>
                    <a:pt x="67515" y="35277"/>
                  </a:lnTo>
                  <a:lnTo>
                    <a:pt x="67243" y="34111"/>
                  </a:lnTo>
                  <a:lnTo>
                    <a:pt x="66295" y="33203"/>
                  </a:lnTo>
                  <a:lnTo>
                    <a:pt x="65081" y="32941"/>
                  </a:lnTo>
                  <a:lnTo>
                    <a:pt x="48326" y="27485"/>
                  </a:lnTo>
                  <a:lnTo>
                    <a:pt x="32384" y="20248"/>
                  </a:lnTo>
                  <a:lnTo>
                    <a:pt x="17407" y="11309"/>
                  </a:lnTo>
                  <a:lnTo>
                    <a:pt x="3548" y="747"/>
                  </a:lnTo>
                  <a:lnTo>
                    <a:pt x="2700" y="0"/>
                  </a:lnTo>
                  <a:lnTo>
                    <a:pt x="1381" y="53"/>
                  </a:lnTo>
                  <a:lnTo>
                    <a:pt x="603" y="869"/>
                  </a:lnTo>
                  <a:lnTo>
                    <a:pt x="195" y="1296"/>
                  </a:lnTo>
                  <a:lnTo>
                    <a:pt x="0" y="1874"/>
                  </a:lnTo>
                  <a:lnTo>
                    <a:pt x="68" y="2447"/>
                  </a:lnTo>
                  <a:lnTo>
                    <a:pt x="202" y="3846"/>
                  </a:lnTo>
                  <a:lnTo>
                    <a:pt x="1030" y="5099"/>
                  </a:lnTo>
                  <a:lnTo>
                    <a:pt x="2292" y="5813"/>
                  </a:lnTo>
                  <a:close/>
                </a:path>
              </a:pathLst>
            </a:custGeom>
            <a:ln w="3175">
              <a:solidFill>
                <a:srgbClr val="000000"/>
              </a:solidFill>
            </a:ln>
          </p:spPr>
          <p:txBody>
            <a:bodyPr wrap="square" lIns="0" tIns="0" rIns="0" bIns="0" rtlCol="0"/>
            <a:lstStyle/>
            <a:p>
              <a:endParaRPr sz="1050"/>
            </a:p>
          </p:txBody>
        </p:sp>
        <p:pic>
          <p:nvPicPr>
            <p:cNvPr id="479" name="object 479"/>
            <p:cNvPicPr/>
            <p:nvPr/>
          </p:nvPicPr>
          <p:blipFill>
            <a:blip r:embed="rId164" cstate="print"/>
            <a:stretch>
              <a:fillRect/>
            </a:stretch>
          </p:blipFill>
          <p:spPr>
            <a:xfrm>
              <a:off x="6182108" y="1720181"/>
              <a:ext cx="20945" cy="12397"/>
            </a:xfrm>
            <a:prstGeom prst="rect">
              <a:avLst/>
            </a:prstGeom>
          </p:spPr>
        </p:pic>
        <p:sp>
          <p:nvSpPr>
            <p:cNvPr id="480" name="object 480"/>
            <p:cNvSpPr/>
            <p:nvPr/>
          </p:nvSpPr>
          <p:spPr>
            <a:xfrm>
              <a:off x="6182108" y="1720181"/>
              <a:ext cx="20955" cy="12700"/>
            </a:xfrm>
            <a:custGeom>
              <a:avLst/>
              <a:gdLst/>
              <a:ahLst/>
              <a:cxnLst/>
              <a:rect l="l" t="t" r="r" b="b"/>
              <a:pathLst>
                <a:path w="20954" h="12700">
                  <a:moveTo>
                    <a:pt x="20945" y="12066"/>
                  </a:moveTo>
                  <a:lnTo>
                    <a:pt x="17314" y="5105"/>
                  </a:lnTo>
                  <a:lnTo>
                    <a:pt x="12596" y="988"/>
                  </a:lnTo>
                  <a:lnTo>
                    <a:pt x="7343" y="0"/>
                  </a:lnTo>
                  <a:lnTo>
                    <a:pt x="2107" y="2421"/>
                  </a:lnTo>
                  <a:lnTo>
                    <a:pt x="0" y="6671"/>
                  </a:lnTo>
                  <a:lnTo>
                    <a:pt x="5008" y="10988"/>
                  </a:lnTo>
                  <a:lnTo>
                    <a:pt x="13297" y="12071"/>
                  </a:lnTo>
                  <a:lnTo>
                    <a:pt x="15804" y="12397"/>
                  </a:lnTo>
                  <a:lnTo>
                    <a:pt x="18433" y="12397"/>
                  </a:lnTo>
                  <a:lnTo>
                    <a:pt x="20945" y="12066"/>
                  </a:lnTo>
                  <a:close/>
                </a:path>
              </a:pathLst>
            </a:custGeom>
            <a:ln w="3175">
              <a:solidFill>
                <a:srgbClr val="FFFFFF"/>
              </a:solidFill>
            </a:ln>
          </p:spPr>
          <p:txBody>
            <a:bodyPr wrap="square" lIns="0" tIns="0" rIns="0" bIns="0" rtlCol="0"/>
            <a:lstStyle/>
            <a:p>
              <a:endParaRPr sz="1050"/>
            </a:p>
          </p:txBody>
        </p:sp>
        <p:pic>
          <p:nvPicPr>
            <p:cNvPr id="481" name="object 481"/>
            <p:cNvPicPr/>
            <p:nvPr/>
          </p:nvPicPr>
          <p:blipFill>
            <a:blip r:embed="rId165" cstate="print"/>
            <a:stretch>
              <a:fillRect/>
            </a:stretch>
          </p:blipFill>
          <p:spPr>
            <a:xfrm>
              <a:off x="6166280" y="1724643"/>
              <a:ext cx="62791" cy="50036"/>
            </a:xfrm>
            <a:prstGeom prst="rect">
              <a:avLst/>
            </a:prstGeom>
          </p:spPr>
        </p:pic>
        <p:sp>
          <p:nvSpPr>
            <p:cNvPr id="482" name="object 482"/>
            <p:cNvSpPr/>
            <p:nvPr/>
          </p:nvSpPr>
          <p:spPr>
            <a:xfrm>
              <a:off x="6166280" y="1727955"/>
              <a:ext cx="62865" cy="37465"/>
            </a:xfrm>
            <a:custGeom>
              <a:avLst/>
              <a:gdLst/>
              <a:ahLst/>
              <a:cxnLst/>
              <a:rect l="l" t="t" r="r" b="b"/>
              <a:pathLst>
                <a:path w="62864" h="37464">
                  <a:moveTo>
                    <a:pt x="0" y="0"/>
                  </a:moveTo>
                  <a:lnTo>
                    <a:pt x="0" y="4220"/>
                  </a:lnTo>
                  <a:lnTo>
                    <a:pt x="14090" y="15129"/>
                  </a:lnTo>
                  <a:lnTo>
                    <a:pt x="29360" y="24349"/>
                  </a:lnTo>
                  <a:lnTo>
                    <a:pt x="45648" y="31795"/>
                  </a:lnTo>
                  <a:lnTo>
                    <a:pt x="62791" y="37380"/>
                  </a:lnTo>
                  <a:lnTo>
                    <a:pt x="62791" y="33159"/>
                  </a:lnTo>
                  <a:lnTo>
                    <a:pt x="45783" y="27307"/>
                  </a:lnTo>
                  <a:lnTo>
                    <a:pt x="29559" y="19783"/>
                  </a:lnTo>
                  <a:lnTo>
                    <a:pt x="14254" y="10657"/>
                  </a:lnTo>
                  <a:lnTo>
                    <a:pt x="0" y="0"/>
                  </a:lnTo>
                  <a:close/>
                </a:path>
              </a:pathLst>
            </a:custGeom>
            <a:solidFill>
              <a:srgbClr val="000000"/>
            </a:solidFill>
          </p:spPr>
          <p:txBody>
            <a:bodyPr wrap="square" lIns="0" tIns="0" rIns="0" bIns="0" rtlCol="0"/>
            <a:lstStyle/>
            <a:p>
              <a:endParaRPr sz="1050"/>
            </a:p>
          </p:txBody>
        </p:sp>
        <p:sp>
          <p:nvSpPr>
            <p:cNvPr id="483" name="object 483"/>
            <p:cNvSpPr/>
            <p:nvPr/>
          </p:nvSpPr>
          <p:spPr>
            <a:xfrm>
              <a:off x="6166280" y="1724342"/>
              <a:ext cx="62865" cy="50165"/>
            </a:xfrm>
            <a:custGeom>
              <a:avLst/>
              <a:gdLst/>
              <a:ahLst/>
              <a:cxnLst/>
              <a:rect l="l" t="t" r="r" b="b"/>
              <a:pathLst>
                <a:path w="62864" h="50164">
                  <a:moveTo>
                    <a:pt x="0" y="0"/>
                  </a:moveTo>
                  <a:lnTo>
                    <a:pt x="0" y="16876"/>
                  </a:lnTo>
                  <a:lnTo>
                    <a:pt x="14253" y="27534"/>
                  </a:lnTo>
                  <a:lnTo>
                    <a:pt x="29559" y="36660"/>
                  </a:lnTo>
                  <a:lnTo>
                    <a:pt x="45783" y="44183"/>
                  </a:lnTo>
                  <a:lnTo>
                    <a:pt x="62791" y="50031"/>
                  </a:lnTo>
                </a:path>
              </a:pathLst>
            </a:custGeom>
            <a:ln w="3175">
              <a:solidFill>
                <a:srgbClr val="FFFFFF"/>
              </a:solidFill>
            </a:ln>
          </p:spPr>
          <p:txBody>
            <a:bodyPr wrap="square" lIns="0" tIns="0" rIns="0" bIns="0" rtlCol="0"/>
            <a:lstStyle/>
            <a:p>
              <a:endParaRPr sz="1050"/>
            </a:p>
          </p:txBody>
        </p:sp>
        <p:sp>
          <p:nvSpPr>
            <p:cNvPr id="484" name="object 484"/>
            <p:cNvSpPr/>
            <p:nvPr/>
          </p:nvSpPr>
          <p:spPr>
            <a:xfrm>
              <a:off x="6166281" y="1724944"/>
              <a:ext cx="62865" cy="50165"/>
            </a:xfrm>
            <a:custGeom>
              <a:avLst/>
              <a:gdLst/>
              <a:ahLst/>
              <a:cxnLst/>
              <a:rect l="l" t="t" r="r" b="b"/>
              <a:pathLst>
                <a:path w="62864" h="50164">
                  <a:moveTo>
                    <a:pt x="62791" y="50036"/>
                  </a:moveTo>
                  <a:lnTo>
                    <a:pt x="62791" y="33155"/>
                  </a:lnTo>
                  <a:lnTo>
                    <a:pt x="45822" y="27225"/>
                  </a:lnTo>
                  <a:lnTo>
                    <a:pt x="29618" y="19679"/>
                  </a:lnTo>
                  <a:lnTo>
                    <a:pt x="14302" y="10581"/>
                  </a:lnTo>
                  <a:lnTo>
                    <a:pt x="0" y="0"/>
                  </a:lnTo>
                </a:path>
              </a:pathLst>
            </a:custGeom>
            <a:ln w="3175">
              <a:solidFill>
                <a:srgbClr val="000000"/>
              </a:solidFill>
            </a:ln>
          </p:spPr>
          <p:txBody>
            <a:bodyPr wrap="square" lIns="0" tIns="0" rIns="0" bIns="0" rtlCol="0"/>
            <a:lstStyle/>
            <a:p>
              <a:endParaRPr sz="1050"/>
            </a:p>
          </p:txBody>
        </p:sp>
        <p:sp>
          <p:nvSpPr>
            <p:cNvPr id="485" name="object 485"/>
            <p:cNvSpPr/>
            <p:nvPr/>
          </p:nvSpPr>
          <p:spPr>
            <a:xfrm>
              <a:off x="6346515" y="1865814"/>
              <a:ext cx="153035" cy="99695"/>
            </a:xfrm>
            <a:custGeom>
              <a:avLst/>
              <a:gdLst/>
              <a:ahLst/>
              <a:cxnLst/>
              <a:rect l="l" t="t" r="r" b="b"/>
              <a:pathLst>
                <a:path w="153035" h="99694">
                  <a:moveTo>
                    <a:pt x="117769" y="0"/>
                  </a:moveTo>
                  <a:lnTo>
                    <a:pt x="0" y="99523"/>
                  </a:lnTo>
                  <a:lnTo>
                    <a:pt x="45931" y="99589"/>
                  </a:lnTo>
                  <a:lnTo>
                    <a:pt x="72166" y="98079"/>
                  </a:lnTo>
                  <a:lnTo>
                    <a:pt x="120735" y="81584"/>
                  </a:lnTo>
                  <a:lnTo>
                    <a:pt x="150480" y="52674"/>
                  </a:lnTo>
                  <a:lnTo>
                    <a:pt x="152444" y="36866"/>
                  </a:lnTo>
                  <a:lnTo>
                    <a:pt x="147670" y="21550"/>
                  </a:lnTo>
                  <a:lnTo>
                    <a:pt x="136329" y="8606"/>
                  </a:lnTo>
                  <a:lnTo>
                    <a:pt x="130955" y="4501"/>
                  </a:lnTo>
                  <a:lnTo>
                    <a:pt x="124605" y="1557"/>
                  </a:lnTo>
                  <a:lnTo>
                    <a:pt x="117769" y="0"/>
                  </a:lnTo>
                  <a:close/>
                </a:path>
              </a:pathLst>
            </a:custGeom>
            <a:solidFill>
              <a:srgbClr val="DCD2B8"/>
            </a:solidFill>
          </p:spPr>
          <p:txBody>
            <a:bodyPr wrap="square" lIns="0" tIns="0" rIns="0" bIns="0" rtlCol="0"/>
            <a:lstStyle/>
            <a:p>
              <a:endParaRPr sz="1050"/>
            </a:p>
          </p:txBody>
        </p:sp>
        <p:pic>
          <p:nvPicPr>
            <p:cNvPr id="486" name="object 486"/>
            <p:cNvPicPr/>
            <p:nvPr/>
          </p:nvPicPr>
          <p:blipFill>
            <a:blip r:embed="rId166" cstate="print"/>
            <a:stretch>
              <a:fillRect/>
            </a:stretch>
          </p:blipFill>
          <p:spPr>
            <a:xfrm>
              <a:off x="6265915" y="1659050"/>
              <a:ext cx="214785" cy="119878"/>
            </a:xfrm>
            <a:prstGeom prst="rect">
              <a:avLst/>
            </a:prstGeom>
          </p:spPr>
        </p:pic>
        <p:sp>
          <p:nvSpPr>
            <p:cNvPr id="487" name="object 487"/>
            <p:cNvSpPr/>
            <p:nvPr/>
          </p:nvSpPr>
          <p:spPr>
            <a:xfrm>
              <a:off x="6265915" y="1659050"/>
              <a:ext cx="215265" cy="120014"/>
            </a:xfrm>
            <a:custGeom>
              <a:avLst/>
              <a:gdLst/>
              <a:ahLst/>
              <a:cxnLst/>
              <a:rect l="l" t="t" r="r" b="b"/>
              <a:pathLst>
                <a:path w="215264" h="120014">
                  <a:moveTo>
                    <a:pt x="81507" y="119885"/>
                  </a:moveTo>
                  <a:lnTo>
                    <a:pt x="214785" y="45417"/>
                  </a:lnTo>
                  <a:lnTo>
                    <a:pt x="132174" y="0"/>
                  </a:lnTo>
                  <a:lnTo>
                    <a:pt x="0" y="73935"/>
                  </a:lnTo>
                  <a:lnTo>
                    <a:pt x="17124" y="90271"/>
                  </a:lnTo>
                  <a:lnTo>
                    <a:pt x="36717" y="103540"/>
                  </a:lnTo>
                  <a:lnTo>
                    <a:pt x="58342" y="113495"/>
                  </a:lnTo>
                  <a:lnTo>
                    <a:pt x="81558" y="119889"/>
                  </a:lnTo>
                </a:path>
              </a:pathLst>
            </a:custGeom>
            <a:ln w="3175">
              <a:solidFill>
                <a:srgbClr val="FFFFFF"/>
              </a:solidFill>
            </a:ln>
          </p:spPr>
          <p:txBody>
            <a:bodyPr wrap="square" lIns="0" tIns="0" rIns="0" bIns="0" rtlCol="0"/>
            <a:lstStyle/>
            <a:p>
              <a:endParaRPr sz="1050"/>
            </a:p>
          </p:txBody>
        </p:sp>
        <p:pic>
          <p:nvPicPr>
            <p:cNvPr id="488" name="object 488"/>
            <p:cNvPicPr/>
            <p:nvPr/>
          </p:nvPicPr>
          <p:blipFill>
            <a:blip r:embed="rId167" cstate="print"/>
            <a:stretch>
              <a:fillRect/>
            </a:stretch>
          </p:blipFill>
          <p:spPr>
            <a:xfrm>
              <a:off x="6265964" y="1732773"/>
              <a:ext cx="81509" cy="232598"/>
            </a:xfrm>
            <a:prstGeom prst="rect">
              <a:avLst/>
            </a:prstGeom>
          </p:spPr>
        </p:pic>
        <p:sp>
          <p:nvSpPr>
            <p:cNvPr id="489" name="object 489"/>
            <p:cNvSpPr/>
            <p:nvPr/>
          </p:nvSpPr>
          <p:spPr>
            <a:xfrm>
              <a:off x="6265964" y="1732774"/>
              <a:ext cx="81915" cy="233045"/>
            </a:xfrm>
            <a:custGeom>
              <a:avLst/>
              <a:gdLst/>
              <a:ahLst/>
              <a:cxnLst/>
              <a:rect l="l" t="t" r="r" b="b"/>
              <a:pathLst>
                <a:path w="81914" h="233044">
                  <a:moveTo>
                    <a:pt x="81509" y="46166"/>
                  </a:moveTo>
                  <a:lnTo>
                    <a:pt x="58259" y="39783"/>
                  </a:lnTo>
                  <a:lnTo>
                    <a:pt x="36623" y="29792"/>
                  </a:lnTo>
                  <a:lnTo>
                    <a:pt x="17053" y="16445"/>
                  </a:lnTo>
                  <a:lnTo>
                    <a:pt x="0" y="0"/>
                  </a:lnTo>
                  <a:lnTo>
                    <a:pt x="0" y="190132"/>
                  </a:lnTo>
                  <a:lnTo>
                    <a:pt x="36953" y="218074"/>
                  </a:lnTo>
                  <a:lnTo>
                    <a:pt x="81509" y="232598"/>
                  </a:lnTo>
                  <a:lnTo>
                    <a:pt x="81458" y="46162"/>
                  </a:lnTo>
                </a:path>
              </a:pathLst>
            </a:custGeom>
            <a:ln w="3175">
              <a:solidFill>
                <a:srgbClr val="A78450"/>
              </a:solidFill>
            </a:ln>
          </p:spPr>
          <p:txBody>
            <a:bodyPr wrap="square" lIns="0" tIns="0" rIns="0" bIns="0" rtlCol="0"/>
            <a:lstStyle/>
            <a:p>
              <a:endParaRPr sz="1050"/>
            </a:p>
          </p:txBody>
        </p:sp>
        <p:pic>
          <p:nvPicPr>
            <p:cNvPr id="490" name="object 490"/>
            <p:cNvPicPr/>
            <p:nvPr/>
          </p:nvPicPr>
          <p:blipFill>
            <a:blip r:embed="rId168" cstate="print"/>
            <a:stretch>
              <a:fillRect/>
            </a:stretch>
          </p:blipFill>
          <p:spPr>
            <a:xfrm>
              <a:off x="6347423" y="1704468"/>
              <a:ext cx="133278" cy="260693"/>
            </a:xfrm>
            <a:prstGeom prst="rect">
              <a:avLst/>
            </a:prstGeom>
          </p:spPr>
        </p:pic>
        <p:sp>
          <p:nvSpPr>
            <p:cNvPr id="491" name="object 491"/>
            <p:cNvSpPr/>
            <p:nvPr/>
          </p:nvSpPr>
          <p:spPr>
            <a:xfrm>
              <a:off x="6347423" y="1704468"/>
              <a:ext cx="133350" cy="260985"/>
            </a:xfrm>
            <a:custGeom>
              <a:avLst/>
              <a:gdLst/>
              <a:ahLst/>
              <a:cxnLst/>
              <a:rect l="l" t="t" r="r" b="b"/>
              <a:pathLst>
                <a:path w="133350" h="260985">
                  <a:moveTo>
                    <a:pt x="0" y="74467"/>
                  </a:moveTo>
                  <a:lnTo>
                    <a:pt x="0" y="260693"/>
                  </a:lnTo>
                  <a:lnTo>
                    <a:pt x="133278" y="186958"/>
                  </a:lnTo>
                  <a:lnTo>
                    <a:pt x="133278" y="0"/>
                  </a:lnTo>
                  <a:lnTo>
                    <a:pt x="0" y="74467"/>
                  </a:lnTo>
                  <a:close/>
                </a:path>
              </a:pathLst>
            </a:custGeom>
            <a:ln w="3175">
              <a:solidFill>
                <a:srgbClr val="FFFFFF"/>
              </a:solidFill>
            </a:ln>
          </p:spPr>
          <p:txBody>
            <a:bodyPr wrap="square" lIns="0" tIns="0" rIns="0" bIns="0" rtlCol="0"/>
            <a:lstStyle/>
            <a:p>
              <a:endParaRPr sz="1050"/>
            </a:p>
          </p:txBody>
        </p:sp>
        <p:sp>
          <p:nvSpPr>
            <p:cNvPr id="492" name="object 492"/>
            <p:cNvSpPr/>
            <p:nvPr/>
          </p:nvSpPr>
          <p:spPr>
            <a:xfrm>
              <a:off x="6265915" y="1659042"/>
              <a:ext cx="215265" cy="306705"/>
            </a:xfrm>
            <a:custGeom>
              <a:avLst/>
              <a:gdLst/>
              <a:ahLst/>
              <a:cxnLst/>
              <a:rect l="l" t="t" r="r" b="b"/>
              <a:pathLst>
                <a:path w="215264" h="306705">
                  <a:moveTo>
                    <a:pt x="214785" y="45421"/>
                  </a:moveTo>
                  <a:lnTo>
                    <a:pt x="132174" y="0"/>
                  </a:lnTo>
                  <a:lnTo>
                    <a:pt x="0" y="73940"/>
                  </a:lnTo>
                  <a:lnTo>
                    <a:pt x="49" y="263855"/>
                  </a:lnTo>
                  <a:lnTo>
                    <a:pt x="17350" y="279387"/>
                  </a:lnTo>
                  <a:lnTo>
                    <a:pt x="37002" y="291798"/>
                  </a:lnTo>
                  <a:lnTo>
                    <a:pt x="58555" y="300855"/>
                  </a:lnTo>
                  <a:lnTo>
                    <a:pt x="81559" y="306323"/>
                  </a:lnTo>
                  <a:lnTo>
                    <a:pt x="214785" y="232380"/>
                  </a:lnTo>
                  <a:lnTo>
                    <a:pt x="214785" y="45421"/>
                  </a:lnTo>
                  <a:close/>
                </a:path>
              </a:pathLst>
            </a:custGeom>
            <a:ln w="6388">
              <a:solidFill>
                <a:srgbClr val="000000"/>
              </a:solidFill>
            </a:ln>
          </p:spPr>
          <p:txBody>
            <a:bodyPr wrap="square" lIns="0" tIns="0" rIns="0" bIns="0" rtlCol="0"/>
            <a:lstStyle/>
            <a:p>
              <a:endParaRPr sz="1050"/>
            </a:p>
          </p:txBody>
        </p:sp>
        <p:pic>
          <p:nvPicPr>
            <p:cNvPr id="493" name="object 493"/>
            <p:cNvPicPr/>
            <p:nvPr/>
          </p:nvPicPr>
          <p:blipFill>
            <a:blip r:embed="rId169" cstate="print"/>
            <a:stretch>
              <a:fillRect/>
            </a:stretch>
          </p:blipFill>
          <p:spPr>
            <a:xfrm>
              <a:off x="6295896" y="1847157"/>
              <a:ext cx="15051" cy="18698"/>
            </a:xfrm>
            <a:prstGeom prst="rect">
              <a:avLst/>
            </a:prstGeom>
          </p:spPr>
        </p:pic>
        <p:sp>
          <p:nvSpPr>
            <p:cNvPr id="494" name="object 494"/>
            <p:cNvSpPr/>
            <p:nvPr/>
          </p:nvSpPr>
          <p:spPr>
            <a:xfrm>
              <a:off x="6295896" y="1847157"/>
              <a:ext cx="15240" cy="19050"/>
            </a:xfrm>
            <a:custGeom>
              <a:avLst/>
              <a:gdLst/>
              <a:ahLst/>
              <a:cxnLst/>
              <a:rect l="l" t="t" r="r" b="b"/>
              <a:pathLst>
                <a:path w="15239" h="19050">
                  <a:moveTo>
                    <a:pt x="13407" y="7215"/>
                  </a:moveTo>
                  <a:lnTo>
                    <a:pt x="11762" y="2701"/>
                  </a:lnTo>
                  <a:lnTo>
                    <a:pt x="7794" y="0"/>
                  </a:lnTo>
                  <a:lnTo>
                    <a:pt x="4548" y="1182"/>
                  </a:lnTo>
                  <a:lnTo>
                    <a:pt x="1299" y="2361"/>
                  </a:lnTo>
                  <a:lnTo>
                    <a:pt x="0" y="6977"/>
                  </a:lnTo>
                  <a:lnTo>
                    <a:pt x="1644" y="11487"/>
                  </a:lnTo>
                  <a:lnTo>
                    <a:pt x="3289" y="16001"/>
                  </a:lnTo>
                  <a:lnTo>
                    <a:pt x="7257" y="18698"/>
                  </a:lnTo>
                  <a:lnTo>
                    <a:pt x="10504" y="17520"/>
                  </a:lnTo>
                  <a:lnTo>
                    <a:pt x="13752" y="16341"/>
                  </a:lnTo>
                  <a:lnTo>
                    <a:pt x="15052" y="11725"/>
                  </a:lnTo>
                  <a:lnTo>
                    <a:pt x="13407" y="7215"/>
                  </a:lnTo>
                  <a:close/>
                </a:path>
              </a:pathLst>
            </a:custGeom>
            <a:ln w="3175">
              <a:solidFill>
                <a:srgbClr val="000000"/>
              </a:solidFill>
            </a:ln>
          </p:spPr>
          <p:txBody>
            <a:bodyPr wrap="square" lIns="0" tIns="0" rIns="0" bIns="0" rtlCol="0"/>
            <a:lstStyle/>
            <a:p>
              <a:endParaRPr sz="1050"/>
            </a:p>
          </p:txBody>
        </p:sp>
        <p:sp>
          <p:nvSpPr>
            <p:cNvPr id="495" name="object 495"/>
            <p:cNvSpPr/>
            <p:nvPr/>
          </p:nvSpPr>
          <p:spPr>
            <a:xfrm>
              <a:off x="6279133" y="1886674"/>
              <a:ext cx="55244" cy="52069"/>
            </a:xfrm>
            <a:custGeom>
              <a:avLst/>
              <a:gdLst/>
              <a:ahLst/>
              <a:cxnLst/>
              <a:rect l="l" t="t" r="r" b="b"/>
              <a:pathLst>
                <a:path w="55245" h="52069">
                  <a:moveTo>
                    <a:pt x="0" y="0"/>
                  </a:moveTo>
                  <a:lnTo>
                    <a:pt x="12737" y="9637"/>
                  </a:lnTo>
                  <a:lnTo>
                    <a:pt x="26237" y="17731"/>
                  </a:lnTo>
                  <a:lnTo>
                    <a:pt x="40388" y="24220"/>
                  </a:lnTo>
                  <a:lnTo>
                    <a:pt x="55075" y="29045"/>
                  </a:lnTo>
                </a:path>
                <a:path w="55245" h="52069">
                  <a:moveTo>
                    <a:pt x="0" y="11355"/>
                  </a:moveTo>
                  <a:lnTo>
                    <a:pt x="12737" y="20993"/>
                  </a:lnTo>
                  <a:lnTo>
                    <a:pt x="26237" y="29086"/>
                  </a:lnTo>
                  <a:lnTo>
                    <a:pt x="40388" y="35576"/>
                  </a:lnTo>
                  <a:lnTo>
                    <a:pt x="55075" y="40401"/>
                  </a:lnTo>
                </a:path>
                <a:path w="55245" h="52069">
                  <a:moveTo>
                    <a:pt x="0" y="22710"/>
                  </a:moveTo>
                  <a:lnTo>
                    <a:pt x="12737" y="32348"/>
                  </a:lnTo>
                  <a:lnTo>
                    <a:pt x="26237" y="40442"/>
                  </a:lnTo>
                  <a:lnTo>
                    <a:pt x="40388" y="46931"/>
                  </a:lnTo>
                  <a:lnTo>
                    <a:pt x="55075" y="51756"/>
                  </a:lnTo>
                </a:path>
              </a:pathLst>
            </a:custGeom>
            <a:ln w="3175">
              <a:solidFill>
                <a:srgbClr val="000000"/>
              </a:solidFill>
            </a:ln>
          </p:spPr>
          <p:txBody>
            <a:bodyPr wrap="square" lIns="0" tIns="0" rIns="0" bIns="0" rtlCol="0"/>
            <a:lstStyle/>
            <a:p>
              <a:endParaRPr sz="1050"/>
            </a:p>
          </p:txBody>
        </p:sp>
        <p:sp>
          <p:nvSpPr>
            <p:cNvPr id="496" name="object 496"/>
            <p:cNvSpPr/>
            <p:nvPr/>
          </p:nvSpPr>
          <p:spPr>
            <a:xfrm>
              <a:off x="6276882" y="1768635"/>
              <a:ext cx="59690" cy="34290"/>
            </a:xfrm>
            <a:custGeom>
              <a:avLst/>
              <a:gdLst/>
              <a:ahLst/>
              <a:cxnLst/>
              <a:rect l="l" t="t" r="r" b="b"/>
              <a:pathLst>
                <a:path w="59689" h="34289">
                  <a:moveTo>
                    <a:pt x="2368" y="0"/>
                  </a:moveTo>
                  <a:lnTo>
                    <a:pt x="1211" y="46"/>
                  </a:lnTo>
                  <a:lnTo>
                    <a:pt x="171" y="1135"/>
                  </a:lnTo>
                  <a:lnTo>
                    <a:pt x="0" y="1642"/>
                  </a:lnTo>
                  <a:lnTo>
                    <a:pt x="177" y="3369"/>
                  </a:lnTo>
                  <a:lnTo>
                    <a:pt x="903" y="4467"/>
                  </a:lnTo>
                  <a:lnTo>
                    <a:pt x="2011" y="5092"/>
                  </a:lnTo>
                  <a:lnTo>
                    <a:pt x="14409" y="14587"/>
                  </a:lnTo>
                  <a:lnTo>
                    <a:pt x="27811" y="22640"/>
                  </a:lnTo>
                  <a:lnTo>
                    <a:pt x="42081" y="29181"/>
                  </a:lnTo>
                  <a:lnTo>
                    <a:pt x="57083" y="34138"/>
                  </a:lnTo>
                  <a:lnTo>
                    <a:pt x="58604" y="33811"/>
                  </a:lnTo>
                  <a:lnTo>
                    <a:pt x="59559" y="32360"/>
                  </a:lnTo>
                  <a:lnTo>
                    <a:pt x="58979" y="29884"/>
                  </a:lnTo>
                  <a:lnTo>
                    <a:pt x="58148" y="29088"/>
                  </a:lnTo>
                  <a:lnTo>
                    <a:pt x="57083" y="28858"/>
                  </a:lnTo>
                  <a:lnTo>
                    <a:pt x="42387" y="24079"/>
                  </a:lnTo>
                  <a:lnTo>
                    <a:pt x="28404" y="17738"/>
                  </a:lnTo>
                  <a:lnTo>
                    <a:pt x="15267" y="9907"/>
                  </a:lnTo>
                  <a:lnTo>
                    <a:pt x="3112" y="655"/>
                  </a:lnTo>
                  <a:lnTo>
                    <a:pt x="2368" y="0"/>
                  </a:lnTo>
                  <a:close/>
                </a:path>
              </a:pathLst>
            </a:custGeom>
            <a:solidFill>
              <a:srgbClr val="000000"/>
            </a:solidFill>
          </p:spPr>
          <p:txBody>
            <a:bodyPr wrap="square" lIns="0" tIns="0" rIns="0" bIns="0" rtlCol="0"/>
            <a:lstStyle/>
            <a:p>
              <a:endParaRPr sz="1050"/>
            </a:p>
          </p:txBody>
        </p:sp>
        <p:sp>
          <p:nvSpPr>
            <p:cNvPr id="497" name="object 497"/>
            <p:cNvSpPr/>
            <p:nvPr/>
          </p:nvSpPr>
          <p:spPr>
            <a:xfrm>
              <a:off x="6276882" y="1768635"/>
              <a:ext cx="59690" cy="34290"/>
            </a:xfrm>
            <a:custGeom>
              <a:avLst/>
              <a:gdLst/>
              <a:ahLst/>
              <a:cxnLst/>
              <a:rect l="l" t="t" r="r" b="b"/>
              <a:pathLst>
                <a:path w="59689" h="34289">
                  <a:moveTo>
                    <a:pt x="2011" y="5092"/>
                  </a:moveTo>
                  <a:lnTo>
                    <a:pt x="14409" y="14587"/>
                  </a:lnTo>
                  <a:lnTo>
                    <a:pt x="27811" y="22640"/>
                  </a:lnTo>
                  <a:lnTo>
                    <a:pt x="42081" y="29181"/>
                  </a:lnTo>
                  <a:lnTo>
                    <a:pt x="57083" y="34138"/>
                  </a:lnTo>
                  <a:lnTo>
                    <a:pt x="58604" y="33811"/>
                  </a:lnTo>
                  <a:lnTo>
                    <a:pt x="59559" y="32360"/>
                  </a:lnTo>
                  <a:lnTo>
                    <a:pt x="59218" y="30905"/>
                  </a:lnTo>
                  <a:lnTo>
                    <a:pt x="58979" y="29884"/>
                  </a:lnTo>
                  <a:lnTo>
                    <a:pt x="58148" y="29088"/>
                  </a:lnTo>
                  <a:lnTo>
                    <a:pt x="57083" y="28858"/>
                  </a:lnTo>
                  <a:lnTo>
                    <a:pt x="42387" y="24079"/>
                  </a:lnTo>
                  <a:lnTo>
                    <a:pt x="28404" y="17738"/>
                  </a:lnTo>
                  <a:lnTo>
                    <a:pt x="15267" y="9907"/>
                  </a:lnTo>
                  <a:lnTo>
                    <a:pt x="3112" y="655"/>
                  </a:lnTo>
                  <a:lnTo>
                    <a:pt x="2368" y="0"/>
                  </a:lnTo>
                  <a:lnTo>
                    <a:pt x="1211" y="46"/>
                  </a:lnTo>
                  <a:lnTo>
                    <a:pt x="529" y="761"/>
                  </a:lnTo>
                  <a:lnTo>
                    <a:pt x="171" y="1135"/>
                  </a:lnTo>
                  <a:lnTo>
                    <a:pt x="0" y="1642"/>
                  </a:lnTo>
                  <a:lnTo>
                    <a:pt x="60" y="2144"/>
                  </a:lnTo>
                  <a:lnTo>
                    <a:pt x="177" y="3369"/>
                  </a:lnTo>
                  <a:lnTo>
                    <a:pt x="903" y="4467"/>
                  </a:lnTo>
                  <a:lnTo>
                    <a:pt x="2011" y="5092"/>
                  </a:lnTo>
                  <a:close/>
                </a:path>
              </a:pathLst>
            </a:custGeom>
            <a:ln w="3175">
              <a:solidFill>
                <a:srgbClr val="000000"/>
              </a:solidFill>
            </a:ln>
          </p:spPr>
          <p:txBody>
            <a:bodyPr wrap="square" lIns="0" tIns="0" rIns="0" bIns="0" rtlCol="0"/>
            <a:lstStyle/>
            <a:p>
              <a:endParaRPr sz="1050"/>
            </a:p>
          </p:txBody>
        </p:sp>
        <p:pic>
          <p:nvPicPr>
            <p:cNvPr id="498" name="object 498"/>
            <p:cNvPicPr/>
            <p:nvPr/>
          </p:nvPicPr>
          <p:blipFill>
            <a:blip r:embed="rId170" cstate="print"/>
            <a:stretch>
              <a:fillRect/>
            </a:stretch>
          </p:blipFill>
          <p:spPr>
            <a:xfrm>
              <a:off x="6293015" y="1782518"/>
              <a:ext cx="18371" cy="13669"/>
            </a:xfrm>
            <a:prstGeom prst="rect">
              <a:avLst/>
            </a:prstGeom>
          </p:spPr>
        </p:pic>
        <p:sp>
          <p:nvSpPr>
            <p:cNvPr id="499" name="object 499"/>
            <p:cNvSpPr/>
            <p:nvPr/>
          </p:nvSpPr>
          <p:spPr>
            <a:xfrm>
              <a:off x="6293015" y="1782518"/>
              <a:ext cx="18415" cy="13970"/>
            </a:xfrm>
            <a:custGeom>
              <a:avLst/>
              <a:gdLst/>
              <a:ahLst/>
              <a:cxnLst/>
              <a:rect l="l" t="t" r="r" b="b"/>
              <a:pathLst>
                <a:path w="18414" h="13969">
                  <a:moveTo>
                    <a:pt x="18371" y="13380"/>
                  </a:moveTo>
                  <a:lnTo>
                    <a:pt x="14974" y="3697"/>
                  </a:lnTo>
                  <a:lnTo>
                    <a:pt x="7747" y="0"/>
                  </a:lnTo>
                  <a:lnTo>
                    <a:pt x="1848" y="4931"/>
                  </a:lnTo>
                  <a:lnTo>
                    <a:pt x="0" y="8653"/>
                  </a:lnTo>
                  <a:lnTo>
                    <a:pt x="4393" y="12436"/>
                  </a:lnTo>
                  <a:lnTo>
                    <a:pt x="11663" y="13384"/>
                  </a:lnTo>
                  <a:lnTo>
                    <a:pt x="13862" y="13669"/>
                  </a:lnTo>
                  <a:lnTo>
                    <a:pt x="16168" y="13669"/>
                  </a:lnTo>
                  <a:lnTo>
                    <a:pt x="18371" y="13380"/>
                  </a:lnTo>
                  <a:close/>
                </a:path>
              </a:pathLst>
            </a:custGeom>
            <a:ln w="3175">
              <a:solidFill>
                <a:srgbClr val="FFFFFF"/>
              </a:solidFill>
            </a:ln>
          </p:spPr>
          <p:txBody>
            <a:bodyPr wrap="square" lIns="0" tIns="0" rIns="0" bIns="0" rtlCol="0"/>
            <a:lstStyle/>
            <a:p>
              <a:endParaRPr sz="1050"/>
            </a:p>
          </p:txBody>
        </p:sp>
        <p:pic>
          <p:nvPicPr>
            <p:cNvPr id="500" name="object 500"/>
            <p:cNvPicPr/>
            <p:nvPr/>
          </p:nvPicPr>
          <p:blipFill>
            <a:blip r:embed="rId171" cstate="print"/>
            <a:stretch>
              <a:fillRect/>
            </a:stretch>
          </p:blipFill>
          <p:spPr>
            <a:xfrm>
              <a:off x="6279133" y="1789236"/>
              <a:ext cx="55075" cy="43834"/>
            </a:xfrm>
            <a:prstGeom prst="rect">
              <a:avLst/>
            </a:prstGeom>
          </p:spPr>
        </p:pic>
        <p:sp>
          <p:nvSpPr>
            <p:cNvPr id="501" name="object 501"/>
            <p:cNvSpPr/>
            <p:nvPr/>
          </p:nvSpPr>
          <p:spPr>
            <a:xfrm>
              <a:off x="6279133" y="1792137"/>
              <a:ext cx="55244" cy="33020"/>
            </a:xfrm>
            <a:custGeom>
              <a:avLst/>
              <a:gdLst/>
              <a:ahLst/>
              <a:cxnLst/>
              <a:rect l="l" t="t" r="r" b="b"/>
              <a:pathLst>
                <a:path w="55245" h="33019">
                  <a:moveTo>
                    <a:pt x="0" y="0"/>
                  </a:moveTo>
                  <a:lnTo>
                    <a:pt x="0" y="3697"/>
                  </a:lnTo>
                  <a:lnTo>
                    <a:pt x="12358" y="13254"/>
                  </a:lnTo>
                  <a:lnTo>
                    <a:pt x="25752" y="21331"/>
                  </a:lnTo>
                  <a:lnTo>
                    <a:pt x="40038" y="27854"/>
                  </a:lnTo>
                  <a:lnTo>
                    <a:pt x="55075" y="32747"/>
                  </a:lnTo>
                  <a:lnTo>
                    <a:pt x="55075" y="29050"/>
                  </a:lnTo>
                  <a:lnTo>
                    <a:pt x="40156" y="23922"/>
                  </a:lnTo>
                  <a:lnTo>
                    <a:pt x="25927" y="17331"/>
                  </a:lnTo>
                  <a:lnTo>
                    <a:pt x="12502" y="9336"/>
                  </a:lnTo>
                  <a:lnTo>
                    <a:pt x="0" y="0"/>
                  </a:lnTo>
                  <a:close/>
                </a:path>
              </a:pathLst>
            </a:custGeom>
            <a:solidFill>
              <a:srgbClr val="000000"/>
            </a:solidFill>
          </p:spPr>
          <p:txBody>
            <a:bodyPr wrap="square" lIns="0" tIns="0" rIns="0" bIns="0" rtlCol="0"/>
            <a:lstStyle/>
            <a:p>
              <a:endParaRPr sz="1050"/>
            </a:p>
          </p:txBody>
        </p:sp>
        <p:sp>
          <p:nvSpPr>
            <p:cNvPr id="502" name="object 502"/>
            <p:cNvSpPr/>
            <p:nvPr/>
          </p:nvSpPr>
          <p:spPr>
            <a:xfrm>
              <a:off x="6279133" y="1788972"/>
              <a:ext cx="55244" cy="44450"/>
            </a:xfrm>
            <a:custGeom>
              <a:avLst/>
              <a:gdLst/>
              <a:ahLst/>
              <a:cxnLst/>
              <a:rect l="l" t="t" r="r" b="b"/>
              <a:pathLst>
                <a:path w="55245" h="44450">
                  <a:moveTo>
                    <a:pt x="0" y="0"/>
                  </a:moveTo>
                  <a:lnTo>
                    <a:pt x="0" y="14784"/>
                  </a:lnTo>
                  <a:lnTo>
                    <a:pt x="12502" y="24121"/>
                  </a:lnTo>
                  <a:lnTo>
                    <a:pt x="25926" y="32117"/>
                  </a:lnTo>
                  <a:lnTo>
                    <a:pt x="40156" y="38707"/>
                  </a:lnTo>
                  <a:lnTo>
                    <a:pt x="55075" y="43830"/>
                  </a:lnTo>
                </a:path>
              </a:pathLst>
            </a:custGeom>
            <a:ln w="3175">
              <a:solidFill>
                <a:srgbClr val="FFFFFF"/>
              </a:solidFill>
            </a:ln>
          </p:spPr>
          <p:txBody>
            <a:bodyPr wrap="square" lIns="0" tIns="0" rIns="0" bIns="0" rtlCol="0"/>
            <a:lstStyle/>
            <a:p>
              <a:endParaRPr sz="1050"/>
            </a:p>
          </p:txBody>
        </p:sp>
        <p:sp>
          <p:nvSpPr>
            <p:cNvPr id="503" name="object 503"/>
            <p:cNvSpPr/>
            <p:nvPr/>
          </p:nvSpPr>
          <p:spPr>
            <a:xfrm>
              <a:off x="6279133" y="1789500"/>
              <a:ext cx="55244" cy="44450"/>
            </a:xfrm>
            <a:custGeom>
              <a:avLst/>
              <a:gdLst/>
              <a:ahLst/>
              <a:cxnLst/>
              <a:rect l="l" t="t" r="r" b="b"/>
              <a:pathLst>
                <a:path w="55245" h="44450">
                  <a:moveTo>
                    <a:pt x="55074" y="43834"/>
                  </a:moveTo>
                  <a:lnTo>
                    <a:pt x="55074" y="29045"/>
                  </a:lnTo>
                  <a:lnTo>
                    <a:pt x="40191" y="23851"/>
                  </a:lnTo>
                  <a:lnTo>
                    <a:pt x="25978" y="17240"/>
                  </a:lnTo>
                  <a:lnTo>
                    <a:pt x="12544" y="9270"/>
                  </a:lnTo>
                  <a:lnTo>
                    <a:pt x="0" y="0"/>
                  </a:lnTo>
                </a:path>
              </a:pathLst>
            </a:custGeom>
            <a:ln w="3175">
              <a:solidFill>
                <a:srgbClr val="000000"/>
              </a:solidFill>
            </a:ln>
          </p:spPr>
          <p:txBody>
            <a:bodyPr wrap="square" lIns="0" tIns="0" rIns="0" bIns="0" rtlCol="0"/>
            <a:lstStyle/>
            <a:p>
              <a:endParaRPr sz="1050"/>
            </a:p>
          </p:txBody>
        </p:sp>
      </p:grpSp>
      <p:sp>
        <p:nvSpPr>
          <p:cNvPr id="504" name="object 504"/>
          <p:cNvSpPr txBox="1"/>
          <p:nvPr/>
        </p:nvSpPr>
        <p:spPr>
          <a:xfrm>
            <a:off x="5659278" y="1458754"/>
            <a:ext cx="372428" cy="239970"/>
          </a:xfrm>
          <a:prstGeom prst="rect">
            <a:avLst/>
          </a:prstGeom>
        </p:spPr>
        <p:txBody>
          <a:bodyPr vert="horz" wrap="square" lIns="0" tIns="9049" rIns="0" bIns="0" rtlCol="0">
            <a:spAutoFit/>
          </a:bodyPr>
          <a:lstStyle/>
          <a:p>
            <a:pPr marL="9525" marR="3810">
              <a:spcBef>
                <a:spcPts val="71"/>
              </a:spcBef>
            </a:pPr>
            <a:r>
              <a:rPr sz="750" spc="-8" dirty="0">
                <a:latin typeface="Arial MT"/>
                <a:cs typeface="Arial MT"/>
              </a:rPr>
              <a:t>E</a:t>
            </a:r>
            <a:r>
              <a:rPr sz="750" dirty="0">
                <a:latin typeface="Arial MT"/>
                <a:cs typeface="Arial MT"/>
              </a:rPr>
              <a:t>x</a:t>
            </a:r>
            <a:r>
              <a:rPr sz="750" spc="-4" dirty="0">
                <a:latin typeface="Arial MT"/>
                <a:cs typeface="Arial MT"/>
              </a:rPr>
              <a:t>tra</a:t>
            </a:r>
            <a:r>
              <a:rPr sz="750" spc="-8" dirty="0">
                <a:latin typeface="Arial MT"/>
                <a:cs typeface="Arial MT"/>
              </a:rPr>
              <a:t>n</a:t>
            </a:r>
            <a:r>
              <a:rPr sz="750" spc="-4" dirty="0">
                <a:latin typeface="Arial MT"/>
                <a:cs typeface="Arial MT"/>
              </a:rPr>
              <a:t>et  Servers</a:t>
            </a:r>
            <a:endParaRPr sz="750">
              <a:latin typeface="Arial MT"/>
              <a:cs typeface="Arial MT"/>
            </a:endParaRPr>
          </a:p>
        </p:txBody>
      </p:sp>
      <p:grpSp>
        <p:nvGrpSpPr>
          <p:cNvPr id="505" name="object 505"/>
          <p:cNvGrpSpPr/>
          <p:nvPr/>
        </p:nvGrpSpPr>
        <p:grpSpPr>
          <a:xfrm>
            <a:off x="4599485" y="1230078"/>
            <a:ext cx="2265998" cy="2324576"/>
            <a:chOff x="4608647" y="1640103"/>
            <a:chExt cx="3021330" cy="3099435"/>
          </a:xfrm>
        </p:grpSpPr>
        <p:pic>
          <p:nvPicPr>
            <p:cNvPr id="506" name="object 506"/>
            <p:cNvPicPr/>
            <p:nvPr/>
          </p:nvPicPr>
          <p:blipFill>
            <a:blip r:embed="rId150" cstate="print"/>
            <a:stretch>
              <a:fillRect/>
            </a:stretch>
          </p:blipFill>
          <p:spPr>
            <a:xfrm>
              <a:off x="4723981" y="1929996"/>
              <a:ext cx="209732" cy="137483"/>
            </a:xfrm>
            <a:prstGeom prst="rect">
              <a:avLst/>
            </a:prstGeom>
          </p:spPr>
        </p:pic>
        <p:pic>
          <p:nvPicPr>
            <p:cNvPr id="507" name="object 507"/>
            <p:cNvPicPr/>
            <p:nvPr/>
          </p:nvPicPr>
          <p:blipFill>
            <a:blip r:embed="rId172" cstate="print"/>
            <a:stretch>
              <a:fillRect/>
            </a:stretch>
          </p:blipFill>
          <p:spPr>
            <a:xfrm>
              <a:off x="4613091" y="1644559"/>
              <a:ext cx="295500" cy="165492"/>
            </a:xfrm>
            <a:prstGeom prst="rect">
              <a:avLst/>
            </a:prstGeom>
          </p:spPr>
        </p:pic>
        <p:sp>
          <p:nvSpPr>
            <p:cNvPr id="508" name="object 508"/>
            <p:cNvSpPr/>
            <p:nvPr/>
          </p:nvSpPr>
          <p:spPr>
            <a:xfrm>
              <a:off x="4613092" y="1644560"/>
              <a:ext cx="295910" cy="165735"/>
            </a:xfrm>
            <a:custGeom>
              <a:avLst/>
              <a:gdLst/>
              <a:ahLst/>
              <a:cxnLst/>
              <a:rect l="l" t="t" r="r" b="b"/>
              <a:pathLst>
                <a:path w="295910" h="165735">
                  <a:moveTo>
                    <a:pt x="112137" y="165501"/>
                  </a:moveTo>
                  <a:lnTo>
                    <a:pt x="295500" y="62698"/>
                  </a:lnTo>
                  <a:lnTo>
                    <a:pt x="181844" y="0"/>
                  </a:lnTo>
                  <a:lnTo>
                    <a:pt x="0" y="102068"/>
                  </a:lnTo>
                  <a:lnTo>
                    <a:pt x="23559" y="124619"/>
                  </a:lnTo>
                  <a:lnTo>
                    <a:pt x="50516" y="142937"/>
                  </a:lnTo>
                  <a:lnTo>
                    <a:pt x="80267" y="156680"/>
                  </a:lnTo>
                  <a:lnTo>
                    <a:pt x="112208" y="165507"/>
                  </a:lnTo>
                </a:path>
              </a:pathLst>
            </a:custGeom>
            <a:ln w="3175">
              <a:solidFill>
                <a:srgbClr val="FFFFFF"/>
              </a:solidFill>
            </a:ln>
          </p:spPr>
          <p:txBody>
            <a:bodyPr wrap="square" lIns="0" tIns="0" rIns="0" bIns="0" rtlCol="0"/>
            <a:lstStyle/>
            <a:p>
              <a:endParaRPr sz="1050"/>
            </a:p>
          </p:txBody>
        </p:sp>
        <p:pic>
          <p:nvPicPr>
            <p:cNvPr id="509" name="object 509"/>
            <p:cNvPicPr/>
            <p:nvPr/>
          </p:nvPicPr>
          <p:blipFill>
            <a:blip r:embed="rId173" cstate="print"/>
            <a:stretch>
              <a:fillRect/>
            </a:stretch>
          </p:blipFill>
          <p:spPr>
            <a:xfrm>
              <a:off x="4613159" y="1746334"/>
              <a:ext cx="112140" cy="321102"/>
            </a:xfrm>
            <a:prstGeom prst="rect">
              <a:avLst/>
            </a:prstGeom>
          </p:spPr>
        </p:pic>
        <p:sp>
          <p:nvSpPr>
            <p:cNvPr id="510" name="object 510"/>
            <p:cNvSpPr/>
            <p:nvPr/>
          </p:nvSpPr>
          <p:spPr>
            <a:xfrm>
              <a:off x="4613159" y="1746334"/>
              <a:ext cx="112395" cy="321310"/>
            </a:xfrm>
            <a:custGeom>
              <a:avLst/>
              <a:gdLst/>
              <a:ahLst/>
              <a:cxnLst/>
              <a:rect l="l" t="t" r="r" b="b"/>
              <a:pathLst>
                <a:path w="112395" h="321310">
                  <a:moveTo>
                    <a:pt x="112140" y="63732"/>
                  </a:moveTo>
                  <a:lnTo>
                    <a:pt x="80152" y="54921"/>
                  </a:lnTo>
                  <a:lnTo>
                    <a:pt x="50386" y="41127"/>
                  </a:lnTo>
                  <a:lnTo>
                    <a:pt x="23462" y="22703"/>
                  </a:lnTo>
                  <a:lnTo>
                    <a:pt x="0" y="0"/>
                  </a:lnTo>
                  <a:lnTo>
                    <a:pt x="0" y="262477"/>
                  </a:lnTo>
                  <a:lnTo>
                    <a:pt x="50840" y="301051"/>
                  </a:lnTo>
                  <a:lnTo>
                    <a:pt x="112140" y="321102"/>
                  </a:lnTo>
                  <a:lnTo>
                    <a:pt x="112070" y="63726"/>
                  </a:lnTo>
                </a:path>
              </a:pathLst>
            </a:custGeom>
            <a:ln w="3175">
              <a:solidFill>
                <a:srgbClr val="A78450"/>
              </a:solidFill>
            </a:ln>
          </p:spPr>
          <p:txBody>
            <a:bodyPr wrap="square" lIns="0" tIns="0" rIns="0" bIns="0" rtlCol="0"/>
            <a:lstStyle/>
            <a:p>
              <a:endParaRPr sz="1050"/>
            </a:p>
          </p:txBody>
        </p:sp>
        <p:pic>
          <p:nvPicPr>
            <p:cNvPr id="511" name="object 511"/>
            <p:cNvPicPr/>
            <p:nvPr/>
          </p:nvPicPr>
          <p:blipFill>
            <a:blip r:embed="rId174" cstate="print"/>
            <a:stretch>
              <a:fillRect/>
            </a:stretch>
          </p:blipFill>
          <p:spPr>
            <a:xfrm>
              <a:off x="4725229" y="1707258"/>
              <a:ext cx="183363" cy="359887"/>
            </a:xfrm>
            <a:prstGeom prst="rect">
              <a:avLst/>
            </a:prstGeom>
          </p:spPr>
        </p:pic>
        <p:sp>
          <p:nvSpPr>
            <p:cNvPr id="512" name="object 512"/>
            <p:cNvSpPr/>
            <p:nvPr/>
          </p:nvSpPr>
          <p:spPr>
            <a:xfrm>
              <a:off x="4725230" y="1707258"/>
              <a:ext cx="183515" cy="360045"/>
            </a:xfrm>
            <a:custGeom>
              <a:avLst/>
              <a:gdLst/>
              <a:ahLst/>
              <a:cxnLst/>
              <a:rect l="l" t="t" r="r" b="b"/>
              <a:pathLst>
                <a:path w="183514" h="360044">
                  <a:moveTo>
                    <a:pt x="0" y="102802"/>
                  </a:moveTo>
                  <a:lnTo>
                    <a:pt x="0" y="359887"/>
                  </a:lnTo>
                  <a:lnTo>
                    <a:pt x="183363" y="258096"/>
                  </a:lnTo>
                  <a:lnTo>
                    <a:pt x="183363" y="0"/>
                  </a:lnTo>
                  <a:lnTo>
                    <a:pt x="0" y="102802"/>
                  </a:lnTo>
                  <a:close/>
                </a:path>
              </a:pathLst>
            </a:custGeom>
            <a:ln w="3175">
              <a:solidFill>
                <a:srgbClr val="FFFFFF"/>
              </a:solidFill>
            </a:ln>
          </p:spPr>
          <p:txBody>
            <a:bodyPr wrap="square" lIns="0" tIns="0" rIns="0" bIns="0" rtlCol="0"/>
            <a:lstStyle/>
            <a:p>
              <a:endParaRPr sz="1050"/>
            </a:p>
          </p:txBody>
        </p:sp>
        <p:sp>
          <p:nvSpPr>
            <p:cNvPr id="513" name="object 513"/>
            <p:cNvSpPr/>
            <p:nvPr/>
          </p:nvSpPr>
          <p:spPr>
            <a:xfrm>
              <a:off x="4613092" y="1644548"/>
              <a:ext cx="295910" cy="422909"/>
            </a:xfrm>
            <a:custGeom>
              <a:avLst/>
              <a:gdLst/>
              <a:ahLst/>
              <a:cxnLst/>
              <a:rect l="l" t="t" r="r" b="b"/>
              <a:pathLst>
                <a:path w="295910" h="422910">
                  <a:moveTo>
                    <a:pt x="295500" y="62704"/>
                  </a:moveTo>
                  <a:lnTo>
                    <a:pt x="181844" y="0"/>
                  </a:lnTo>
                  <a:lnTo>
                    <a:pt x="0" y="102074"/>
                  </a:lnTo>
                  <a:lnTo>
                    <a:pt x="67" y="364252"/>
                  </a:lnTo>
                  <a:lnTo>
                    <a:pt x="23870" y="385694"/>
                  </a:lnTo>
                  <a:lnTo>
                    <a:pt x="50907" y="402828"/>
                  </a:lnTo>
                  <a:lnTo>
                    <a:pt x="80560" y="415331"/>
                  </a:lnTo>
                  <a:lnTo>
                    <a:pt x="112208" y="422879"/>
                  </a:lnTo>
                  <a:lnTo>
                    <a:pt x="295500" y="320800"/>
                  </a:lnTo>
                  <a:lnTo>
                    <a:pt x="295500" y="62704"/>
                  </a:lnTo>
                  <a:close/>
                </a:path>
              </a:pathLst>
            </a:custGeom>
            <a:ln w="8799">
              <a:solidFill>
                <a:srgbClr val="000000"/>
              </a:solidFill>
            </a:ln>
          </p:spPr>
          <p:txBody>
            <a:bodyPr wrap="square" lIns="0" tIns="0" rIns="0" bIns="0" rtlCol="0"/>
            <a:lstStyle/>
            <a:p>
              <a:endParaRPr sz="1050"/>
            </a:p>
          </p:txBody>
        </p:sp>
        <p:pic>
          <p:nvPicPr>
            <p:cNvPr id="514" name="object 514"/>
            <p:cNvPicPr/>
            <p:nvPr/>
          </p:nvPicPr>
          <p:blipFill>
            <a:blip r:embed="rId175" cstate="print"/>
            <a:stretch>
              <a:fillRect/>
            </a:stretch>
          </p:blipFill>
          <p:spPr>
            <a:xfrm>
              <a:off x="4654339" y="1904241"/>
              <a:ext cx="20707" cy="25813"/>
            </a:xfrm>
            <a:prstGeom prst="rect">
              <a:avLst/>
            </a:prstGeom>
          </p:spPr>
        </p:pic>
        <p:sp>
          <p:nvSpPr>
            <p:cNvPr id="515" name="object 515"/>
            <p:cNvSpPr/>
            <p:nvPr/>
          </p:nvSpPr>
          <p:spPr>
            <a:xfrm>
              <a:off x="4654339" y="1904241"/>
              <a:ext cx="20955" cy="26034"/>
            </a:xfrm>
            <a:custGeom>
              <a:avLst/>
              <a:gdLst/>
              <a:ahLst/>
              <a:cxnLst/>
              <a:rect l="l" t="t" r="r" b="b"/>
              <a:pathLst>
                <a:path w="20954" h="26035">
                  <a:moveTo>
                    <a:pt x="18445" y="9961"/>
                  </a:moveTo>
                  <a:lnTo>
                    <a:pt x="16182" y="3729"/>
                  </a:lnTo>
                  <a:lnTo>
                    <a:pt x="10723" y="0"/>
                  </a:lnTo>
                  <a:lnTo>
                    <a:pt x="6257" y="1632"/>
                  </a:lnTo>
                  <a:lnTo>
                    <a:pt x="1788" y="3259"/>
                  </a:lnTo>
                  <a:lnTo>
                    <a:pt x="0" y="9632"/>
                  </a:lnTo>
                  <a:lnTo>
                    <a:pt x="2263" y="15858"/>
                  </a:lnTo>
                  <a:lnTo>
                    <a:pt x="4526" y="22089"/>
                  </a:lnTo>
                  <a:lnTo>
                    <a:pt x="9984" y="25813"/>
                  </a:lnTo>
                  <a:lnTo>
                    <a:pt x="14452" y="24186"/>
                  </a:lnTo>
                  <a:lnTo>
                    <a:pt x="18920" y="22559"/>
                  </a:lnTo>
                  <a:lnTo>
                    <a:pt x="20708" y="16187"/>
                  </a:lnTo>
                  <a:lnTo>
                    <a:pt x="18445" y="9961"/>
                  </a:lnTo>
                  <a:close/>
                </a:path>
              </a:pathLst>
            </a:custGeom>
            <a:ln w="3175">
              <a:solidFill>
                <a:srgbClr val="000000"/>
              </a:solidFill>
            </a:ln>
          </p:spPr>
          <p:txBody>
            <a:bodyPr wrap="square" lIns="0" tIns="0" rIns="0" bIns="0" rtlCol="0"/>
            <a:lstStyle/>
            <a:p>
              <a:endParaRPr sz="1050"/>
            </a:p>
          </p:txBody>
        </p:sp>
        <p:pic>
          <p:nvPicPr>
            <p:cNvPr id="516" name="object 516"/>
            <p:cNvPicPr/>
            <p:nvPr/>
          </p:nvPicPr>
          <p:blipFill>
            <a:blip r:embed="rId176" cstate="print"/>
            <a:stretch>
              <a:fillRect/>
            </a:stretch>
          </p:blipFill>
          <p:spPr>
            <a:xfrm>
              <a:off x="4629515" y="1957033"/>
              <a:ext cx="79294" cy="74972"/>
            </a:xfrm>
            <a:prstGeom prst="rect">
              <a:avLst/>
            </a:prstGeom>
          </p:spPr>
        </p:pic>
        <p:sp>
          <p:nvSpPr>
            <p:cNvPr id="517" name="object 517"/>
            <p:cNvSpPr/>
            <p:nvPr/>
          </p:nvSpPr>
          <p:spPr>
            <a:xfrm>
              <a:off x="4628179" y="1795841"/>
              <a:ext cx="82550" cy="47625"/>
            </a:xfrm>
            <a:custGeom>
              <a:avLst/>
              <a:gdLst/>
              <a:ahLst/>
              <a:cxnLst/>
              <a:rect l="l" t="t" r="r" b="b"/>
              <a:pathLst>
                <a:path w="82550" h="47625">
                  <a:moveTo>
                    <a:pt x="3258" y="0"/>
                  </a:moveTo>
                  <a:lnTo>
                    <a:pt x="1666" y="64"/>
                  </a:lnTo>
                  <a:lnTo>
                    <a:pt x="235" y="1568"/>
                  </a:lnTo>
                  <a:lnTo>
                    <a:pt x="0" y="2267"/>
                  </a:lnTo>
                  <a:lnTo>
                    <a:pt x="244" y="4651"/>
                  </a:lnTo>
                  <a:lnTo>
                    <a:pt x="1243" y="6167"/>
                  </a:lnTo>
                  <a:lnTo>
                    <a:pt x="2766" y="7030"/>
                  </a:lnTo>
                  <a:lnTo>
                    <a:pt x="19824" y="20137"/>
                  </a:lnTo>
                  <a:lnTo>
                    <a:pt x="38263" y="31255"/>
                  </a:lnTo>
                  <a:lnTo>
                    <a:pt x="57895" y="40284"/>
                  </a:lnTo>
                  <a:lnTo>
                    <a:pt x="78534" y="47128"/>
                  </a:lnTo>
                  <a:lnTo>
                    <a:pt x="80627" y="46676"/>
                  </a:lnTo>
                  <a:lnTo>
                    <a:pt x="81941" y="44673"/>
                  </a:lnTo>
                  <a:lnTo>
                    <a:pt x="81143" y="41254"/>
                  </a:lnTo>
                  <a:lnTo>
                    <a:pt x="80000" y="40156"/>
                  </a:lnTo>
                  <a:lnTo>
                    <a:pt x="78534" y="39839"/>
                  </a:lnTo>
                  <a:lnTo>
                    <a:pt x="58317" y="33241"/>
                  </a:lnTo>
                  <a:lnTo>
                    <a:pt x="39078" y="24488"/>
                  </a:lnTo>
                  <a:lnTo>
                    <a:pt x="21005" y="13677"/>
                  </a:lnTo>
                  <a:lnTo>
                    <a:pt x="4282" y="904"/>
                  </a:lnTo>
                  <a:lnTo>
                    <a:pt x="3258" y="0"/>
                  </a:lnTo>
                  <a:close/>
                </a:path>
              </a:pathLst>
            </a:custGeom>
            <a:solidFill>
              <a:srgbClr val="000000"/>
            </a:solidFill>
          </p:spPr>
          <p:txBody>
            <a:bodyPr wrap="square" lIns="0" tIns="0" rIns="0" bIns="0" rtlCol="0"/>
            <a:lstStyle/>
            <a:p>
              <a:endParaRPr sz="1050"/>
            </a:p>
          </p:txBody>
        </p:sp>
        <p:sp>
          <p:nvSpPr>
            <p:cNvPr id="518" name="object 518"/>
            <p:cNvSpPr/>
            <p:nvPr/>
          </p:nvSpPr>
          <p:spPr>
            <a:xfrm>
              <a:off x="4628179" y="1795841"/>
              <a:ext cx="82550" cy="47625"/>
            </a:xfrm>
            <a:custGeom>
              <a:avLst/>
              <a:gdLst/>
              <a:ahLst/>
              <a:cxnLst/>
              <a:rect l="l" t="t" r="r" b="b"/>
              <a:pathLst>
                <a:path w="82550" h="47625">
                  <a:moveTo>
                    <a:pt x="2766" y="7030"/>
                  </a:moveTo>
                  <a:lnTo>
                    <a:pt x="19824" y="20137"/>
                  </a:lnTo>
                  <a:lnTo>
                    <a:pt x="38263" y="31255"/>
                  </a:lnTo>
                  <a:lnTo>
                    <a:pt x="57895" y="40284"/>
                  </a:lnTo>
                  <a:lnTo>
                    <a:pt x="78534" y="47128"/>
                  </a:lnTo>
                  <a:lnTo>
                    <a:pt x="80627" y="46676"/>
                  </a:lnTo>
                  <a:lnTo>
                    <a:pt x="81941" y="44673"/>
                  </a:lnTo>
                  <a:lnTo>
                    <a:pt x="81472" y="42664"/>
                  </a:lnTo>
                  <a:lnTo>
                    <a:pt x="81143" y="41254"/>
                  </a:lnTo>
                  <a:lnTo>
                    <a:pt x="80000" y="40156"/>
                  </a:lnTo>
                  <a:lnTo>
                    <a:pt x="78534" y="39839"/>
                  </a:lnTo>
                  <a:lnTo>
                    <a:pt x="58317" y="33241"/>
                  </a:lnTo>
                  <a:lnTo>
                    <a:pt x="39078" y="24488"/>
                  </a:lnTo>
                  <a:lnTo>
                    <a:pt x="21005" y="13677"/>
                  </a:lnTo>
                  <a:lnTo>
                    <a:pt x="4282" y="904"/>
                  </a:lnTo>
                  <a:lnTo>
                    <a:pt x="3258" y="0"/>
                  </a:lnTo>
                  <a:lnTo>
                    <a:pt x="1666" y="64"/>
                  </a:lnTo>
                  <a:lnTo>
                    <a:pt x="728" y="1051"/>
                  </a:lnTo>
                  <a:lnTo>
                    <a:pt x="235" y="1568"/>
                  </a:lnTo>
                  <a:lnTo>
                    <a:pt x="0" y="2267"/>
                  </a:lnTo>
                  <a:lnTo>
                    <a:pt x="82" y="2960"/>
                  </a:lnTo>
                  <a:lnTo>
                    <a:pt x="244" y="4651"/>
                  </a:lnTo>
                  <a:lnTo>
                    <a:pt x="1243" y="6167"/>
                  </a:lnTo>
                  <a:lnTo>
                    <a:pt x="2766" y="7030"/>
                  </a:lnTo>
                  <a:close/>
                </a:path>
              </a:pathLst>
            </a:custGeom>
            <a:ln w="3175">
              <a:solidFill>
                <a:srgbClr val="000000"/>
              </a:solidFill>
            </a:ln>
          </p:spPr>
          <p:txBody>
            <a:bodyPr wrap="square" lIns="0" tIns="0" rIns="0" bIns="0" rtlCol="0"/>
            <a:lstStyle/>
            <a:p>
              <a:endParaRPr sz="1050"/>
            </a:p>
          </p:txBody>
        </p:sp>
        <p:pic>
          <p:nvPicPr>
            <p:cNvPr id="519" name="object 519"/>
            <p:cNvPicPr/>
            <p:nvPr/>
          </p:nvPicPr>
          <p:blipFill>
            <a:blip r:embed="rId177" cstate="print"/>
            <a:stretch>
              <a:fillRect/>
            </a:stretch>
          </p:blipFill>
          <p:spPr>
            <a:xfrm>
              <a:off x="4650376" y="1818885"/>
              <a:ext cx="25275" cy="14993"/>
            </a:xfrm>
            <a:prstGeom prst="rect">
              <a:avLst/>
            </a:prstGeom>
          </p:spPr>
        </p:pic>
        <p:sp>
          <p:nvSpPr>
            <p:cNvPr id="520" name="object 520"/>
            <p:cNvSpPr/>
            <p:nvPr/>
          </p:nvSpPr>
          <p:spPr>
            <a:xfrm>
              <a:off x="4650376" y="1818885"/>
              <a:ext cx="25400" cy="15240"/>
            </a:xfrm>
            <a:custGeom>
              <a:avLst/>
              <a:gdLst/>
              <a:ahLst/>
              <a:cxnLst/>
              <a:rect l="l" t="t" r="r" b="b"/>
              <a:pathLst>
                <a:path w="25400" h="15239">
                  <a:moveTo>
                    <a:pt x="25275" y="14593"/>
                  </a:moveTo>
                  <a:lnTo>
                    <a:pt x="20893" y="6174"/>
                  </a:lnTo>
                  <a:lnTo>
                    <a:pt x="15200" y="1195"/>
                  </a:lnTo>
                  <a:lnTo>
                    <a:pt x="8861" y="0"/>
                  </a:lnTo>
                  <a:lnTo>
                    <a:pt x="2543" y="2929"/>
                  </a:lnTo>
                  <a:lnTo>
                    <a:pt x="0" y="8068"/>
                  </a:lnTo>
                  <a:lnTo>
                    <a:pt x="6044" y="13289"/>
                  </a:lnTo>
                  <a:lnTo>
                    <a:pt x="16046" y="14599"/>
                  </a:lnTo>
                  <a:lnTo>
                    <a:pt x="19072" y="14993"/>
                  </a:lnTo>
                  <a:lnTo>
                    <a:pt x="22244" y="14993"/>
                  </a:lnTo>
                  <a:lnTo>
                    <a:pt x="25275" y="14593"/>
                  </a:lnTo>
                  <a:close/>
                </a:path>
              </a:pathLst>
            </a:custGeom>
            <a:ln w="3175">
              <a:solidFill>
                <a:srgbClr val="FFFFFF"/>
              </a:solidFill>
            </a:ln>
          </p:spPr>
          <p:txBody>
            <a:bodyPr wrap="square" lIns="0" tIns="0" rIns="0" bIns="0" rtlCol="0"/>
            <a:lstStyle/>
            <a:p>
              <a:endParaRPr sz="1050"/>
            </a:p>
          </p:txBody>
        </p:sp>
        <p:pic>
          <p:nvPicPr>
            <p:cNvPr id="521" name="object 521"/>
            <p:cNvPicPr/>
            <p:nvPr/>
          </p:nvPicPr>
          <p:blipFill>
            <a:blip r:embed="rId178" cstate="print"/>
            <a:stretch>
              <a:fillRect/>
            </a:stretch>
          </p:blipFill>
          <p:spPr>
            <a:xfrm>
              <a:off x="4631276" y="1824280"/>
              <a:ext cx="75771" cy="60513"/>
            </a:xfrm>
            <a:prstGeom prst="rect">
              <a:avLst/>
            </a:prstGeom>
          </p:spPr>
        </p:pic>
        <p:sp>
          <p:nvSpPr>
            <p:cNvPr id="522" name="object 522"/>
            <p:cNvSpPr/>
            <p:nvPr/>
          </p:nvSpPr>
          <p:spPr>
            <a:xfrm>
              <a:off x="4631276" y="1828286"/>
              <a:ext cx="76200" cy="45720"/>
            </a:xfrm>
            <a:custGeom>
              <a:avLst/>
              <a:gdLst/>
              <a:ahLst/>
              <a:cxnLst/>
              <a:rect l="l" t="t" r="r" b="b"/>
              <a:pathLst>
                <a:path w="76200" h="45719">
                  <a:moveTo>
                    <a:pt x="0" y="0"/>
                  </a:moveTo>
                  <a:lnTo>
                    <a:pt x="35429" y="29448"/>
                  </a:lnTo>
                  <a:lnTo>
                    <a:pt x="75771" y="45207"/>
                  </a:lnTo>
                  <a:lnTo>
                    <a:pt x="75771" y="40103"/>
                  </a:lnTo>
                  <a:lnTo>
                    <a:pt x="55247" y="33025"/>
                  </a:lnTo>
                  <a:lnTo>
                    <a:pt x="35670" y="23926"/>
                  </a:lnTo>
                  <a:lnTo>
                    <a:pt x="17201" y="12889"/>
                  </a:lnTo>
                  <a:lnTo>
                    <a:pt x="0" y="0"/>
                  </a:lnTo>
                  <a:close/>
                </a:path>
              </a:pathLst>
            </a:custGeom>
            <a:solidFill>
              <a:srgbClr val="000000"/>
            </a:solidFill>
          </p:spPr>
          <p:txBody>
            <a:bodyPr wrap="square" lIns="0" tIns="0" rIns="0" bIns="0" rtlCol="0"/>
            <a:lstStyle/>
            <a:p>
              <a:endParaRPr sz="1050"/>
            </a:p>
          </p:txBody>
        </p:sp>
        <p:sp>
          <p:nvSpPr>
            <p:cNvPr id="523" name="object 523"/>
            <p:cNvSpPr/>
            <p:nvPr/>
          </p:nvSpPr>
          <p:spPr>
            <a:xfrm>
              <a:off x="4631276" y="1823916"/>
              <a:ext cx="76200" cy="60960"/>
            </a:xfrm>
            <a:custGeom>
              <a:avLst/>
              <a:gdLst/>
              <a:ahLst/>
              <a:cxnLst/>
              <a:rect l="l" t="t" r="r" b="b"/>
              <a:pathLst>
                <a:path w="76200" h="60960">
                  <a:moveTo>
                    <a:pt x="0" y="0"/>
                  </a:moveTo>
                  <a:lnTo>
                    <a:pt x="0" y="20410"/>
                  </a:lnTo>
                  <a:lnTo>
                    <a:pt x="17200" y="33300"/>
                  </a:lnTo>
                  <a:lnTo>
                    <a:pt x="35669" y="44337"/>
                  </a:lnTo>
                  <a:lnTo>
                    <a:pt x="55247" y="53435"/>
                  </a:lnTo>
                  <a:lnTo>
                    <a:pt x="75771" y="60508"/>
                  </a:lnTo>
                </a:path>
              </a:pathLst>
            </a:custGeom>
            <a:ln w="3175">
              <a:solidFill>
                <a:srgbClr val="FFFFFF"/>
              </a:solidFill>
            </a:ln>
          </p:spPr>
          <p:txBody>
            <a:bodyPr wrap="square" lIns="0" tIns="0" rIns="0" bIns="0" rtlCol="0"/>
            <a:lstStyle/>
            <a:p>
              <a:endParaRPr sz="1050"/>
            </a:p>
          </p:txBody>
        </p:sp>
        <p:sp>
          <p:nvSpPr>
            <p:cNvPr id="524" name="object 524"/>
            <p:cNvSpPr/>
            <p:nvPr/>
          </p:nvSpPr>
          <p:spPr>
            <a:xfrm>
              <a:off x="4631277" y="1824645"/>
              <a:ext cx="76200" cy="60960"/>
            </a:xfrm>
            <a:custGeom>
              <a:avLst/>
              <a:gdLst/>
              <a:ahLst/>
              <a:cxnLst/>
              <a:rect l="l" t="t" r="r" b="b"/>
              <a:pathLst>
                <a:path w="76200" h="60960">
                  <a:moveTo>
                    <a:pt x="75771" y="60513"/>
                  </a:moveTo>
                  <a:lnTo>
                    <a:pt x="75771" y="40097"/>
                  </a:lnTo>
                  <a:lnTo>
                    <a:pt x="55294" y="32926"/>
                  </a:lnTo>
                  <a:lnTo>
                    <a:pt x="35740" y="23799"/>
                  </a:lnTo>
                  <a:lnTo>
                    <a:pt x="17258" y="12797"/>
                  </a:lnTo>
                  <a:lnTo>
                    <a:pt x="0" y="0"/>
                  </a:lnTo>
                </a:path>
              </a:pathLst>
            </a:custGeom>
            <a:ln w="3175">
              <a:solidFill>
                <a:srgbClr val="000000"/>
              </a:solidFill>
            </a:ln>
          </p:spPr>
          <p:txBody>
            <a:bodyPr wrap="square" lIns="0" tIns="0" rIns="0" bIns="0" rtlCol="0"/>
            <a:lstStyle/>
            <a:p>
              <a:endParaRPr sz="1050"/>
            </a:p>
          </p:txBody>
        </p:sp>
        <p:pic>
          <p:nvPicPr>
            <p:cNvPr id="525" name="object 525"/>
            <p:cNvPicPr/>
            <p:nvPr/>
          </p:nvPicPr>
          <p:blipFill>
            <a:blip r:embed="rId158" cstate="print"/>
            <a:stretch>
              <a:fillRect/>
            </a:stretch>
          </p:blipFill>
          <p:spPr>
            <a:xfrm>
              <a:off x="4828578" y="1985029"/>
              <a:ext cx="173803" cy="113678"/>
            </a:xfrm>
            <a:prstGeom prst="rect">
              <a:avLst/>
            </a:prstGeom>
          </p:spPr>
        </p:pic>
        <p:pic>
          <p:nvPicPr>
            <p:cNvPr id="526" name="object 526"/>
            <p:cNvPicPr/>
            <p:nvPr/>
          </p:nvPicPr>
          <p:blipFill>
            <a:blip r:embed="rId159" cstate="print"/>
            <a:stretch>
              <a:fillRect/>
            </a:stretch>
          </p:blipFill>
          <p:spPr>
            <a:xfrm>
              <a:off x="4736685" y="1749014"/>
              <a:ext cx="244879" cy="136838"/>
            </a:xfrm>
            <a:prstGeom prst="rect">
              <a:avLst/>
            </a:prstGeom>
          </p:spPr>
        </p:pic>
        <p:pic>
          <p:nvPicPr>
            <p:cNvPr id="527" name="object 527"/>
            <p:cNvPicPr/>
            <p:nvPr/>
          </p:nvPicPr>
          <p:blipFill>
            <a:blip r:embed="rId160" cstate="print"/>
            <a:stretch>
              <a:fillRect/>
            </a:stretch>
          </p:blipFill>
          <p:spPr>
            <a:xfrm>
              <a:off x="4735810" y="1748140"/>
              <a:ext cx="246628" cy="138598"/>
            </a:xfrm>
            <a:prstGeom prst="rect">
              <a:avLst/>
            </a:prstGeom>
          </p:spPr>
        </p:pic>
        <p:pic>
          <p:nvPicPr>
            <p:cNvPr id="528" name="object 528"/>
            <p:cNvPicPr/>
            <p:nvPr/>
          </p:nvPicPr>
          <p:blipFill>
            <a:blip r:embed="rId179" cstate="print"/>
            <a:stretch>
              <a:fillRect/>
            </a:stretch>
          </p:blipFill>
          <p:spPr>
            <a:xfrm>
              <a:off x="4736741" y="1833167"/>
              <a:ext cx="92930" cy="265504"/>
            </a:xfrm>
            <a:prstGeom prst="rect">
              <a:avLst/>
            </a:prstGeom>
          </p:spPr>
        </p:pic>
        <p:sp>
          <p:nvSpPr>
            <p:cNvPr id="529" name="object 529"/>
            <p:cNvSpPr/>
            <p:nvPr/>
          </p:nvSpPr>
          <p:spPr>
            <a:xfrm>
              <a:off x="4736741" y="1833167"/>
              <a:ext cx="93345" cy="266065"/>
            </a:xfrm>
            <a:custGeom>
              <a:avLst/>
              <a:gdLst/>
              <a:ahLst/>
              <a:cxnLst/>
              <a:rect l="l" t="t" r="r" b="b"/>
              <a:pathLst>
                <a:path w="93345" h="266064">
                  <a:moveTo>
                    <a:pt x="92930" y="52697"/>
                  </a:moveTo>
                  <a:lnTo>
                    <a:pt x="66422" y="45412"/>
                  </a:lnTo>
                  <a:lnTo>
                    <a:pt x="41754" y="34006"/>
                  </a:lnTo>
                  <a:lnTo>
                    <a:pt x="19442" y="18772"/>
                  </a:lnTo>
                  <a:lnTo>
                    <a:pt x="0" y="0"/>
                  </a:lnTo>
                  <a:lnTo>
                    <a:pt x="0" y="217030"/>
                  </a:lnTo>
                  <a:lnTo>
                    <a:pt x="19725" y="234758"/>
                  </a:lnTo>
                  <a:lnTo>
                    <a:pt x="42131" y="248925"/>
                  </a:lnTo>
                  <a:lnTo>
                    <a:pt x="66703" y="259263"/>
                  </a:lnTo>
                  <a:lnTo>
                    <a:pt x="92930" y="265504"/>
                  </a:lnTo>
                  <a:lnTo>
                    <a:pt x="92872" y="52692"/>
                  </a:lnTo>
                </a:path>
              </a:pathLst>
            </a:custGeom>
            <a:ln w="3175">
              <a:solidFill>
                <a:srgbClr val="A78450"/>
              </a:solidFill>
            </a:ln>
          </p:spPr>
          <p:txBody>
            <a:bodyPr wrap="square" lIns="0" tIns="0" rIns="0" bIns="0" rtlCol="0"/>
            <a:lstStyle/>
            <a:p>
              <a:endParaRPr sz="1050"/>
            </a:p>
          </p:txBody>
        </p:sp>
        <p:pic>
          <p:nvPicPr>
            <p:cNvPr id="530" name="object 530"/>
            <p:cNvPicPr/>
            <p:nvPr/>
          </p:nvPicPr>
          <p:blipFill>
            <a:blip r:embed="rId180" cstate="print"/>
            <a:stretch>
              <a:fillRect/>
            </a:stretch>
          </p:blipFill>
          <p:spPr>
            <a:xfrm>
              <a:off x="4829613" y="1800857"/>
              <a:ext cx="151951" cy="297574"/>
            </a:xfrm>
            <a:prstGeom prst="rect">
              <a:avLst/>
            </a:prstGeom>
          </p:spPr>
        </p:pic>
        <p:sp>
          <p:nvSpPr>
            <p:cNvPr id="531" name="object 531"/>
            <p:cNvSpPr/>
            <p:nvPr/>
          </p:nvSpPr>
          <p:spPr>
            <a:xfrm>
              <a:off x="4829613" y="1800857"/>
              <a:ext cx="152400" cy="297815"/>
            </a:xfrm>
            <a:custGeom>
              <a:avLst/>
              <a:gdLst/>
              <a:ahLst/>
              <a:cxnLst/>
              <a:rect l="l" t="t" r="r" b="b"/>
              <a:pathLst>
                <a:path w="152400" h="297814">
                  <a:moveTo>
                    <a:pt x="0" y="85002"/>
                  </a:moveTo>
                  <a:lnTo>
                    <a:pt x="0" y="297574"/>
                  </a:lnTo>
                  <a:lnTo>
                    <a:pt x="151951" y="213407"/>
                  </a:lnTo>
                  <a:lnTo>
                    <a:pt x="151951" y="0"/>
                  </a:lnTo>
                  <a:lnTo>
                    <a:pt x="0" y="85002"/>
                  </a:lnTo>
                  <a:close/>
                </a:path>
              </a:pathLst>
            </a:custGeom>
            <a:ln w="3175">
              <a:solidFill>
                <a:srgbClr val="FFFFFF"/>
              </a:solidFill>
            </a:ln>
          </p:spPr>
          <p:txBody>
            <a:bodyPr wrap="square" lIns="0" tIns="0" rIns="0" bIns="0" rtlCol="0"/>
            <a:lstStyle/>
            <a:p>
              <a:endParaRPr sz="1050"/>
            </a:p>
          </p:txBody>
        </p:sp>
        <p:sp>
          <p:nvSpPr>
            <p:cNvPr id="532" name="object 532"/>
            <p:cNvSpPr/>
            <p:nvPr/>
          </p:nvSpPr>
          <p:spPr>
            <a:xfrm>
              <a:off x="4736685" y="1749004"/>
              <a:ext cx="245110" cy="349885"/>
            </a:xfrm>
            <a:custGeom>
              <a:avLst/>
              <a:gdLst/>
              <a:ahLst/>
              <a:cxnLst/>
              <a:rect l="l" t="t" r="r" b="b"/>
              <a:pathLst>
                <a:path w="245110" h="349885">
                  <a:moveTo>
                    <a:pt x="244879" y="51847"/>
                  </a:moveTo>
                  <a:lnTo>
                    <a:pt x="150693" y="0"/>
                  </a:lnTo>
                  <a:lnTo>
                    <a:pt x="0" y="84400"/>
                  </a:lnTo>
                  <a:lnTo>
                    <a:pt x="55" y="301183"/>
                  </a:lnTo>
                  <a:lnTo>
                    <a:pt x="19781" y="318912"/>
                  </a:lnTo>
                  <a:lnTo>
                    <a:pt x="42187" y="333080"/>
                  </a:lnTo>
                  <a:lnTo>
                    <a:pt x="66759" y="343418"/>
                  </a:lnTo>
                  <a:lnTo>
                    <a:pt x="92986" y="349659"/>
                  </a:lnTo>
                  <a:lnTo>
                    <a:pt x="244879" y="265255"/>
                  </a:lnTo>
                  <a:lnTo>
                    <a:pt x="244879" y="51847"/>
                  </a:lnTo>
                  <a:close/>
                </a:path>
              </a:pathLst>
            </a:custGeom>
            <a:ln w="7286">
              <a:solidFill>
                <a:srgbClr val="000000"/>
              </a:solidFill>
            </a:ln>
          </p:spPr>
          <p:txBody>
            <a:bodyPr wrap="square" lIns="0" tIns="0" rIns="0" bIns="0" rtlCol="0"/>
            <a:lstStyle/>
            <a:p>
              <a:endParaRPr sz="1050"/>
            </a:p>
          </p:txBody>
        </p:sp>
        <p:pic>
          <p:nvPicPr>
            <p:cNvPr id="533" name="object 533"/>
            <p:cNvPicPr/>
            <p:nvPr/>
          </p:nvPicPr>
          <p:blipFill>
            <a:blip r:embed="rId181" cstate="print"/>
            <a:stretch>
              <a:fillRect/>
            </a:stretch>
          </p:blipFill>
          <p:spPr>
            <a:xfrm>
              <a:off x="4770867" y="1963733"/>
              <a:ext cx="17160" cy="21344"/>
            </a:xfrm>
            <a:prstGeom prst="rect">
              <a:avLst/>
            </a:prstGeom>
          </p:spPr>
        </p:pic>
        <p:sp>
          <p:nvSpPr>
            <p:cNvPr id="534" name="object 534"/>
            <p:cNvSpPr/>
            <p:nvPr/>
          </p:nvSpPr>
          <p:spPr>
            <a:xfrm>
              <a:off x="4770866" y="1963733"/>
              <a:ext cx="17780" cy="21590"/>
            </a:xfrm>
            <a:custGeom>
              <a:avLst/>
              <a:gdLst/>
              <a:ahLst/>
              <a:cxnLst/>
              <a:rect l="l" t="t" r="r" b="b"/>
              <a:pathLst>
                <a:path w="17779" h="21589">
                  <a:moveTo>
                    <a:pt x="15285" y="8236"/>
                  </a:moveTo>
                  <a:lnTo>
                    <a:pt x="13410" y="3083"/>
                  </a:lnTo>
                  <a:lnTo>
                    <a:pt x="8886" y="0"/>
                  </a:lnTo>
                  <a:lnTo>
                    <a:pt x="5185" y="1350"/>
                  </a:lnTo>
                  <a:lnTo>
                    <a:pt x="1481" y="2695"/>
                  </a:lnTo>
                  <a:lnTo>
                    <a:pt x="0" y="7964"/>
                  </a:lnTo>
                  <a:lnTo>
                    <a:pt x="1875" y="13112"/>
                  </a:lnTo>
                  <a:lnTo>
                    <a:pt x="3750" y="18265"/>
                  </a:lnTo>
                  <a:lnTo>
                    <a:pt x="8274" y="21344"/>
                  </a:lnTo>
                  <a:lnTo>
                    <a:pt x="11976" y="19998"/>
                  </a:lnTo>
                  <a:lnTo>
                    <a:pt x="15679" y="18653"/>
                  </a:lnTo>
                  <a:lnTo>
                    <a:pt x="17161" y="13384"/>
                  </a:lnTo>
                  <a:lnTo>
                    <a:pt x="15285" y="8236"/>
                  </a:lnTo>
                  <a:close/>
                </a:path>
              </a:pathLst>
            </a:custGeom>
            <a:ln w="3175">
              <a:solidFill>
                <a:srgbClr val="000000"/>
              </a:solidFill>
            </a:ln>
          </p:spPr>
          <p:txBody>
            <a:bodyPr wrap="square" lIns="0" tIns="0" rIns="0" bIns="0" rtlCol="0"/>
            <a:lstStyle/>
            <a:p>
              <a:endParaRPr sz="1050"/>
            </a:p>
          </p:txBody>
        </p:sp>
        <p:sp>
          <p:nvSpPr>
            <p:cNvPr id="535" name="object 535"/>
            <p:cNvSpPr/>
            <p:nvPr/>
          </p:nvSpPr>
          <p:spPr>
            <a:xfrm>
              <a:off x="4751754" y="2008840"/>
              <a:ext cx="62865" cy="59690"/>
            </a:xfrm>
            <a:custGeom>
              <a:avLst/>
              <a:gdLst/>
              <a:ahLst/>
              <a:cxnLst/>
              <a:rect l="l" t="t" r="r" b="b"/>
              <a:pathLst>
                <a:path w="62864" h="59689">
                  <a:moveTo>
                    <a:pt x="0" y="0"/>
                  </a:moveTo>
                  <a:lnTo>
                    <a:pt x="14521" y="11001"/>
                  </a:lnTo>
                  <a:lnTo>
                    <a:pt x="29914" y="20239"/>
                  </a:lnTo>
                  <a:lnTo>
                    <a:pt x="46047" y="27647"/>
                  </a:lnTo>
                  <a:lnTo>
                    <a:pt x="62791" y="33155"/>
                  </a:lnTo>
                </a:path>
                <a:path w="62864" h="59689">
                  <a:moveTo>
                    <a:pt x="0" y="12961"/>
                  </a:moveTo>
                  <a:lnTo>
                    <a:pt x="14521" y="23963"/>
                  </a:lnTo>
                  <a:lnTo>
                    <a:pt x="29914" y="33201"/>
                  </a:lnTo>
                  <a:lnTo>
                    <a:pt x="46047" y="40609"/>
                  </a:lnTo>
                  <a:lnTo>
                    <a:pt x="62791" y="46117"/>
                  </a:lnTo>
                </a:path>
                <a:path w="62864" h="59689">
                  <a:moveTo>
                    <a:pt x="0" y="25923"/>
                  </a:moveTo>
                  <a:lnTo>
                    <a:pt x="14521" y="36925"/>
                  </a:lnTo>
                  <a:lnTo>
                    <a:pt x="29914" y="46163"/>
                  </a:lnTo>
                  <a:lnTo>
                    <a:pt x="46047" y="53571"/>
                  </a:lnTo>
                  <a:lnTo>
                    <a:pt x="62791" y="59078"/>
                  </a:lnTo>
                </a:path>
              </a:pathLst>
            </a:custGeom>
            <a:ln w="3175">
              <a:solidFill>
                <a:srgbClr val="000000"/>
              </a:solidFill>
            </a:ln>
          </p:spPr>
          <p:txBody>
            <a:bodyPr wrap="square" lIns="0" tIns="0" rIns="0" bIns="0" rtlCol="0"/>
            <a:lstStyle/>
            <a:p>
              <a:endParaRPr sz="1050"/>
            </a:p>
          </p:txBody>
        </p:sp>
        <p:sp>
          <p:nvSpPr>
            <p:cNvPr id="536" name="object 536"/>
            <p:cNvSpPr/>
            <p:nvPr/>
          </p:nvSpPr>
          <p:spPr>
            <a:xfrm>
              <a:off x="4749188" y="1874102"/>
              <a:ext cx="67945" cy="39370"/>
            </a:xfrm>
            <a:custGeom>
              <a:avLst/>
              <a:gdLst/>
              <a:ahLst/>
              <a:cxnLst/>
              <a:rect l="l" t="t" r="r" b="b"/>
              <a:pathLst>
                <a:path w="67945" h="39369">
                  <a:moveTo>
                    <a:pt x="2700" y="0"/>
                  </a:moveTo>
                  <a:lnTo>
                    <a:pt x="1381" y="53"/>
                  </a:lnTo>
                  <a:lnTo>
                    <a:pt x="195" y="1296"/>
                  </a:lnTo>
                  <a:lnTo>
                    <a:pt x="0" y="1874"/>
                  </a:lnTo>
                  <a:lnTo>
                    <a:pt x="202" y="3846"/>
                  </a:lnTo>
                  <a:lnTo>
                    <a:pt x="1030" y="5099"/>
                  </a:lnTo>
                  <a:lnTo>
                    <a:pt x="2292" y="5813"/>
                  </a:lnTo>
                  <a:lnTo>
                    <a:pt x="16428" y="16651"/>
                  </a:lnTo>
                  <a:lnTo>
                    <a:pt x="31708" y="25843"/>
                  </a:lnTo>
                  <a:lnTo>
                    <a:pt x="47977" y="33309"/>
                  </a:lnTo>
                  <a:lnTo>
                    <a:pt x="65081" y="38968"/>
                  </a:lnTo>
                  <a:lnTo>
                    <a:pt x="66815" y="38594"/>
                  </a:lnTo>
                  <a:lnTo>
                    <a:pt x="67904" y="36938"/>
                  </a:lnTo>
                  <a:lnTo>
                    <a:pt x="67243" y="34111"/>
                  </a:lnTo>
                  <a:lnTo>
                    <a:pt x="66295" y="33203"/>
                  </a:lnTo>
                  <a:lnTo>
                    <a:pt x="65081" y="32941"/>
                  </a:lnTo>
                  <a:lnTo>
                    <a:pt x="48326" y="27485"/>
                  </a:lnTo>
                  <a:lnTo>
                    <a:pt x="32384" y="20248"/>
                  </a:lnTo>
                  <a:lnTo>
                    <a:pt x="17407" y="11309"/>
                  </a:lnTo>
                  <a:lnTo>
                    <a:pt x="3548" y="747"/>
                  </a:lnTo>
                  <a:lnTo>
                    <a:pt x="2700" y="0"/>
                  </a:lnTo>
                  <a:close/>
                </a:path>
              </a:pathLst>
            </a:custGeom>
            <a:solidFill>
              <a:srgbClr val="000000"/>
            </a:solidFill>
          </p:spPr>
          <p:txBody>
            <a:bodyPr wrap="square" lIns="0" tIns="0" rIns="0" bIns="0" rtlCol="0"/>
            <a:lstStyle/>
            <a:p>
              <a:endParaRPr sz="1050"/>
            </a:p>
          </p:txBody>
        </p:sp>
        <p:sp>
          <p:nvSpPr>
            <p:cNvPr id="537" name="object 537"/>
            <p:cNvSpPr/>
            <p:nvPr/>
          </p:nvSpPr>
          <p:spPr>
            <a:xfrm>
              <a:off x="4749188" y="1874102"/>
              <a:ext cx="67945" cy="39370"/>
            </a:xfrm>
            <a:custGeom>
              <a:avLst/>
              <a:gdLst/>
              <a:ahLst/>
              <a:cxnLst/>
              <a:rect l="l" t="t" r="r" b="b"/>
              <a:pathLst>
                <a:path w="67945" h="39369">
                  <a:moveTo>
                    <a:pt x="2292" y="5813"/>
                  </a:moveTo>
                  <a:lnTo>
                    <a:pt x="16428" y="16651"/>
                  </a:lnTo>
                  <a:lnTo>
                    <a:pt x="31708" y="25843"/>
                  </a:lnTo>
                  <a:lnTo>
                    <a:pt x="47977" y="33309"/>
                  </a:lnTo>
                  <a:lnTo>
                    <a:pt x="65081" y="38968"/>
                  </a:lnTo>
                  <a:lnTo>
                    <a:pt x="66815" y="38594"/>
                  </a:lnTo>
                  <a:lnTo>
                    <a:pt x="67904" y="36938"/>
                  </a:lnTo>
                  <a:lnTo>
                    <a:pt x="67515" y="35277"/>
                  </a:lnTo>
                  <a:lnTo>
                    <a:pt x="67243" y="34111"/>
                  </a:lnTo>
                  <a:lnTo>
                    <a:pt x="66295" y="33203"/>
                  </a:lnTo>
                  <a:lnTo>
                    <a:pt x="65081" y="32941"/>
                  </a:lnTo>
                  <a:lnTo>
                    <a:pt x="48326" y="27485"/>
                  </a:lnTo>
                  <a:lnTo>
                    <a:pt x="32384" y="20248"/>
                  </a:lnTo>
                  <a:lnTo>
                    <a:pt x="17407" y="11309"/>
                  </a:lnTo>
                  <a:lnTo>
                    <a:pt x="3548" y="747"/>
                  </a:lnTo>
                  <a:lnTo>
                    <a:pt x="2700" y="0"/>
                  </a:lnTo>
                  <a:lnTo>
                    <a:pt x="1381" y="53"/>
                  </a:lnTo>
                  <a:lnTo>
                    <a:pt x="603" y="869"/>
                  </a:lnTo>
                  <a:lnTo>
                    <a:pt x="195" y="1296"/>
                  </a:lnTo>
                  <a:lnTo>
                    <a:pt x="0" y="1874"/>
                  </a:lnTo>
                  <a:lnTo>
                    <a:pt x="68" y="2447"/>
                  </a:lnTo>
                  <a:lnTo>
                    <a:pt x="202" y="3846"/>
                  </a:lnTo>
                  <a:lnTo>
                    <a:pt x="1030" y="5099"/>
                  </a:lnTo>
                  <a:lnTo>
                    <a:pt x="2292" y="5813"/>
                  </a:lnTo>
                  <a:close/>
                </a:path>
              </a:pathLst>
            </a:custGeom>
            <a:ln w="3175">
              <a:solidFill>
                <a:srgbClr val="000000"/>
              </a:solidFill>
            </a:ln>
          </p:spPr>
          <p:txBody>
            <a:bodyPr wrap="square" lIns="0" tIns="0" rIns="0" bIns="0" rtlCol="0"/>
            <a:lstStyle/>
            <a:p>
              <a:endParaRPr sz="1050"/>
            </a:p>
          </p:txBody>
        </p:sp>
        <p:pic>
          <p:nvPicPr>
            <p:cNvPr id="538" name="object 538"/>
            <p:cNvPicPr/>
            <p:nvPr/>
          </p:nvPicPr>
          <p:blipFill>
            <a:blip r:embed="rId182" cstate="print"/>
            <a:stretch>
              <a:fillRect/>
            </a:stretch>
          </p:blipFill>
          <p:spPr>
            <a:xfrm>
              <a:off x="4767582" y="1893155"/>
              <a:ext cx="20945" cy="12397"/>
            </a:xfrm>
            <a:prstGeom prst="rect">
              <a:avLst/>
            </a:prstGeom>
          </p:spPr>
        </p:pic>
        <p:sp>
          <p:nvSpPr>
            <p:cNvPr id="539" name="object 539"/>
            <p:cNvSpPr/>
            <p:nvPr/>
          </p:nvSpPr>
          <p:spPr>
            <a:xfrm>
              <a:off x="4767582" y="1893155"/>
              <a:ext cx="20955" cy="12700"/>
            </a:xfrm>
            <a:custGeom>
              <a:avLst/>
              <a:gdLst/>
              <a:ahLst/>
              <a:cxnLst/>
              <a:rect l="l" t="t" r="r" b="b"/>
              <a:pathLst>
                <a:path w="20954" h="12700">
                  <a:moveTo>
                    <a:pt x="20945" y="12066"/>
                  </a:moveTo>
                  <a:lnTo>
                    <a:pt x="17314" y="5105"/>
                  </a:lnTo>
                  <a:lnTo>
                    <a:pt x="12596" y="988"/>
                  </a:lnTo>
                  <a:lnTo>
                    <a:pt x="7343" y="0"/>
                  </a:lnTo>
                  <a:lnTo>
                    <a:pt x="2107" y="2421"/>
                  </a:lnTo>
                  <a:lnTo>
                    <a:pt x="0" y="6671"/>
                  </a:lnTo>
                  <a:lnTo>
                    <a:pt x="5008" y="10988"/>
                  </a:lnTo>
                  <a:lnTo>
                    <a:pt x="13297" y="12071"/>
                  </a:lnTo>
                  <a:lnTo>
                    <a:pt x="15804" y="12397"/>
                  </a:lnTo>
                  <a:lnTo>
                    <a:pt x="18433" y="12397"/>
                  </a:lnTo>
                  <a:lnTo>
                    <a:pt x="20945" y="12066"/>
                  </a:lnTo>
                  <a:close/>
                </a:path>
              </a:pathLst>
            </a:custGeom>
            <a:ln w="3175">
              <a:solidFill>
                <a:srgbClr val="FFFFFF"/>
              </a:solidFill>
            </a:ln>
          </p:spPr>
          <p:txBody>
            <a:bodyPr wrap="square" lIns="0" tIns="0" rIns="0" bIns="0" rtlCol="0"/>
            <a:lstStyle/>
            <a:p>
              <a:endParaRPr sz="1050"/>
            </a:p>
          </p:txBody>
        </p:sp>
        <p:pic>
          <p:nvPicPr>
            <p:cNvPr id="540" name="object 540"/>
            <p:cNvPicPr/>
            <p:nvPr/>
          </p:nvPicPr>
          <p:blipFill>
            <a:blip r:embed="rId183" cstate="print"/>
            <a:stretch>
              <a:fillRect/>
            </a:stretch>
          </p:blipFill>
          <p:spPr>
            <a:xfrm>
              <a:off x="4751754" y="1897617"/>
              <a:ext cx="62791" cy="50036"/>
            </a:xfrm>
            <a:prstGeom prst="rect">
              <a:avLst/>
            </a:prstGeom>
          </p:spPr>
        </p:pic>
        <p:sp>
          <p:nvSpPr>
            <p:cNvPr id="541" name="object 541"/>
            <p:cNvSpPr/>
            <p:nvPr/>
          </p:nvSpPr>
          <p:spPr>
            <a:xfrm>
              <a:off x="4751754" y="1900929"/>
              <a:ext cx="62865" cy="37465"/>
            </a:xfrm>
            <a:custGeom>
              <a:avLst/>
              <a:gdLst/>
              <a:ahLst/>
              <a:cxnLst/>
              <a:rect l="l" t="t" r="r" b="b"/>
              <a:pathLst>
                <a:path w="62864" h="37464">
                  <a:moveTo>
                    <a:pt x="0" y="0"/>
                  </a:moveTo>
                  <a:lnTo>
                    <a:pt x="0" y="4220"/>
                  </a:lnTo>
                  <a:lnTo>
                    <a:pt x="14090" y="15129"/>
                  </a:lnTo>
                  <a:lnTo>
                    <a:pt x="29360" y="24349"/>
                  </a:lnTo>
                  <a:lnTo>
                    <a:pt x="45648" y="31795"/>
                  </a:lnTo>
                  <a:lnTo>
                    <a:pt x="62791" y="37380"/>
                  </a:lnTo>
                  <a:lnTo>
                    <a:pt x="62791" y="33159"/>
                  </a:lnTo>
                  <a:lnTo>
                    <a:pt x="45783" y="27307"/>
                  </a:lnTo>
                  <a:lnTo>
                    <a:pt x="29559" y="19783"/>
                  </a:lnTo>
                  <a:lnTo>
                    <a:pt x="14254" y="10657"/>
                  </a:lnTo>
                  <a:lnTo>
                    <a:pt x="0" y="0"/>
                  </a:lnTo>
                  <a:close/>
                </a:path>
              </a:pathLst>
            </a:custGeom>
            <a:solidFill>
              <a:srgbClr val="000000"/>
            </a:solidFill>
          </p:spPr>
          <p:txBody>
            <a:bodyPr wrap="square" lIns="0" tIns="0" rIns="0" bIns="0" rtlCol="0"/>
            <a:lstStyle/>
            <a:p>
              <a:endParaRPr sz="1050"/>
            </a:p>
          </p:txBody>
        </p:sp>
        <p:sp>
          <p:nvSpPr>
            <p:cNvPr id="542" name="object 542"/>
            <p:cNvSpPr/>
            <p:nvPr/>
          </p:nvSpPr>
          <p:spPr>
            <a:xfrm>
              <a:off x="4751754" y="1897316"/>
              <a:ext cx="62865" cy="50165"/>
            </a:xfrm>
            <a:custGeom>
              <a:avLst/>
              <a:gdLst/>
              <a:ahLst/>
              <a:cxnLst/>
              <a:rect l="l" t="t" r="r" b="b"/>
              <a:pathLst>
                <a:path w="62864" h="50164">
                  <a:moveTo>
                    <a:pt x="0" y="0"/>
                  </a:moveTo>
                  <a:lnTo>
                    <a:pt x="0" y="16876"/>
                  </a:lnTo>
                  <a:lnTo>
                    <a:pt x="14253" y="27534"/>
                  </a:lnTo>
                  <a:lnTo>
                    <a:pt x="29559" y="36660"/>
                  </a:lnTo>
                  <a:lnTo>
                    <a:pt x="45783" y="44183"/>
                  </a:lnTo>
                  <a:lnTo>
                    <a:pt x="62791" y="50031"/>
                  </a:lnTo>
                </a:path>
              </a:pathLst>
            </a:custGeom>
            <a:ln w="3175">
              <a:solidFill>
                <a:srgbClr val="FFFFFF"/>
              </a:solidFill>
            </a:ln>
          </p:spPr>
          <p:txBody>
            <a:bodyPr wrap="square" lIns="0" tIns="0" rIns="0" bIns="0" rtlCol="0"/>
            <a:lstStyle/>
            <a:p>
              <a:endParaRPr sz="1050"/>
            </a:p>
          </p:txBody>
        </p:sp>
        <p:sp>
          <p:nvSpPr>
            <p:cNvPr id="543" name="object 543"/>
            <p:cNvSpPr/>
            <p:nvPr/>
          </p:nvSpPr>
          <p:spPr>
            <a:xfrm>
              <a:off x="4751754" y="1897918"/>
              <a:ext cx="62865" cy="50165"/>
            </a:xfrm>
            <a:custGeom>
              <a:avLst/>
              <a:gdLst/>
              <a:ahLst/>
              <a:cxnLst/>
              <a:rect l="l" t="t" r="r" b="b"/>
              <a:pathLst>
                <a:path w="62864" h="50164">
                  <a:moveTo>
                    <a:pt x="62791" y="50036"/>
                  </a:moveTo>
                  <a:lnTo>
                    <a:pt x="62791" y="33155"/>
                  </a:lnTo>
                  <a:lnTo>
                    <a:pt x="45822" y="27225"/>
                  </a:lnTo>
                  <a:lnTo>
                    <a:pt x="29618" y="19679"/>
                  </a:lnTo>
                  <a:lnTo>
                    <a:pt x="14302" y="10581"/>
                  </a:lnTo>
                  <a:lnTo>
                    <a:pt x="0" y="0"/>
                  </a:lnTo>
                </a:path>
              </a:pathLst>
            </a:custGeom>
            <a:ln w="3175">
              <a:solidFill>
                <a:srgbClr val="000000"/>
              </a:solidFill>
            </a:ln>
          </p:spPr>
          <p:txBody>
            <a:bodyPr wrap="square" lIns="0" tIns="0" rIns="0" bIns="0" rtlCol="0"/>
            <a:lstStyle/>
            <a:p>
              <a:endParaRPr sz="1050"/>
            </a:p>
          </p:txBody>
        </p:sp>
        <p:sp>
          <p:nvSpPr>
            <p:cNvPr id="544" name="object 544"/>
            <p:cNvSpPr/>
            <p:nvPr/>
          </p:nvSpPr>
          <p:spPr>
            <a:xfrm>
              <a:off x="4931989" y="2038788"/>
              <a:ext cx="153035" cy="99695"/>
            </a:xfrm>
            <a:custGeom>
              <a:avLst/>
              <a:gdLst/>
              <a:ahLst/>
              <a:cxnLst/>
              <a:rect l="l" t="t" r="r" b="b"/>
              <a:pathLst>
                <a:path w="153035" h="99694">
                  <a:moveTo>
                    <a:pt x="117769" y="0"/>
                  </a:moveTo>
                  <a:lnTo>
                    <a:pt x="0" y="99523"/>
                  </a:lnTo>
                  <a:lnTo>
                    <a:pt x="45931" y="99589"/>
                  </a:lnTo>
                  <a:lnTo>
                    <a:pt x="72166" y="98079"/>
                  </a:lnTo>
                  <a:lnTo>
                    <a:pt x="120735" y="81584"/>
                  </a:lnTo>
                  <a:lnTo>
                    <a:pt x="150480" y="52674"/>
                  </a:lnTo>
                  <a:lnTo>
                    <a:pt x="152444" y="36866"/>
                  </a:lnTo>
                  <a:lnTo>
                    <a:pt x="147670" y="21550"/>
                  </a:lnTo>
                  <a:lnTo>
                    <a:pt x="136329" y="8606"/>
                  </a:lnTo>
                  <a:lnTo>
                    <a:pt x="130955" y="4501"/>
                  </a:lnTo>
                  <a:lnTo>
                    <a:pt x="124605" y="1557"/>
                  </a:lnTo>
                  <a:lnTo>
                    <a:pt x="117769" y="0"/>
                  </a:lnTo>
                  <a:close/>
                </a:path>
              </a:pathLst>
            </a:custGeom>
            <a:solidFill>
              <a:srgbClr val="DCD2B8"/>
            </a:solidFill>
          </p:spPr>
          <p:txBody>
            <a:bodyPr wrap="square" lIns="0" tIns="0" rIns="0" bIns="0" rtlCol="0"/>
            <a:lstStyle/>
            <a:p>
              <a:endParaRPr sz="1050"/>
            </a:p>
          </p:txBody>
        </p:sp>
        <p:pic>
          <p:nvPicPr>
            <p:cNvPr id="545" name="object 545"/>
            <p:cNvPicPr/>
            <p:nvPr/>
          </p:nvPicPr>
          <p:blipFill>
            <a:blip r:embed="rId184" cstate="print"/>
            <a:stretch>
              <a:fillRect/>
            </a:stretch>
          </p:blipFill>
          <p:spPr>
            <a:xfrm>
              <a:off x="4851389" y="1832024"/>
              <a:ext cx="214785" cy="119878"/>
            </a:xfrm>
            <a:prstGeom prst="rect">
              <a:avLst/>
            </a:prstGeom>
          </p:spPr>
        </p:pic>
        <p:sp>
          <p:nvSpPr>
            <p:cNvPr id="546" name="object 546"/>
            <p:cNvSpPr/>
            <p:nvPr/>
          </p:nvSpPr>
          <p:spPr>
            <a:xfrm>
              <a:off x="4851389" y="1832024"/>
              <a:ext cx="215265" cy="120014"/>
            </a:xfrm>
            <a:custGeom>
              <a:avLst/>
              <a:gdLst/>
              <a:ahLst/>
              <a:cxnLst/>
              <a:rect l="l" t="t" r="r" b="b"/>
              <a:pathLst>
                <a:path w="215264" h="120014">
                  <a:moveTo>
                    <a:pt x="81507" y="119885"/>
                  </a:moveTo>
                  <a:lnTo>
                    <a:pt x="214785" y="45417"/>
                  </a:lnTo>
                  <a:lnTo>
                    <a:pt x="132174" y="0"/>
                  </a:lnTo>
                  <a:lnTo>
                    <a:pt x="0" y="73935"/>
                  </a:lnTo>
                  <a:lnTo>
                    <a:pt x="17124" y="90271"/>
                  </a:lnTo>
                  <a:lnTo>
                    <a:pt x="36717" y="103540"/>
                  </a:lnTo>
                  <a:lnTo>
                    <a:pt x="58342" y="113495"/>
                  </a:lnTo>
                  <a:lnTo>
                    <a:pt x="81558" y="119889"/>
                  </a:lnTo>
                </a:path>
              </a:pathLst>
            </a:custGeom>
            <a:ln w="3175">
              <a:solidFill>
                <a:srgbClr val="FFFFFF"/>
              </a:solidFill>
            </a:ln>
          </p:spPr>
          <p:txBody>
            <a:bodyPr wrap="square" lIns="0" tIns="0" rIns="0" bIns="0" rtlCol="0"/>
            <a:lstStyle/>
            <a:p>
              <a:endParaRPr sz="1050"/>
            </a:p>
          </p:txBody>
        </p:sp>
        <p:pic>
          <p:nvPicPr>
            <p:cNvPr id="547" name="object 547"/>
            <p:cNvPicPr/>
            <p:nvPr/>
          </p:nvPicPr>
          <p:blipFill>
            <a:blip r:embed="rId185" cstate="print"/>
            <a:stretch>
              <a:fillRect/>
            </a:stretch>
          </p:blipFill>
          <p:spPr>
            <a:xfrm>
              <a:off x="4851438" y="1905747"/>
              <a:ext cx="81509" cy="232598"/>
            </a:xfrm>
            <a:prstGeom prst="rect">
              <a:avLst/>
            </a:prstGeom>
          </p:spPr>
        </p:pic>
        <p:sp>
          <p:nvSpPr>
            <p:cNvPr id="548" name="object 548"/>
            <p:cNvSpPr/>
            <p:nvPr/>
          </p:nvSpPr>
          <p:spPr>
            <a:xfrm>
              <a:off x="4851438" y="1905748"/>
              <a:ext cx="81915" cy="233045"/>
            </a:xfrm>
            <a:custGeom>
              <a:avLst/>
              <a:gdLst/>
              <a:ahLst/>
              <a:cxnLst/>
              <a:rect l="l" t="t" r="r" b="b"/>
              <a:pathLst>
                <a:path w="81914" h="233044">
                  <a:moveTo>
                    <a:pt x="81509" y="46166"/>
                  </a:moveTo>
                  <a:lnTo>
                    <a:pt x="58259" y="39783"/>
                  </a:lnTo>
                  <a:lnTo>
                    <a:pt x="36623" y="29792"/>
                  </a:lnTo>
                  <a:lnTo>
                    <a:pt x="17053" y="16445"/>
                  </a:lnTo>
                  <a:lnTo>
                    <a:pt x="0" y="0"/>
                  </a:lnTo>
                  <a:lnTo>
                    <a:pt x="0" y="190132"/>
                  </a:lnTo>
                  <a:lnTo>
                    <a:pt x="17301" y="205663"/>
                  </a:lnTo>
                  <a:lnTo>
                    <a:pt x="36953" y="218074"/>
                  </a:lnTo>
                  <a:lnTo>
                    <a:pt x="58506" y="227130"/>
                  </a:lnTo>
                  <a:lnTo>
                    <a:pt x="81509" y="232598"/>
                  </a:lnTo>
                  <a:lnTo>
                    <a:pt x="81458" y="46162"/>
                  </a:lnTo>
                </a:path>
              </a:pathLst>
            </a:custGeom>
            <a:ln w="3175">
              <a:solidFill>
                <a:srgbClr val="A78450"/>
              </a:solidFill>
            </a:ln>
          </p:spPr>
          <p:txBody>
            <a:bodyPr wrap="square" lIns="0" tIns="0" rIns="0" bIns="0" rtlCol="0"/>
            <a:lstStyle/>
            <a:p>
              <a:endParaRPr sz="1050"/>
            </a:p>
          </p:txBody>
        </p:sp>
        <p:pic>
          <p:nvPicPr>
            <p:cNvPr id="549" name="object 549"/>
            <p:cNvPicPr/>
            <p:nvPr/>
          </p:nvPicPr>
          <p:blipFill>
            <a:blip r:embed="rId186" cstate="print"/>
            <a:stretch>
              <a:fillRect/>
            </a:stretch>
          </p:blipFill>
          <p:spPr>
            <a:xfrm>
              <a:off x="4932897" y="1877442"/>
              <a:ext cx="133278" cy="260693"/>
            </a:xfrm>
            <a:prstGeom prst="rect">
              <a:avLst/>
            </a:prstGeom>
          </p:spPr>
        </p:pic>
        <p:sp>
          <p:nvSpPr>
            <p:cNvPr id="550" name="object 550"/>
            <p:cNvSpPr/>
            <p:nvPr/>
          </p:nvSpPr>
          <p:spPr>
            <a:xfrm>
              <a:off x="4932897" y="1877442"/>
              <a:ext cx="133350" cy="260985"/>
            </a:xfrm>
            <a:custGeom>
              <a:avLst/>
              <a:gdLst/>
              <a:ahLst/>
              <a:cxnLst/>
              <a:rect l="l" t="t" r="r" b="b"/>
              <a:pathLst>
                <a:path w="133350" h="260985">
                  <a:moveTo>
                    <a:pt x="0" y="74467"/>
                  </a:moveTo>
                  <a:lnTo>
                    <a:pt x="0" y="260693"/>
                  </a:lnTo>
                  <a:lnTo>
                    <a:pt x="133278" y="186958"/>
                  </a:lnTo>
                  <a:lnTo>
                    <a:pt x="133278" y="0"/>
                  </a:lnTo>
                  <a:lnTo>
                    <a:pt x="0" y="74467"/>
                  </a:lnTo>
                  <a:close/>
                </a:path>
              </a:pathLst>
            </a:custGeom>
            <a:ln w="3175">
              <a:solidFill>
                <a:srgbClr val="FFFFFF"/>
              </a:solidFill>
            </a:ln>
          </p:spPr>
          <p:txBody>
            <a:bodyPr wrap="square" lIns="0" tIns="0" rIns="0" bIns="0" rtlCol="0"/>
            <a:lstStyle/>
            <a:p>
              <a:endParaRPr sz="1050"/>
            </a:p>
          </p:txBody>
        </p:sp>
        <p:sp>
          <p:nvSpPr>
            <p:cNvPr id="551" name="object 551"/>
            <p:cNvSpPr/>
            <p:nvPr/>
          </p:nvSpPr>
          <p:spPr>
            <a:xfrm>
              <a:off x="4851389" y="1832016"/>
              <a:ext cx="215265" cy="306705"/>
            </a:xfrm>
            <a:custGeom>
              <a:avLst/>
              <a:gdLst/>
              <a:ahLst/>
              <a:cxnLst/>
              <a:rect l="l" t="t" r="r" b="b"/>
              <a:pathLst>
                <a:path w="215264" h="306705">
                  <a:moveTo>
                    <a:pt x="214785" y="45421"/>
                  </a:moveTo>
                  <a:lnTo>
                    <a:pt x="132174" y="0"/>
                  </a:lnTo>
                  <a:lnTo>
                    <a:pt x="0" y="73940"/>
                  </a:lnTo>
                  <a:lnTo>
                    <a:pt x="49" y="263855"/>
                  </a:lnTo>
                  <a:lnTo>
                    <a:pt x="17350" y="279387"/>
                  </a:lnTo>
                  <a:lnTo>
                    <a:pt x="37002" y="291798"/>
                  </a:lnTo>
                  <a:lnTo>
                    <a:pt x="58555" y="300855"/>
                  </a:lnTo>
                  <a:lnTo>
                    <a:pt x="81558" y="306323"/>
                  </a:lnTo>
                  <a:lnTo>
                    <a:pt x="214785" y="232380"/>
                  </a:lnTo>
                  <a:lnTo>
                    <a:pt x="214785" y="45421"/>
                  </a:lnTo>
                  <a:close/>
                </a:path>
              </a:pathLst>
            </a:custGeom>
            <a:ln w="6388">
              <a:solidFill>
                <a:srgbClr val="000000"/>
              </a:solidFill>
            </a:ln>
          </p:spPr>
          <p:txBody>
            <a:bodyPr wrap="square" lIns="0" tIns="0" rIns="0" bIns="0" rtlCol="0"/>
            <a:lstStyle/>
            <a:p>
              <a:endParaRPr sz="1050"/>
            </a:p>
          </p:txBody>
        </p:sp>
        <p:pic>
          <p:nvPicPr>
            <p:cNvPr id="552" name="object 552"/>
            <p:cNvPicPr/>
            <p:nvPr/>
          </p:nvPicPr>
          <p:blipFill>
            <a:blip r:embed="rId187" cstate="print"/>
            <a:stretch>
              <a:fillRect/>
            </a:stretch>
          </p:blipFill>
          <p:spPr>
            <a:xfrm>
              <a:off x="4881370" y="2020131"/>
              <a:ext cx="15051" cy="18698"/>
            </a:xfrm>
            <a:prstGeom prst="rect">
              <a:avLst/>
            </a:prstGeom>
          </p:spPr>
        </p:pic>
        <p:sp>
          <p:nvSpPr>
            <p:cNvPr id="553" name="object 553"/>
            <p:cNvSpPr/>
            <p:nvPr/>
          </p:nvSpPr>
          <p:spPr>
            <a:xfrm>
              <a:off x="4881370" y="2020132"/>
              <a:ext cx="15240" cy="19050"/>
            </a:xfrm>
            <a:custGeom>
              <a:avLst/>
              <a:gdLst/>
              <a:ahLst/>
              <a:cxnLst/>
              <a:rect l="l" t="t" r="r" b="b"/>
              <a:pathLst>
                <a:path w="15239" h="19050">
                  <a:moveTo>
                    <a:pt x="13407" y="7215"/>
                  </a:moveTo>
                  <a:lnTo>
                    <a:pt x="11762" y="2701"/>
                  </a:lnTo>
                  <a:lnTo>
                    <a:pt x="7794" y="0"/>
                  </a:lnTo>
                  <a:lnTo>
                    <a:pt x="4548" y="1182"/>
                  </a:lnTo>
                  <a:lnTo>
                    <a:pt x="1299" y="2361"/>
                  </a:lnTo>
                  <a:lnTo>
                    <a:pt x="0" y="6977"/>
                  </a:lnTo>
                  <a:lnTo>
                    <a:pt x="1644" y="11487"/>
                  </a:lnTo>
                  <a:lnTo>
                    <a:pt x="3289" y="16001"/>
                  </a:lnTo>
                  <a:lnTo>
                    <a:pt x="7257" y="18698"/>
                  </a:lnTo>
                  <a:lnTo>
                    <a:pt x="10504" y="17520"/>
                  </a:lnTo>
                  <a:lnTo>
                    <a:pt x="13752" y="16341"/>
                  </a:lnTo>
                  <a:lnTo>
                    <a:pt x="15052" y="11725"/>
                  </a:lnTo>
                  <a:lnTo>
                    <a:pt x="13407" y="7215"/>
                  </a:lnTo>
                  <a:close/>
                </a:path>
              </a:pathLst>
            </a:custGeom>
            <a:ln w="3175">
              <a:solidFill>
                <a:srgbClr val="000000"/>
              </a:solidFill>
            </a:ln>
          </p:spPr>
          <p:txBody>
            <a:bodyPr wrap="square" lIns="0" tIns="0" rIns="0" bIns="0" rtlCol="0"/>
            <a:lstStyle/>
            <a:p>
              <a:endParaRPr sz="1050"/>
            </a:p>
          </p:txBody>
        </p:sp>
        <p:sp>
          <p:nvSpPr>
            <p:cNvPr id="554" name="object 554"/>
            <p:cNvSpPr/>
            <p:nvPr/>
          </p:nvSpPr>
          <p:spPr>
            <a:xfrm>
              <a:off x="4864607" y="2059648"/>
              <a:ext cx="55244" cy="52069"/>
            </a:xfrm>
            <a:custGeom>
              <a:avLst/>
              <a:gdLst/>
              <a:ahLst/>
              <a:cxnLst/>
              <a:rect l="l" t="t" r="r" b="b"/>
              <a:pathLst>
                <a:path w="55245" h="52069">
                  <a:moveTo>
                    <a:pt x="0" y="0"/>
                  </a:moveTo>
                  <a:lnTo>
                    <a:pt x="12737" y="9637"/>
                  </a:lnTo>
                  <a:lnTo>
                    <a:pt x="26237" y="17731"/>
                  </a:lnTo>
                  <a:lnTo>
                    <a:pt x="40388" y="24220"/>
                  </a:lnTo>
                  <a:lnTo>
                    <a:pt x="55075" y="29045"/>
                  </a:lnTo>
                </a:path>
                <a:path w="55245" h="52069">
                  <a:moveTo>
                    <a:pt x="0" y="11355"/>
                  </a:moveTo>
                  <a:lnTo>
                    <a:pt x="12737" y="20993"/>
                  </a:lnTo>
                  <a:lnTo>
                    <a:pt x="26237" y="29086"/>
                  </a:lnTo>
                  <a:lnTo>
                    <a:pt x="40388" y="35576"/>
                  </a:lnTo>
                  <a:lnTo>
                    <a:pt x="55075" y="40401"/>
                  </a:lnTo>
                </a:path>
                <a:path w="55245" h="52069">
                  <a:moveTo>
                    <a:pt x="0" y="22710"/>
                  </a:moveTo>
                  <a:lnTo>
                    <a:pt x="12737" y="32348"/>
                  </a:lnTo>
                  <a:lnTo>
                    <a:pt x="26237" y="40442"/>
                  </a:lnTo>
                  <a:lnTo>
                    <a:pt x="40388" y="46931"/>
                  </a:lnTo>
                  <a:lnTo>
                    <a:pt x="55075" y="51756"/>
                  </a:lnTo>
                </a:path>
              </a:pathLst>
            </a:custGeom>
            <a:ln w="3175">
              <a:solidFill>
                <a:srgbClr val="000000"/>
              </a:solidFill>
            </a:ln>
          </p:spPr>
          <p:txBody>
            <a:bodyPr wrap="square" lIns="0" tIns="0" rIns="0" bIns="0" rtlCol="0"/>
            <a:lstStyle/>
            <a:p>
              <a:endParaRPr sz="1050"/>
            </a:p>
          </p:txBody>
        </p:sp>
        <p:sp>
          <p:nvSpPr>
            <p:cNvPr id="555" name="object 555"/>
            <p:cNvSpPr/>
            <p:nvPr/>
          </p:nvSpPr>
          <p:spPr>
            <a:xfrm>
              <a:off x="4862356" y="1941609"/>
              <a:ext cx="59690" cy="34290"/>
            </a:xfrm>
            <a:custGeom>
              <a:avLst/>
              <a:gdLst/>
              <a:ahLst/>
              <a:cxnLst/>
              <a:rect l="l" t="t" r="r" b="b"/>
              <a:pathLst>
                <a:path w="59689" h="34289">
                  <a:moveTo>
                    <a:pt x="2368" y="0"/>
                  </a:moveTo>
                  <a:lnTo>
                    <a:pt x="1211" y="46"/>
                  </a:lnTo>
                  <a:lnTo>
                    <a:pt x="171" y="1135"/>
                  </a:lnTo>
                  <a:lnTo>
                    <a:pt x="0" y="1642"/>
                  </a:lnTo>
                  <a:lnTo>
                    <a:pt x="177" y="3369"/>
                  </a:lnTo>
                  <a:lnTo>
                    <a:pt x="903" y="4467"/>
                  </a:lnTo>
                  <a:lnTo>
                    <a:pt x="2011" y="5092"/>
                  </a:lnTo>
                  <a:lnTo>
                    <a:pt x="14409" y="14587"/>
                  </a:lnTo>
                  <a:lnTo>
                    <a:pt x="27811" y="22640"/>
                  </a:lnTo>
                  <a:lnTo>
                    <a:pt x="42081" y="29181"/>
                  </a:lnTo>
                  <a:lnTo>
                    <a:pt x="57083" y="34138"/>
                  </a:lnTo>
                  <a:lnTo>
                    <a:pt x="58604" y="33811"/>
                  </a:lnTo>
                  <a:lnTo>
                    <a:pt x="59559" y="32360"/>
                  </a:lnTo>
                  <a:lnTo>
                    <a:pt x="58979" y="29884"/>
                  </a:lnTo>
                  <a:lnTo>
                    <a:pt x="58148" y="29088"/>
                  </a:lnTo>
                  <a:lnTo>
                    <a:pt x="57083" y="28858"/>
                  </a:lnTo>
                  <a:lnTo>
                    <a:pt x="42387" y="24079"/>
                  </a:lnTo>
                  <a:lnTo>
                    <a:pt x="28404" y="17738"/>
                  </a:lnTo>
                  <a:lnTo>
                    <a:pt x="15267" y="9907"/>
                  </a:lnTo>
                  <a:lnTo>
                    <a:pt x="3112" y="655"/>
                  </a:lnTo>
                  <a:lnTo>
                    <a:pt x="2368" y="0"/>
                  </a:lnTo>
                  <a:close/>
                </a:path>
              </a:pathLst>
            </a:custGeom>
            <a:solidFill>
              <a:srgbClr val="000000"/>
            </a:solidFill>
          </p:spPr>
          <p:txBody>
            <a:bodyPr wrap="square" lIns="0" tIns="0" rIns="0" bIns="0" rtlCol="0"/>
            <a:lstStyle/>
            <a:p>
              <a:endParaRPr sz="1050"/>
            </a:p>
          </p:txBody>
        </p:sp>
        <p:sp>
          <p:nvSpPr>
            <p:cNvPr id="556" name="object 556"/>
            <p:cNvSpPr/>
            <p:nvPr/>
          </p:nvSpPr>
          <p:spPr>
            <a:xfrm>
              <a:off x="4862356" y="1941609"/>
              <a:ext cx="59690" cy="34290"/>
            </a:xfrm>
            <a:custGeom>
              <a:avLst/>
              <a:gdLst/>
              <a:ahLst/>
              <a:cxnLst/>
              <a:rect l="l" t="t" r="r" b="b"/>
              <a:pathLst>
                <a:path w="59689" h="34289">
                  <a:moveTo>
                    <a:pt x="2011" y="5092"/>
                  </a:moveTo>
                  <a:lnTo>
                    <a:pt x="14409" y="14587"/>
                  </a:lnTo>
                  <a:lnTo>
                    <a:pt x="27811" y="22640"/>
                  </a:lnTo>
                  <a:lnTo>
                    <a:pt x="42081" y="29181"/>
                  </a:lnTo>
                  <a:lnTo>
                    <a:pt x="57083" y="34138"/>
                  </a:lnTo>
                  <a:lnTo>
                    <a:pt x="58604" y="33811"/>
                  </a:lnTo>
                  <a:lnTo>
                    <a:pt x="59559" y="32360"/>
                  </a:lnTo>
                  <a:lnTo>
                    <a:pt x="59218" y="30905"/>
                  </a:lnTo>
                  <a:lnTo>
                    <a:pt x="58979" y="29884"/>
                  </a:lnTo>
                  <a:lnTo>
                    <a:pt x="58148" y="29088"/>
                  </a:lnTo>
                  <a:lnTo>
                    <a:pt x="57083" y="28858"/>
                  </a:lnTo>
                  <a:lnTo>
                    <a:pt x="42387" y="24079"/>
                  </a:lnTo>
                  <a:lnTo>
                    <a:pt x="28404" y="17738"/>
                  </a:lnTo>
                  <a:lnTo>
                    <a:pt x="15267" y="9907"/>
                  </a:lnTo>
                  <a:lnTo>
                    <a:pt x="3112" y="655"/>
                  </a:lnTo>
                  <a:lnTo>
                    <a:pt x="2368" y="0"/>
                  </a:lnTo>
                  <a:lnTo>
                    <a:pt x="1211" y="46"/>
                  </a:lnTo>
                  <a:lnTo>
                    <a:pt x="529" y="761"/>
                  </a:lnTo>
                  <a:lnTo>
                    <a:pt x="171" y="1135"/>
                  </a:lnTo>
                  <a:lnTo>
                    <a:pt x="0" y="1642"/>
                  </a:lnTo>
                  <a:lnTo>
                    <a:pt x="60" y="2144"/>
                  </a:lnTo>
                  <a:lnTo>
                    <a:pt x="177" y="3369"/>
                  </a:lnTo>
                  <a:lnTo>
                    <a:pt x="903" y="4467"/>
                  </a:lnTo>
                  <a:lnTo>
                    <a:pt x="2011" y="5092"/>
                  </a:lnTo>
                  <a:close/>
                </a:path>
              </a:pathLst>
            </a:custGeom>
            <a:ln w="3175">
              <a:solidFill>
                <a:srgbClr val="000000"/>
              </a:solidFill>
            </a:ln>
          </p:spPr>
          <p:txBody>
            <a:bodyPr wrap="square" lIns="0" tIns="0" rIns="0" bIns="0" rtlCol="0"/>
            <a:lstStyle/>
            <a:p>
              <a:endParaRPr sz="1050"/>
            </a:p>
          </p:txBody>
        </p:sp>
        <p:pic>
          <p:nvPicPr>
            <p:cNvPr id="557" name="object 557"/>
            <p:cNvPicPr/>
            <p:nvPr/>
          </p:nvPicPr>
          <p:blipFill>
            <a:blip r:embed="rId188" cstate="print"/>
            <a:stretch>
              <a:fillRect/>
            </a:stretch>
          </p:blipFill>
          <p:spPr>
            <a:xfrm>
              <a:off x="4878489" y="1955492"/>
              <a:ext cx="18371" cy="13669"/>
            </a:xfrm>
            <a:prstGeom prst="rect">
              <a:avLst/>
            </a:prstGeom>
          </p:spPr>
        </p:pic>
        <p:sp>
          <p:nvSpPr>
            <p:cNvPr id="558" name="object 558"/>
            <p:cNvSpPr/>
            <p:nvPr/>
          </p:nvSpPr>
          <p:spPr>
            <a:xfrm>
              <a:off x="4878489" y="1955492"/>
              <a:ext cx="18415" cy="13970"/>
            </a:xfrm>
            <a:custGeom>
              <a:avLst/>
              <a:gdLst/>
              <a:ahLst/>
              <a:cxnLst/>
              <a:rect l="l" t="t" r="r" b="b"/>
              <a:pathLst>
                <a:path w="18414" h="13969">
                  <a:moveTo>
                    <a:pt x="18371" y="13380"/>
                  </a:moveTo>
                  <a:lnTo>
                    <a:pt x="14974" y="3697"/>
                  </a:lnTo>
                  <a:lnTo>
                    <a:pt x="7747" y="0"/>
                  </a:lnTo>
                  <a:lnTo>
                    <a:pt x="1848" y="4931"/>
                  </a:lnTo>
                  <a:lnTo>
                    <a:pt x="0" y="8653"/>
                  </a:lnTo>
                  <a:lnTo>
                    <a:pt x="4393" y="12436"/>
                  </a:lnTo>
                  <a:lnTo>
                    <a:pt x="11663" y="13384"/>
                  </a:lnTo>
                  <a:lnTo>
                    <a:pt x="13862" y="13669"/>
                  </a:lnTo>
                  <a:lnTo>
                    <a:pt x="16168" y="13669"/>
                  </a:lnTo>
                  <a:lnTo>
                    <a:pt x="18371" y="13380"/>
                  </a:lnTo>
                  <a:close/>
                </a:path>
              </a:pathLst>
            </a:custGeom>
            <a:ln w="3175">
              <a:solidFill>
                <a:srgbClr val="FFFFFF"/>
              </a:solidFill>
            </a:ln>
          </p:spPr>
          <p:txBody>
            <a:bodyPr wrap="square" lIns="0" tIns="0" rIns="0" bIns="0" rtlCol="0"/>
            <a:lstStyle/>
            <a:p>
              <a:endParaRPr sz="1050"/>
            </a:p>
          </p:txBody>
        </p:sp>
        <p:pic>
          <p:nvPicPr>
            <p:cNvPr id="559" name="object 559"/>
            <p:cNvPicPr/>
            <p:nvPr/>
          </p:nvPicPr>
          <p:blipFill>
            <a:blip r:embed="rId189" cstate="print"/>
            <a:stretch>
              <a:fillRect/>
            </a:stretch>
          </p:blipFill>
          <p:spPr>
            <a:xfrm>
              <a:off x="4864607" y="1962210"/>
              <a:ext cx="55075" cy="43834"/>
            </a:xfrm>
            <a:prstGeom prst="rect">
              <a:avLst/>
            </a:prstGeom>
          </p:spPr>
        </p:pic>
        <p:sp>
          <p:nvSpPr>
            <p:cNvPr id="560" name="object 560"/>
            <p:cNvSpPr/>
            <p:nvPr/>
          </p:nvSpPr>
          <p:spPr>
            <a:xfrm>
              <a:off x="4864607" y="1965111"/>
              <a:ext cx="55244" cy="33020"/>
            </a:xfrm>
            <a:custGeom>
              <a:avLst/>
              <a:gdLst/>
              <a:ahLst/>
              <a:cxnLst/>
              <a:rect l="l" t="t" r="r" b="b"/>
              <a:pathLst>
                <a:path w="55245" h="33019">
                  <a:moveTo>
                    <a:pt x="0" y="0"/>
                  </a:moveTo>
                  <a:lnTo>
                    <a:pt x="0" y="3697"/>
                  </a:lnTo>
                  <a:lnTo>
                    <a:pt x="12358" y="13254"/>
                  </a:lnTo>
                  <a:lnTo>
                    <a:pt x="25752" y="21331"/>
                  </a:lnTo>
                  <a:lnTo>
                    <a:pt x="40038" y="27854"/>
                  </a:lnTo>
                  <a:lnTo>
                    <a:pt x="55075" y="32747"/>
                  </a:lnTo>
                  <a:lnTo>
                    <a:pt x="55075" y="29050"/>
                  </a:lnTo>
                  <a:lnTo>
                    <a:pt x="40156" y="23922"/>
                  </a:lnTo>
                  <a:lnTo>
                    <a:pt x="25927" y="17331"/>
                  </a:lnTo>
                  <a:lnTo>
                    <a:pt x="12502" y="9336"/>
                  </a:lnTo>
                  <a:lnTo>
                    <a:pt x="0" y="0"/>
                  </a:lnTo>
                  <a:close/>
                </a:path>
              </a:pathLst>
            </a:custGeom>
            <a:solidFill>
              <a:srgbClr val="000000"/>
            </a:solidFill>
          </p:spPr>
          <p:txBody>
            <a:bodyPr wrap="square" lIns="0" tIns="0" rIns="0" bIns="0" rtlCol="0"/>
            <a:lstStyle/>
            <a:p>
              <a:endParaRPr sz="1050"/>
            </a:p>
          </p:txBody>
        </p:sp>
        <p:sp>
          <p:nvSpPr>
            <p:cNvPr id="561" name="object 561"/>
            <p:cNvSpPr/>
            <p:nvPr/>
          </p:nvSpPr>
          <p:spPr>
            <a:xfrm>
              <a:off x="4864607" y="1961946"/>
              <a:ext cx="55244" cy="44450"/>
            </a:xfrm>
            <a:custGeom>
              <a:avLst/>
              <a:gdLst/>
              <a:ahLst/>
              <a:cxnLst/>
              <a:rect l="l" t="t" r="r" b="b"/>
              <a:pathLst>
                <a:path w="55245" h="44450">
                  <a:moveTo>
                    <a:pt x="0" y="0"/>
                  </a:moveTo>
                  <a:lnTo>
                    <a:pt x="0" y="14784"/>
                  </a:lnTo>
                  <a:lnTo>
                    <a:pt x="12502" y="24121"/>
                  </a:lnTo>
                  <a:lnTo>
                    <a:pt x="25926" y="32117"/>
                  </a:lnTo>
                  <a:lnTo>
                    <a:pt x="40156" y="38707"/>
                  </a:lnTo>
                  <a:lnTo>
                    <a:pt x="55075" y="43830"/>
                  </a:lnTo>
                </a:path>
              </a:pathLst>
            </a:custGeom>
            <a:ln w="3175">
              <a:solidFill>
                <a:srgbClr val="FFFFFF"/>
              </a:solidFill>
            </a:ln>
          </p:spPr>
          <p:txBody>
            <a:bodyPr wrap="square" lIns="0" tIns="0" rIns="0" bIns="0" rtlCol="0"/>
            <a:lstStyle/>
            <a:p>
              <a:endParaRPr sz="1050"/>
            </a:p>
          </p:txBody>
        </p:sp>
        <p:sp>
          <p:nvSpPr>
            <p:cNvPr id="562" name="object 562"/>
            <p:cNvSpPr/>
            <p:nvPr/>
          </p:nvSpPr>
          <p:spPr>
            <a:xfrm>
              <a:off x="4864607" y="1962474"/>
              <a:ext cx="55244" cy="44450"/>
            </a:xfrm>
            <a:custGeom>
              <a:avLst/>
              <a:gdLst/>
              <a:ahLst/>
              <a:cxnLst/>
              <a:rect l="l" t="t" r="r" b="b"/>
              <a:pathLst>
                <a:path w="55245" h="44450">
                  <a:moveTo>
                    <a:pt x="55074" y="43834"/>
                  </a:moveTo>
                  <a:lnTo>
                    <a:pt x="55074" y="29045"/>
                  </a:lnTo>
                  <a:lnTo>
                    <a:pt x="40191" y="23851"/>
                  </a:lnTo>
                  <a:lnTo>
                    <a:pt x="25978" y="17240"/>
                  </a:lnTo>
                  <a:lnTo>
                    <a:pt x="12544" y="9270"/>
                  </a:lnTo>
                  <a:lnTo>
                    <a:pt x="0" y="0"/>
                  </a:lnTo>
                </a:path>
              </a:pathLst>
            </a:custGeom>
            <a:ln w="3175">
              <a:solidFill>
                <a:srgbClr val="000000"/>
              </a:solidFill>
            </a:ln>
          </p:spPr>
          <p:txBody>
            <a:bodyPr wrap="square" lIns="0" tIns="0" rIns="0" bIns="0" rtlCol="0"/>
            <a:lstStyle/>
            <a:p>
              <a:endParaRPr sz="1050"/>
            </a:p>
          </p:txBody>
        </p:sp>
        <p:pic>
          <p:nvPicPr>
            <p:cNvPr id="563" name="object 563"/>
            <p:cNvPicPr/>
            <p:nvPr/>
          </p:nvPicPr>
          <p:blipFill>
            <a:blip r:embed="rId55" cstate="print"/>
            <a:stretch>
              <a:fillRect/>
            </a:stretch>
          </p:blipFill>
          <p:spPr>
            <a:xfrm>
              <a:off x="7488180" y="4629170"/>
              <a:ext cx="141498" cy="102975"/>
            </a:xfrm>
            <a:prstGeom prst="rect">
              <a:avLst/>
            </a:prstGeom>
          </p:spPr>
        </p:pic>
        <p:pic>
          <p:nvPicPr>
            <p:cNvPr id="564" name="object 564"/>
            <p:cNvPicPr/>
            <p:nvPr/>
          </p:nvPicPr>
          <p:blipFill>
            <a:blip r:embed="rId190" cstate="print"/>
            <a:stretch>
              <a:fillRect/>
            </a:stretch>
          </p:blipFill>
          <p:spPr>
            <a:xfrm>
              <a:off x="7267304" y="4469759"/>
              <a:ext cx="331312" cy="183301"/>
            </a:xfrm>
            <a:prstGeom prst="rect">
              <a:avLst/>
            </a:prstGeom>
          </p:spPr>
        </p:pic>
        <p:sp>
          <p:nvSpPr>
            <p:cNvPr id="565" name="object 565"/>
            <p:cNvSpPr/>
            <p:nvPr/>
          </p:nvSpPr>
          <p:spPr>
            <a:xfrm>
              <a:off x="7267304" y="4469759"/>
              <a:ext cx="331470" cy="183515"/>
            </a:xfrm>
            <a:custGeom>
              <a:avLst/>
              <a:gdLst/>
              <a:ahLst/>
              <a:cxnLst/>
              <a:rect l="l" t="t" r="r" b="b"/>
              <a:pathLst>
                <a:path w="331470" h="183514">
                  <a:moveTo>
                    <a:pt x="0" y="60716"/>
                  </a:moveTo>
                  <a:lnTo>
                    <a:pt x="49696" y="88396"/>
                  </a:lnTo>
                  <a:lnTo>
                    <a:pt x="69200" y="119570"/>
                  </a:lnTo>
                  <a:lnTo>
                    <a:pt x="97842" y="142213"/>
                  </a:lnTo>
                  <a:lnTo>
                    <a:pt x="132782" y="154753"/>
                  </a:lnTo>
                  <a:lnTo>
                    <a:pt x="171178" y="155621"/>
                  </a:lnTo>
                  <a:lnTo>
                    <a:pt x="220875" y="183301"/>
                  </a:lnTo>
                  <a:lnTo>
                    <a:pt x="331312" y="122668"/>
                  </a:lnTo>
                  <a:lnTo>
                    <a:pt x="109370" y="0"/>
                  </a:lnTo>
                  <a:lnTo>
                    <a:pt x="0" y="60716"/>
                  </a:lnTo>
                  <a:close/>
                </a:path>
              </a:pathLst>
            </a:custGeom>
            <a:ln w="6598">
              <a:solidFill>
                <a:srgbClr val="FFFFFF"/>
              </a:solidFill>
            </a:ln>
          </p:spPr>
          <p:txBody>
            <a:bodyPr wrap="square" lIns="0" tIns="0" rIns="0" bIns="0" rtlCol="0"/>
            <a:lstStyle/>
            <a:p>
              <a:endParaRPr sz="1050"/>
            </a:p>
          </p:txBody>
        </p:sp>
        <p:pic>
          <p:nvPicPr>
            <p:cNvPr id="566" name="object 566"/>
            <p:cNvPicPr/>
            <p:nvPr/>
          </p:nvPicPr>
          <p:blipFill>
            <a:blip r:embed="rId191" cstate="print"/>
            <a:stretch>
              <a:fillRect/>
            </a:stretch>
          </p:blipFill>
          <p:spPr>
            <a:xfrm>
              <a:off x="7488180" y="4592427"/>
              <a:ext cx="110437" cy="139718"/>
            </a:xfrm>
            <a:prstGeom prst="rect">
              <a:avLst/>
            </a:prstGeom>
          </p:spPr>
        </p:pic>
        <p:sp>
          <p:nvSpPr>
            <p:cNvPr id="567" name="object 567"/>
            <p:cNvSpPr/>
            <p:nvPr/>
          </p:nvSpPr>
          <p:spPr>
            <a:xfrm>
              <a:off x="7488180" y="4592428"/>
              <a:ext cx="110489" cy="140335"/>
            </a:xfrm>
            <a:custGeom>
              <a:avLst/>
              <a:gdLst/>
              <a:ahLst/>
              <a:cxnLst/>
              <a:rect l="l" t="t" r="r" b="b"/>
              <a:pathLst>
                <a:path w="110490" h="140335">
                  <a:moveTo>
                    <a:pt x="0" y="139718"/>
                  </a:moveTo>
                  <a:lnTo>
                    <a:pt x="104915" y="81721"/>
                  </a:lnTo>
                  <a:lnTo>
                    <a:pt x="104915" y="71178"/>
                  </a:lnTo>
                  <a:lnTo>
                    <a:pt x="110437" y="68542"/>
                  </a:lnTo>
                  <a:lnTo>
                    <a:pt x="110437" y="0"/>
                  </a:lnTo>
                  <a:lnTo>
                    <a:pt x="0" y="60633"/>
                  </a:lnTo>
                  <a:lnTo>
                    <a:pt x="0" y="139718"/>
                  </a:lnTo>
                  <a:close/>
                </a:path>
              </a:pathLst>
            </a:custGeom>
            <a:ln w="6612">
              <a:solidFill>
                <a:srgbClr val="FFFFFF"/>
              </a:solidFill>
            </a:ln>
          </p:spPr>
          <p:txBody>
            <a:bodyPr wrap="square" lIns="0" tIns="0" rIns="0" bIns="0" rtlCol="0"/>
            <a:lstStyle/>
            <a:p>
              <a:endParaRPr sz="1050"/>
            </a:p>
          </p:txBody>
        </p:sp>
        <p:pic>
          <p:nvPicPr>
            <p:cNvPr id="568" name="object 568"/>
            <p:cNvPicPr/>
            <p:nvPr/>
          </p:nvPicPr>
          <p:blipFill>
            <a:blip r:embed="rId192" cstate="print"/>
            <a:stretch>
              <a:fillRect/>
            </a:stretch>
          </p:blipFill>
          <p:spPr>
            <a:xfrm>
              <a:off x="7267304" y="4530475"/>
              <a:ext cx="220875" cy="201670"/>
            </a:xfrm>
            <a:prstGeom prst="rect">
              <a:avLst/>
            </a:prstGeom>
          </p:spPr>
        </p:pic>
        <p:sp>
          <p:nvSpPr>
            <p:cNvPr id="569" name="object 569"/>
            <p:cNvSpPr/>
            <p:nvPr/>
          </p:nvSpPr>
          <p:spPr>
            <a:xfrm>
              <a:off x="7267304" y="4530475"/>
              <a:ext cx="220979" cy="201930"/>
            </a:xfrm>
            <a:custGeom>
              <a:avLst/>
              <a:gdLst/>
              <a:ahLst/>
              <a:cxnLst/>
              <a:rect l="l" t="t" r="r" b="b"/>
              <a:pathLst>
                <a:path w="220979" h="201929">
                  <a:moveTo>
                    <a:pt x="0" y="68542"/>
                  </a:moveTo>
                  <a:lnTo>
                    <a:pt x="5521" y="72496"/>
                  </a:lnTo>
                  <a:lnTo>
                    <a:pt x="5521" y="83041"/>
                  </a:lnTo>
                  <a:lnTo>
                    <a:pt x="49696" y="106768"/>
                  </a:lnTo>
                  <a:lnTo>
                    <a:pt x="69201" y="137941"/>
                  </a:lnTo>
                  <a:lnTo>
                    <a:pt x="97842" y="160584"/>
                  </a:lnTo>
                  <a:lnTo>
                    <a:pt x="132782" y="173124"/>
                  </a:lnTo>
                  <a:lnTo>
                    <a:pt x="171178" y="173989"/>
                  </a:lnTo>
                  <a:lnTo>
                    <a:pt x="220875" y="201670"/>
                  </a:lnTo>
                  <a:lnTo>
                    <a:pt x="220875" y="122585"/>
                  </a:lnTo>
                  <a:lnTo>
                    <a:pt x="171178" y="94905"/>
                  </a:lnTo>
                  <a:lnTo>
                    <a:pt x="132782" y="94037"/>
                  </a:lnTo>
                  <a:lnTo>
                    <a:pt x="97842" y="81497"/>
                  </a:lnTo>
                  <a:lnTo>
                    <a:pt x="69201" y="58854"/>
                  </a:lnTo>
                  <a:lnTo>
                    <a:pt x="49696" y="27680"/>
                  </a:lnTo>
                  <a:lnTo>
                    <a:pt x="0" y="0"/>
                  </a:lnTo>
                  <a:lnTo>
                    <a:pt x="0" y="68542"/>
                  </a:lnTo>
                  <a:close/>
                </a:path>
              </a:pathLst>
            </a:custGeom>
            <a:ln w="6606">
              <a:solidFill>
                <a:srgbClr val="000000"/>
              </a:solidFill>
            </a:ln>
          </p:spPr>
          <p:txBody>
            <a:bodyPr wrap="square" lIns="0" tIns="0" rIns="0" bIns="0" rtlCol="0"/>
            <a:lstStyle/>
            <a:p>
              <a:endParaRPr sz="1050"/>
            </a:p>
          </p:txBody>
        </p:sp>
        <p:sp>
          <p:nvSpPr>
            <p:cNvPr id="570" name="object 570"/>
            <p:cNvSpPr/>
            <p:nvPr/>
          </p:nvSpPr>
          <p:spPr>
            <a:xfrm>
              <a:off x="7267304" y="4468524"/>
              <a:ext cx="331470" cy="264160"/>
            </a:xfrm>
            <a:custGeom>
              <a:avLst/>
              <a:gdLst/>
              <a:ahLst/>
              <a:cxnLst/>
              <a:rect l="l" t="t" r="r" b="b"/>
              <a:pathLst>
                <a:path w="331470" h="264160">
                  <a:moveTo>
                    <a:pt x="0" y="61951"/>
                  </a:moveTo>
                  <a:lnTo>
                    <a:pt x="0" y="130494"/>
                  </a:lnTo>
                  <a:lnTo>
                    <a:pt x="5521" y="134448"/>
                  </a:lnTo>
                  <a:lnTo>
                    <a:pt x="5521" y="144993"/>
                  </a:lnTo>
                  <a:lnTo>
                    <a:pt x="49696" y="168719"/>
                  </a:lnTo>
                  <a:lnTo>
                    <a:pt x="69201" y="199892"/>
                  </a:lnTo>
                  <a:lnTo>
                    <a:pt x="97842" y="222535"/>
                  </a:lnTo>
                  <a:lnTo>
                    <a:pt x="132782" y="235076"/>
                  </a:lnTo>
                  <a:lnTo>
                    <a:pt x="171178" y="235941"/>
                  </a:lnTo>
                  <a:lnTo>
                    <a:pt x="220875" y="263622"/>
                  </a:lnTo>
                  <a:lnTo>
                    <a:pt x="325791" y="205624"/>
                  </a:lnTo>
                  <a:lnTo>
                    <a:pt x="325791" y="195082"/>
                  </a:lnTo>
                  <a:lnTo>
                    <a:pt x="331312" y="192446"/>
                  </a:lnTo>
                  <a:lnTo>
                    <a:pt x="331312" y="123903"/>
                  </a:lnTo>
                  <a:lnTo>
                    <a:pt x="110437" y="0"/>
                  </a:lnTo>
                  <a:lnTo>
                    <a:pt x="0" y="61951"/>
                  </a:lnTo>
                  <a:close/>
                </a:path>
              </a:pathLst>
            </a:custGeom>
            <a:ln w="13759">
              <a:solidFill>
                <a:srgbClr val="000000"/>
              </a:solidFill>
            </a:ln>
          </p:spPr>
          <p:txBody>
            <a:bodyPr wrap="square" lIns="0" tIns="0" rIns="0" bIns="0" rtlCol="0"/>
            <a:lstStyle/>
            <a:p>
              <a:endParaRPr sz="1050"/>
            </a:p>
          </p:txBody>
        </p:sp>
        <p:pic>
          <p:nvPicPr>
            <p:cNvPr id="571" name="object 571"/>
            <p:cNvPicPr/>
            <p:nvPr/>
          </p:nvPicPr>
          <p:blipFill>
            <a:blip r:embed="rId193" cstate="print"/>
            <a:stretch>
              <a:fillRect/>
            </a:stretch>
          </p:blipFill>
          <p:spPr>
            <a:xfrm>
              <a:off x="7282388" y="4548380"/>
              <a:ext cx="25050" cy="36138"/>
            </a:xfrm>
            <a:prstGeom prst="rect">
              <a:avLst/>
            </a:prstGeom>
          </p:spPr>
        </p:pic>
        <p:sp>
          <p:nvSpPr>
            <p:cNvPr id="572" name="object 572"/>
            <p:cNvSpPr/>
            <p:nvPr/>
          </p:nvSpPr>
          <p:spPr>
            <a:xfrm>
              <a:off x="7282388" y="4548380"/>
              <a:ext cx="25400" cy="36195"/>
            </a:xfrm>
            <a:custGeom>
              <a:avLst/>
              <a:gdLst/>
              <a:ahLst/>
              <a:cxnLst/>
              <a:rect l="l" t="t" r="r" b="b"/>
              <a:pathLst>
                <a:path w="25400" h="36195">
                  <a:moveTo>
                    <a:pt x="0" y="23350"/>
                  </a:moveTo>
                  <a:lnTo>
                    <a:pt x="25050" y="36138"/>
                  </a:lnTo>
                  <a:lnTo>
                    <a:pt x="25050" y="13272"/>
                  </a:lnTo>
                  <a:lnTo>
                    <a:pt x="0" y="0"/>
                  </a:lnTo>
                  <a:lnTo>
                    <a:pt x="0" y="23350"/>
                  </a:lnTo>
                  <a:close/>
                </a:path>
              </a:pathLst>
            </a:custGeom>
            <a:ln w="3175">
              <a:solidFill>
                <a:srgbClr val="000000"/>
              </a:solidFill>
            </a:ln>
          </p:spPr>
          <p:txBody>
            <a:bodyPr wrap="square" lIns="0" tIns="0" rIns="0" bIns="0" rtlCol="0"/>
            <a:lstStyle/>
            <a:p>
              <a:endParaRPr sz="1050"/>
            </a:p>
          </p:txBody>
        </p:sp>
        <p:pic>
          <p:nvPicPr>
            <p:cNvPr id="573" name="object 573"/>
            <p:cNvPicPr/>
            <p:nvPr/>
          </p:nvPicPr>
          <p:blipFill>
            <a:blip r:embed="rId194" cstate="print"/>
            <a:stretch>
              <a:fillRect/>
            </a:stretch>
          </p:blipFill>
          <p:spPr>
            <a:xfrm>
              <a:off x="7267304" y="4571337"/>
              <a:ext cx="220875" cy="142354"/>
            </a:xfrm>
            <a:prstGeom prst="rect">
              <a:avLst/>
            </a:prstGeom>
          </p:spPr>
        </p:pic>
        <p:sp>
          <p:nvSpPr>
            <p:cNvPr id="574" name="object 574"/>
            <p:cNvSpPr/>
            <p:nvPr/>
          </p:nvSpPr>
          <p:spPr>
            <a:xfrm>
              <a:off x="7267304" y="4571337"/>
              <a:ext cx="220979" cy="142875"/>
            </a:xfrm>
            <a:custGeom>
              <a:avLst/>
              <a:gdLst/>
              <a:ahLst/>
              <a:cxnLst/>
              <a:rect l="l" t="t" r="r" b="b"/>
              <a:pathLst>
                <a:path w="220979" h="142875">
                  <a:moveTo>
                    <a:pt x="0" y="9226"/>
                  </a:moveTo>
                  <a:lnTo>
                    <a:pt x="0" y="21593"/>
                  </a:lnTo>
                  <a:lnTo>
                    <a:pt x="49696" y="47452"/>
                  </a:lnTo>
                  <a:lnTo>
                    <a:pt x="69201" y="78625"/>
                  </a:lnTo>
                  <a:lnTo>
                    <a:pt x="97842" y="101268"/>
                  </a:lnTo>
                  <a:lnTo>
                    <a:pt x="132782" y="113808"/>
                  </a:lnTo>
                  <a:lnTo>
                    <a:pt x="171178" y="114674"/>
                  </a:lnTo>
                  <a:lnTo>
                    <a:pt x="220875" y="142354"/>
                  </a:lnTo>
                  <a:lnTo>
                    <a:pt x="220875" y="122582"/>
                  </a:lnTo>
                  <a:lnTo>
                    <a:pt x="171178" y="94902"/>
                  </a:lnTo>
                  <a:lnTo>
                    <a:pt x="132782" y="94037"/>
                  </a:lnTo>
                  <a:lnTo>
                    <a:pt x="97842" y="81497"/>
                  </a:lnTo>
                  <a:lnTo>
                    <a:pt x="69201" y="58855"/>
                  </a:lnTo>
                  <a:lnTo>
                    <a:pt x="49696" y="27680"/>
                  </a:lnTo>
                  <a:lnTo>
                    <a:pt x="0" y="0"/>
                  </a:lnTo>
                  <a:lnTo>
                    <a:pt x="0" y="9226"/>
                  </a:lnTo>
                  <a:close/>
                </a:path>
              </a:pathLst>
            </a:custGeom>
            <a:ln w="6601">
              <a:solidFill>
                <a:srgbClr val="000000"/>
              </a:solidFill>
            </a:ln>
          </p:spPr>
          <p:txBody>
            <a:bodyPr wrap="square" lIns="0" tIns="0" rIns="0" bIns="0" rtlCol="0"/>
            <a:lstStyle/>
            <a:p>
              <a:endParaRPr sz="1050"/>
            </a:p>
          </p:txBody>
        </p:sp>
        <p:sp>
          <p:nvSpPr>
            <p:cNvPr id="575" name="object 575"/>
            <p:cNvSpPr/>
            <p:nvPr/>
          </p:nvSpPr>
          <p:spPr>
            <a:xfrm>
              <a:off x="7336196" y="4588409"/>
              <a:ext cx="61594" cy="62230"/>
            </a:xfrm>
            <a:custGeom>
              <a:avLst/>
              <a:gdLst/>
              <a:ahLst/>
              <a:cxnLst/>
              <a:rect l="l" t="t" r="r" b="b"/>
              <a:pathLst>
                <a:path w="61595" h="62229">
                  <a:moveTo>
                    <a:pt x="32876" y="16476"/>
                  </a:moveTo>
                  <a:lnTo>
                    <a:pt x="21574" y="21501"/>
                  </a:lnTo>
                  <a:lnTo>
                    <a:pt x="22099" y="47379"/>
                  </a:lnTo>
                </a:path>
                <a:path w="61595" h="62229">
                  <a:moveTo>
                    <a:pt x="46938" y="23634"/>
                  </a:moveTo>
                  <a:lnTo>
                    <a:pt x="35628" y="29017"/>
                  </a:lnTo>
                  <a:lnTo>
                    <a:pt x="36152" y="56743"/>
                  </a:lnTo>
                </a:path>
                <a:path w="61595" h="62229">
                  <a:moveTo>
                    <a:pt x="61001" y="28476"/>
                  </a:moveTo>
                  <a:lnTo>
                    <a:pt x="49699" y="33932"/>
                  </a:lnTo>
                  <a:lnTo>
                    <a:pt x="50224" y="62015"/>
                  </a:lnTo>
                </a:path>
                <a:path w="61595" h="62229">
                  <a:moveTo>
                    <a:pt x="11304" y="0"/>
                  </a:moveTo>
                  <a:lnTo>
                    <a:pt x="0" y="4512"/>
                  </a:lnTo>
                  <a:lnTo>
                    <a:pt x="526" y="27744"/>
                  </a:lnTo>
                </a:path>
                <a:path w="61595" h="62229">
                  <a:moveTo>
                    <a:pt x="22347" y="9107"/>
                  </a:moveTo>
                  <a:lnTo>
                    <a:pt x="11046" y="13849"/>
                  </a:lnTo>
                  <a:lnTo>
                    <a:pt x="11571" y="38289"/>
                  </a:lnTo>
                </a:path>
              </a:pathLst>
            </a:custGeom>
            <a:ln w="6608">
              <a:solidFill>
                <a:srgbClr val="009900"/>
              </a:solidFill>
            </a:ln>
          </p:spPr>
          <p:txBody>
            <a:bodyPr wrap="square" lIns="0" tIns="0" rIns="0" bIns="0" rtlCol="0"/>
            <a:lstStyle/>
            <a:p>
              <a:endParaRPr sz="1050"/>
            </a:p>
          </p:txBody>
        </p:sp>
      </p:grpSp>
      <p:sp>
        <p:nvSpPr>
          <p:cNvPr id="576" name="object 576"/>
          <p:cNvSpPr txBox="1"/>
          <p:nvPr/>
        </p:nvSpPr>
        <p:spPr>
          <a:xfrm>
            <a:off x="6685979" y="3240214"/>
            <a:ext cx="248126" cy="101951"/>
          </a:xfrm>
          <a:prstGeom prst="rect">
            <a:avLst/>
          </a:prstGeom>
        </p:spPr>
        <p:txBody>
          <a:bodyPr vert="horz" wrap="square" lIns="0" tIns="9525" rIns="0" bIns="0" rtlCol="0">
            <a:spAutoFit/>
          </a:bodyPr>
          <a:lstStyle/>
          <a:p>
            <a:pPr marL="9525">
              <a:spcBef>
                <a:spcPts val="75"/>
              </a:spcBef>
            </a:pPr>
            <a:r>
              <a:rPr sz="600" spc="-4" dirty="0">
                <a:latin typeface="Arial MT"/>
                <a:cs typeface="Arial MT"/>
              </a:rPr>
              <a:t>Rou</a:t>
            </a:r>
            <a:r>
              <a:rPr sz="600" dirty="0">
                <a:latin typeface="Arial MT"/>
                <a:cs typeface="Arial MT"/>
              </a:rPr>
              <a:t>t</a:t>
            </a:r>
            <a:r>
              <a:rPr sz="600" spc="-4" dirty="0">
                <a:latin typeface="Arial MT"/>
                <a:cs typeface="Arial MT"/>
              </a:rPr>
              <a:t>e</a:t>
            </a:r>
            <a:r>
              <a:rPr sz="600" dirty="0">
                <a:latin typeface="Arial MT"/>
                <a:cs typeface="Arial MT"/>
              </a:rPr>
              <a:t>r</a:t>
            </a:r>
            <a:endParaRPr sz="600">
              <a:latin typeface="Arial MT"/>
              <a:cs typeface="Arial MT"/>
            </a:endParaRPr>
          </a:p>
        </p:txBody>
      </p:sp>
      <p:grpSp>
        <p:nvGrpSpPr>
          <p:cNvPr id="577" name="object 577"/>
          <p:cNvGrpSpPr/>
          <p:nvPr/>
        </p:nvGrpSpPr>
        <p:grpSpPr>
          <a:xfrm>
            <a:off x="4636306" y="2021993"/>
            <a:ext cx="475774" cy="234315"/>
            <a:chOff x="4657741" y="2695991"/>
            <a:chExt cx="634365" cy="312420"/>
          </a:xfrm>
        </p:grpSpPr>
        <p:pic>
          <p:nvPicPr>
            <p:cNvPr id="578" name="object 578"/>
            <p:cNvPicPr/>
            <p:nvPr/>
          </p:nvPicPr>
          <p:blipFill>
            <a:blip r:embed="rId195" cstate="print"/>
            <a:stretch>
              <a:fillRect/>
            </a:stretch>
          </p:blipFill>
          <p:spPr>
            <a:xfrm>
              <a:off x="4871889" y="2905206"/>
              <a:ext cx="134727" cy="96540"/>
            </a:xfrm>
            <a:prstGeom prst="rect">
              <a:avLst/>
            </a:prstGeom>
          </p:spPr>
        </p:pic>
        <p:pic>
          <p:nvPicPr>
            <p:cNvPr id="579" name="object 579"/>
            <p:cNvPicPr/>
            <p:nvPr/>
          </p:nvPicPr>
          <p:blipFill>
            <a:blip r:embed="rId196" cstate="print"/>
            <a:stretch>
              <a:fillRect/>
            </a:stretch>
          </p:blipFill>
          <p:spPr>
            <a:xfrm>
              <a:off x="4664409" y="2754598"/>
              <a:ext cx="311220" cy="173005"/>
            </a:xfrm>
            <a:prstGeom prst="rect">
              <a:avLst/>
            </a:prstGeom>
          </p:spPr>
        </p:pic>
        <p:sp>
          <p:nvSpPr>
            <p:cNvPr id="580" name="object 580"/>
            <p:cNvSpPr/>
            <p:nvPr/>
          </p:nvSpPr>
          <p:spPr>
            <a:xfrm>
              <a:off x="4664409" y="2754599"/>
              <a:ext cx="311785" cy="173355"/>
            </a:xfrm>
            <a:custGeom>
              <a:avLst/>
              <a:gdLst/>
              <a:ahLst/>
              <a:cxnLst/>
              <a:rect l="l" t="t" r="r" b="b"/>
              <a:pathLst>
                <a:path w="311785" h="173355">
                  <a:moveTo>
                    <a:pt x="0" y="58080"/>
                  </a:moveTo>
                  <a:lnTo>
                    <a:pt x="207480" y="173005"/>
                  </a:lnTo>
                  <a:lnTo>
                    <a:pt x="311220" y="116160"/>
                  </a:lnTo>
                  <a:lnTo>
                    <a:pt x="103740" y="0"/>
                  </a:lnTo>
                  <a:lnTo>
                    <a:pt x="0" y="58080"/>
                  </a:lnTo>
                  <a:close/>
                </a:path>
              </a:pathLst>
            </a:custGeom>
            <a:ln w="6189">
              <a:solidFill>
                <a:srgbClr val="FFFFFF"/>
              </a:solidFill>
            </a:ln>
          </p:spPr>
          <p:txBody>
            <a:bodyPr wrap="square" lIns="0" tIns="0" rIns="0" bIns="0" rtlCol="0"/>
            <a:lstStyle/>
            <a:p>
              <a:endParaRPr sz="1050"/>
            </a:p>
          </p:txBody>
        </p:sp>
        <p:pic>
          <p:nvPicPr>
            <p:cNvPr id="581" name="object 581"/>
            <p:cNvPicPr/>
            <p:nvPr/>
          </p:nvPicPr>
          <p:blipFill>
            <a:blip r:embed="rId197" cstate="print"/>
            <a:stretch>
              <a:fillRect/>
            </a:stretch>
          </p:blipFill>
          <p:spPr>
            <a:xfrm>
              <a:off x="4871889" y="2870759"/>
              <a:ext cx="103740" cy="130987"/>
            </a:xfrm>
            <a:prstGeom prst="rect">
              <a:avLst/>
            </a:prstGeom>
          </p:spPr>
        </p:pic>
        <p:sp>
          <p:nvSpPr>
            <p:cNvPr id="582" name="object 582"/>
            <p:cNvSpPr/>
            <p:nvPr/>
          </p:nvSpPr>
          <p:spPr>
            <a:xfrm>
              <a:off x="4871889" y="2870759"/>
              <a:ext cx="104139" cy="131445"/>
            </a:xfrm>
            <a:custGeom>
              <a:avLst/>
              <a:gdLst/>
              <a:ahLst/>
              <a:cxnLst/>
              <a:rect l="l" t="t" r="r" b="b"/>
              <a:pathLst>
                <a:path w="104139" h="131444">
                  <a:moveTo>
                    <a:pt x="0" y="130987"/>
                  </a:moveTo>
                  <a:lnTo>
                    <a:pt x="98553" y="76614"/>
                  </a:lnTo>
                  <a:lnTo>
                    <a:pt x="98553" y="66730"/>
                  </a:lnTo>
                  <a:lnTo>
                    <a:pt x="103740" y="64259"/>
                  </a:lnTo>
                  <a:lnTo>
                    <a:pt x="103740" y="0"/>
                  </a:lnTo>
                  <a:lnTo>
                    <a:pt x="0" y="56844"/>
                  </a:lnTo>
                  <a:lnTo>
                    <a:pt x="0" y="130987"/>
                  </a:lnTo>
                  <a:close/>
                </a:path>
              </a:pathLst>
            </a:custGeom>
            <a:ln w="6206">
              <a:solidFill>
                <a:srgbClr val="FFFFFF"/>
              </a:solidFill>
            </a:ln>
          </p:spPr>
          <p:txBody>
            <a:bodyPr wrap="square" lIns="0" tIns="0" rIns="0" bIns="0" rtlCol="0"/>
            <a:lstStyle/>
            <a:p>
              <a:endParaRPr sz="1050"/>
            </a:p>
          </p:txBody>
        </p:sp>
        <p:pic>
          <p:nvPicPr>
            <p:cNvPr id="583" name="object 583"/>
            <p:cNvPicPr/>
            <p:nvPr/>
          </p:nvPicPr>
          <p:blipFill>
            <a:blip r:embed="rId198" cstate="print"/>
            <a:stretch>
              <a:fillRect/>
            </a:stretch>
          </p:blipFill>
          <p:spPr>
            <a:xfrm>
              <a:off x="4664409" y="2812679"/>
              <a:ext cx="207480" cy="189067"/>
            </a:xfrm>
            <a:prstGeom prst="rect">
              <a:avLst/>
            </a:prstGeom>
          </p:spPr>
        </p:pic>
        <p:sp>
          <p:nvSpPr>
            <p:cNvPr id="584" name="object 584"/>
            <p:cNvSpPr/>
            <p:nvPr/>
          </p:nvSpPr>
          <p:spPr>
            <a:xfrm>
              <a:off x="4664409" y="2812679"/>
              <a:ext cx="207645" cy="189230"/>
            </a:xfrm>
            <a:custGeom>
              <a:avLst/>
              <a:gdLst/>
              <a:ahLst/>
              <a:cxnLst/>
              <a:rect l="l" t="t" r="r" b="b"/>
              <a:pathLst>
                <a:path w="207645" h="189230">
                  <a:moveTo>
                    <a:pt x="0" y="64259"/>
                  </a:moveTo>
                  <a:lnTo>
                    <a:pt x="5187" y="67966"/>
                  </a:lnTo>
                  <a:lnTo>
                    <a:pt x="5187" y="77852"/>
                  </a:lnTo>
                  <a:lnTo>
                    <a:pt x="207480" y="189067"/>
                  </a:lnTo>
                  <a:lnTo>
                    <a:pt x="207480" y="114925"/>
                  </a:lnTo>
                  <a:lnTo>
                    <a:pt x="0" y="0"/>
                  </a:lnTo>
                  <a:lnTo>
                    <a:pt x="0" y="64259"/>
                  </a:lnTo>
                  <a:close/>
                </a:path>
              </a:pathLst>
            </a:custGeom>
            <a:ln w="6199">
              <a:solidFill>
                <a:srgbClr val="000000"/>
              </a:solidFill>
            </a:ln>
          </p:spPr>
          <p:txBody>
            <a:bodyPr wrap="square" lIns="0" tIns="0" rIns="0" bIns="0" rtlCol="0"/>
            <a:lstStyle/>
            <a:p>
              <a:endParaRPr sz="1050"/>
            </a:p>
          </p:txBody>
        </p:sp>
        <p:sp>
          <p:nvSpPr>
            <p:cNvPr id="585" name="object 585"/>
            <p:cNvSpPr/>
            <p:nvPr/>
          </p:nvSpPr>
          <p:spPr>
            <a:xfrm>
              <a:off x="4664409" y="2754599"/>
              <a:ext cx="311785" cy="247650"/>
            </a:xfrm>
            <a:custGeom>
              <a:avLst/>
              <a:gdLst/>
              <a:ahLst/>
              <a:cxnLst/>
              <a:rect l="l" t="t" r="r" b="b"/>
              <a:pathLst>
                <a:path w="311785" h="247650">
                  <a:moveTo>
                    <a:pt x="0" y="58080"/>
                  </a:moveTo>
                  <a:lnTo>
                    <a:pt x="0" y="122339"/>
                  </a:lnTo>
                  <a:lnTo>
                    <a:pt x="5187" y="126046"/>
                  </a:lnTo>
                  <a:lnTo>
                    <a:pt x="5187" y="135932"/>
                  </a:lnTo>
                  <a:lnTo>
                    <a:pt x="207480" y="247148"/>
                  </a:lnTo>
                  <a:lnTo>
                    <a:pt x="306033" y="192775"/>
                  </a:lnTo>
                  <a:lnTo>
                    <a:pt x="306033" y="182891"/>
                  </a:lnTo>
                  <a:lnTo>
                    <a:pt x="311220" y="180420"/>
                  </a:lnTo>
                  <a:lnTo>
                    <a:pt x="311220" y="116160"/>
                  </a:lnTo>
                  <a:lnTo>
                    <a:pt x="103740" y="0"/>
                  </a:lnTo>
                  <a:lnTo>
                    <a:pt x="0" y="58080"/>
                  </a:lnTo>
                  <a:close/>
                </a:path>
              </a:pathLst>
            </a:custGeom>
            <a:ln w="12909">
              <a:solidFill>
                <a:srgbClr val="000000"/>
              </a:solidFill>
            </a:ln>
          </p:spPr>
          <p:txBody>
            <a:bodyPr wrap="square" lIns="0" tIns="0" rIns="0" bIns="0" rtlCol="0"/>
            <a:lstStyle/>
            <a:p>
              <a:endParaRPr sz="1050"/>
            </a:p>
          </p:txBody>
        </p:sp>
        <p:pic>
          <p:nvPicPr>
            <p:cNvPr id="586" name="object 586"/>
            <p:cNvPicPr/>
            <p:nvPr/>
          </p:nvPicPr>
          <p:blipFill>
            <a:blip r:embed="rId199" cstate="print"/>
            <a:stretch>
              <a:fillRect/>
            </a:stretch>
          </p:blipFill>
          <p:spPr>
            <a:xfrm>
              <a:off x="4845055" y="2934366"/>
              <a:ext cx="7806" cy="9793"/>
            </a:xfrm>
            <a:prstGeom prst="rect">
              <a:avLst/>
            </a:prstGeom>
          </p:spPr>
        </p:pic>
        <p:sp>
          <p:nvSpPr>
            <p:cNvPr id="587" name="object 587"/>
            <p:cNvSpPr/>
            <p:nvPr/>
          </p:nvSpPr>
          <p:spPr>
            <a:xfrm>
              <a:off x="4845055" y="2934366"/>
              <a:ext cx="8255" cy="10160"/>
            </a:xfrm>
            <a:custGeom>
              <a:avLst/>
              <a:gdLst/>
              <a:ahLst/>
              <a:cxnLst/>
              <a:rect l="l" t="t" r="r" b="b"/>
              <a:pathLst>
                <a:path w="8254" h="10160">
                  <a:moveTo>
                    <a:pt x="6501" y="3406"/>
                  </a:moveTo>
                  <a:lnTo>
                    <a:pt x="5187" y="1158"/>
                  </a:lnTo>
                  <a:lnTo>
                    <a:pt x="2965" y="0"/>
                  </a:lnTo>
                  <a:lnTo>
                    <a:pt x="1530" y="815"/>
                  </a:lnTo>
                  <a:lnTo>
                    <a:pt x="103" y="1639"/>
                  </a:lnTo>
                  <a:lnTo>
                    <a:pt x="0" y="4128"/>
                  </a:lnTo>
                  <a:lnTo>
                    <a:pt x="1314" y="6381"/>
                  </a:lnTo>
                  <a:lnTo>
                    <a:pt x="2619" y="8633"/>
                  </a:lnTo>
                  <a:lnTo>
                    <a:pt x="4841" y="9793"/>
                  </a:lnTo>
                  <a:lnTo>
                    <a:pt x="6276" y="8972"/>
                  </a:lnTo>
                  <a:lnTo>
                    <a:pt x="7711" y="8152"/>
                  </a:lnTo>
                  <a:lnTo>
                    <a:pt x="7806" y="5661"/>
                  </a:lnTo>
                  <a:lnTo>
                    <a:pt x="6501" y="3406"/>
                  </a:lnTo>
                  <a:close/>
                </a:path>
              </a:pathLst>
            </a:custGeom>
            <a:ln w="3175">
              <a:solidFill>
                <a:srgbClr val="000000"/>
              </a:solidFill>
            </a:ln>
          </p:spPr>
          <p:txBody>
            <a:bodyPr wrap="square" lIns="0" tIns="0" rIns="0" bIns="0" rtlCol="0"/>
            <a:lstStyle/>
            <a:p>
              <a:endParaRPr sz="1050"/>
            </a:p>
          </p:txBody>
        </p:sp>
        <p:pic>
          <p:nvPicPr>
            <p:cNvPr id="588" name="object 588"/>
            <p:cNvPicPr/>
            <p:nvPr/>
          </p:nvPicPr>
          <p:blipFill>
            <a:blip r:embed="rId200" cstate="print"/>
            <a:stretch>
              <a:fillRect/>
            </a:stretch>
          </p:blipFill>
          <p:spPr>
            <a:xfrm>
              <a:off x="4813829" y="2917177"/>
              <a:ext cx="7806" cy="9800"/>
            </a:xfrm>
            <a:prstGeom prst="rect">
              <a:avLst/>
            </a:prstGeom>
          </p:spPr>
        </p:pic>
        <p:sp>
          <p:nvSpPr>
            <p:cNvPr id="589" name="object 589"/>
            <p:cNvSpPr/>
            <p:nvPr/>
          </p:nvSpPr>
          <p:spPr>
            <a:xfrm>
              <a:off x="4813829" y="2917177"/>
              <a:ext cx="8255" cy="10160"/>
            </a:xfrm>
            <a:custGeom>
              <a:avLst/>
              <a:gdLst/>
              <a:ahLst/>
              <a:cxnLst/>
              <a:rect l="l" t="t" r="r" b="b"/>
              <a:pathLst>
                <a:path w="8254" h="10160">
                  <a:moveTo>
                    <a:pt x="6492" y="3415"/>
                  </a:moveTo>
                  <a:lnTo>
                    <a:pt x="5187" y="1167"/>
                  </a:lnTo>
                  <a:lnTo>
                    <a:pt x="2965" y="0"/>
                  </a:lnTo>
                  <a:lnTo>
                    <a:pt x="1530" y="823"/>
                  </a:lnTo>
                  <a:lnTo>
                    <a:pt x="103" y="1647"/>
                  </a:lnTo>
                  <a:lnTo>
                    <a:pt x="0" y="4136"/>
                  </a:lnTo>
                  <a:lnTo>
                    <a:pt x="1314" y="6384"/>
                  </a:lnTo>
                  <a:lnTo>
                    <a:pt x="2619" y="8641"/>
                  </a:lnTo>
                  <a:lnTo>
                    <a:pt x="4841" y="9800"/>
                  </a:lnTo>
                  <a:lnTo>
                    <a:pt x="6276" y="8984"/>
                  </a:lnTo>
                  <a:lnTo>
                    <a:pt x="7711" y="8161"/>
                  </a:lnTo>
                  <a:lnTo>
                    <a:pt x="7806" y="5672"/>
                  </a:lnTo>
                  <a:lnTo>
                    <a:pt x="6492" y="3415"/>
                  </a:lnTo>
                  <a:close/>
                </a:path>
              </a:pathLst>
            </a:custGeom>
            <a:ln w="3175">
              <a:solidFill>
                <a:srgbClr val="000000"/>
              </a:solidFill>
            </a:ln>
          </p:spPr>
          <p:txBody>
            <a:bodyPr wrap="square" lIns="0" tIns="0" rIns="0" bIns="0" rtlCol="0"/>
            <a:lstStyle/>
            <a:p>
              <a:endParaRPr sz="1050"/>
            </a:p>
          </p:txBody>
        </p:sp>
        <p:pic>
          <p:nvPicPr>
            <p:cNvPr id="590" name="object 590"/>
            <p:cNvPicPr/>
            <p:nvPr/>
          </p:nvPicPr>
          <p:blipFill>
            <a:blip r:embed="rId201" cstate="print"/>
            <a:stretch>
              <a:fillRect/>
            </a:stretch>
          </p:blipFill>
          <p:spPr>
            <a:xfrm>
              <a:off x="4782603" y="2899997"/>
              <a:ext cx="7806" cy="9800"/>
            </a:xfrm>
            <a:prstGeom prst="rect">
              <a:avLst/>
            </a:prstGeom>
          </p:spPr>
        </p:pic>
        <p:sp>
          <p:nvSpPr>
            <p:cNvPr id="591" name="object 591"/>
            <p:cNvSpPr/>
            <p:nvPr/>
          </p:nvSpPr>
          <p:spPr>
            <a:xfrm>
              <a:off x="4782603" y="2899997"/>
              <a:ext cx="8255" cy="10160"/>
            </a:xfrm>
            <a:custGeom>
              <a:avLst/>
              <a:gdLst/>
              <a:ahLst/>
              <a:cxnLst/>
              <a:rect l="l" t="t" r="r" b="b"/>
              <a:pathLst>
                <a:path w="8254" h="10160">
                  <a:moveTo>
                    <a:pt x="6492" y="3415"/>
                  </a:moveTo>
                  <a:lnTo>
                    <a:pt x="5187" y="1167"/>
                  </a:lnTo>
                  <a:lnTo>
                    <a:pt x="2965" y="0"/>
                  </a:lnTo>
                  <a:lnTo>
                    <a:pt x="1530" y="823"/>
                  </a:lnTo>
                  <a:lnTo>
                    <a:pt x="95" y="1647"/>
                  </a:lnTo>
                  <a:lnTo>
                    <a:pt x="0" y="4136"/>
                  </a:lnTo>
                  <a:lnTo>
                    <a:pt x="1305" y="6384"/>
                  </a:lnTo>
                  <a:lnTo>
                    <a:pt x="2619" y="8641"/>
                  </a:lnTo>
                  <a:lnTo>
                    <a:pt x="4841" y="9800"/>
                  </a:lnTo>
                  <a:lnTo>
                    <a:pt x="6276" y="8976"/>
                  </a:lnTo>
                  <a:lnTo>
                    <a:pt x="7702" y="8161"/>
                  </a:lnTo>
                  <a:lnTo>
                    <a:pt x="7806" y="5672"/>
                  </a:lnTo>
                  <a:lnTo>
                    <a:pt x="6492" y="3415"/>
                  </a:lnTo>
                  <a:close/>
                </a:path>
              </a:pathLst>
            </a:custGeom>
            <a:ln w="3175">
              <a:solidFill>
                <a:srgbClr val="000000"/>
              </a:solidFill>
            </a:ln>
          </p:spPr>
          <p:txBody>
            <a:bodyPr wrap="square" lIns="0" tIns="0" rIns="0" bIns="0" rtlCol="0"/>
            <a:lstStyle/>
            <a:p>
              <a:endParaRPr sz="1050"/>
            </a:p>
          </p:txBody>
        </p:sp>
        <p:pic>
          <p:nvPicPr>
            <p:cNvPr id="592" name="object 592"/>
            <p:cNvPicPr/>
            <p:nvPr/>
          </p:nvPicPr>
          <p:blipFill>
            <a:blip r:embed="rId202" cstate="print"/>
            <a:stretch>
              <a:fillRect/>
            </a:stretch>
          </p:blipFill>
          <p:spPr>
            <a:xfrm>
              <a:off x="4751377" y="2882816"/>
              <a:ext cx="7806" cy="9800"/>
            </a:xfrm>
            <a:prstGeom prst="rect">
              <a:avLst/>
            </a:prstGeom>
          </p:spPr>
        </p:pic>
        <p:sp>
          <p:nvSpPr>
            <p:cNvPr id="593" name="object 593"/>
            <p:cNvSpPr/>
            <p:nvPr/>
          </p:nvSpPr>
          <p:spPr>
            <a:xfrm>
              <a:off x="4751377" y="2882817"/>
              <a:ext cx="8255" cy="10160"/>
            </a:xfrm>
            <a:custGeom>
              <a:avLst/>
              <a:gdLst/>
              <a:ahLst/>
              <a:cxnLst/>
              <a:rect l="l" t="t" r="r" b="b"/>
              <a:pathLst>
                <a:path w="8254" h="10160">
                  <a:moveTo>
                    <a:pt x="6492" y="3415"/>
                  </a:moveTo>
                  <a:lnTo>
                    <a:pt x="5187" y="1167"/>
                  </a:lnTo>
                  <a:lnTo>
                    <a:pt x="2956" y="0"/>
                  </a:lnTo>
                  <a:lnTo>
                    <a:pt x="1530" y="823"/>
                  </a:lnTo>
                  <a:lnTo>
                    <a:pt x="95" y="1647"/>
                  </a:lnTo>
                  <a:lnTo>
                    <a:pt x="0" y="4136"/>
                  </a:lnTo>
                  <a:lnTo>
                    <a:pt x="1305" y="6384"/>
                  </a:lnTo>
                  <a:lnTo>
                    <a:pt x="2619" y="8641"/>
                  </a:lnTo>
                  <a:lnTo>
                    <a:pt x="4841" y="9800"/>
                  </a:lnTo>
                  <a:lnTo>
                    <a:pt x="6267" y="8976"/>
                  </a:lnTo>
                  <a:lnTo>
                    <a:pt x="7702" y="8161"/>
                  </a:lnTo>
                  <a:lnTo>
                    <a:pt x="7806" y="5663"/>
                  </a:lnTo>
                  <a:lnTo>
                    <a:pt x="6492" y="3415"/>
                  </a:lnTo>
                  <a:close/>
                </a:path>
              </a:pathLst>
            </a:custGeom>
            <a:ln w="3175">
              <a:solidFill>
                <a:srgbClr val="000000"/>
              </a:solidFill>
            </a:ln>
          </p:spPr>
          <p:txBody>
            <a:bodyPr wrap="square" lIns="0" tIns="0" rIns="0" bIns="0" rtlCol="0"/>
            <a:lstStyle/>
            <a:p>
              <a:endParaRPr sz="1050"/>
            </a:p>
          </p:txBody>
        </p:sp>
        <p:pic>
          <p:nvPicPr>
            <p:cNvPr id="594" name="object 594"/>
            <p:cNvPicPr/>
            <p:nvPr/>
          </p:nvPicPr>
          <p:blipFill>
            <a:blip r:embed="rId203" cstate="print"/>
            <a:stretch>
              <a:fillRect/>
            </a:stretch>
          </p:blipFill>
          <p:spPr>
            <a:xfrm>
              <a:off x="4720147" y="2865636"/>
              <a:ext cx="7805" cy="9800"/>
            </a:xfrm>
            <a:prstGeom prst="rect">
              <a:avLst/>
            </a:prstGeom>
          </p:spPr>
        </p:pic>
        <p:sp>
          <p:nvSpPr>
            <p:cNvPr id="595" name="object 595"/>
            <p:cNvSpPr/>
            <p:nvPr/>
          </p:nvSpPr>
          <p:spPr>
            <a:xfrm>
              <a:off x="4720147" y="2865636"/>
              <a:ext cx="8255" cy="10160"/>
            </a:xfrm>
            <a:custGeom>
              <a:avLst/>
              <a:gdLst/>
              <a:ahLst/>
              <a:cxnLst/>
              <a:rect l="l" t="t" r="r" b="b"/>
              <a:pathLst>
                <a:path w="8254" h="10160">
                  <a:moveTo>
                    <a:pt x="6494" y="3415"/>
                  </a:moveTo>
                  <a:lnTo>
                    <a:pt x="5185" y="1158"/>
                  </a:lnTo>
                  <a:lnTo>
                    <a:pt x="2962" y="0"/>
                  </a:lnTo>
                  <a:lnTo>
                    <a:pt x="1531" y="823"/>
                  </a:lnTo>
                  <a:lnTo>
                    <a:pt x="98" y="1639"/>
                  </a:lnTo>
                  <a:lnTo>
                    <a:pt x="0" y="4136"/>
                  </a:lnTo>
                  <a:lnTo>
                    <a:pt x="1309" y="6384"/>
                  </a:lnTo>
                  <a:lnTo>
                    <a:pt x="2619" y="8641"/>
                  </a:lnTo>
                  <a:lnTo>
                    <a:pt x="4842" y="9800"/>
                  </a:lnTo>
                  <a:lnTo>
                    <a:pt x="6274" y="8976"/>
                  </a:lnTo>
                  <a:lnTo>
                    <a:pt x="7706" y="8161"/>
                  </a:lnTo>
                  <a:lnTo>
                    <a:pt x="7805" y="5663"/>
                  </a:lnTo>
                  <a:lnTo>
                    <a:pt x="6494" y="3415"/>
                  </a:lnTo>
                  <a:close/>
                </a:path>
              </a:pathLst>
            </a:custGeom>
            <a:ln w="3175">
              <a:solidFill>
                <a:srgbClr val="000000"/>
              </a:solidFill>
            </a:ln>
          </p:spPr>
          <p:txBody>
            <a:bodyPr wrap="square" lIns="0" tIns="0" rIns="0" bIns="0" rtlCol="0"/>
            <a:lstStyle/>
            <a:p>
              <a:endParaRPr sz="1050"/>
            </a:p>
          </p:txBody>
        </p:sp>
        <p:pic>
          <p:nvPicPr>
            <p:cNvPr id="596" name="object 596"/>
            <p:cNvPicPr/>
            <p:nvPr/>
          </p:nvPicPr>
          <p:blipFill>
            <a:blip r:embed="rId204" cstate="print"/>
            <a:stretch>
              <a:fillRect/>
            </a:stretch>
          </p:blipFill>
          <p:spPr>
            <a:xfrm>
              <a:off x="4688920" y="2848456"/>
              <a:ext cx="7805" cy="9800"/>
            </a:xfrm>
            <a:prstGeom prst="rect">
              <a:avLst/>
            </a:prstGeom>
          </p:spPr>
        </p:pic>
        <p:sp>
          <p:nvSpPr>
            <p:cNvPr id="597" name="object 597"/>
            <p:cNvSpPr/>
            <p:nvPr/>
          </p:nvSpPr>
          <p:spPr>
            <a:xfrm>
              <a:off x="4688920" y="2848456"/>
              <a:ext cx="8255" cy="10160"/>
            </a:xfrm>
            <a:custGeom>
              <a:avLst/>
              <a:gdLst/>
              <a:ahLst/>
              <a:cxnLst/>
              <a:rect l="l" t="t" r="r" b="b"/>
              <a:pathLst>
                <a:path w="8254" h="10160">
                  <a:moveTo>
                    <a:pt x="6494" y="3415"/>
                  </a:moveTo>
                  <a:lnTo>
                    <a:pt x="5185" y="1158"/>
                  </a:lnTo>
                  <a:lnTo>
                    <a:pt x="2962" y="0"/>
                  </a:lnTo>
                  <a:lnTo>
                    <a:pt x="1531" y="823"/>
                  </a:lnTo>
                  <a:lnTo>
                    <a:pt x="98" y="1639"/>
                  </a:lnTo>
                  <a:lnTo>
                    <a:pt x="0" y="4136"/>
                  </a:lnTo>
                  <a:lnTo>
                    <a:pt x="1309" y="6384"/>
                  </a:lnTo>
                  <a:lnTo>
                    <a:pt x="2619" y="8641"/>
                  </a:lnTo>
                  <a:lnTo>
                    <a:pt x="4842" y="9800"/>
                  </a:lnTo>
                  <a:lnTo>
                    <a:pt x="6274" y="8976"/>
                  </a:lnTo>
                  <a:lnTo>
                    <a:pt x="7706" y="8161"/>
                  </a:lnTo>
                  <a:lnTo>
                    <a:pt x="7805" y="5663"/>
                  </a:lnTo>
                  <a:lnTo>
                    <a:pt x="6494" y="3415"/>
                  </a:lnTo>
                  <a:close/>
                </a:path>
              </a:pathLst>
            </a:custGeom>
            <a:ln w="3175">
              <a:solidFill>
                <a:srgbClr val="000000"/>
              </a:solidFill>
            </a:ln>
          </p:spPr>
          <p:txBody>
            <a:bodyPr wrap="square" lIns="0" tIns="0" rIns="0" bIns="0" rtlCol="0"/>
            <a:lstStyle/>
            <a:p>
              <a:endParaRPr sz="1050"/>
            </a:p>
          </p:txBody>
        </p:sp>
        <p:pic>
          <p:nvPicPr>
            <p:cNvPr id="598" name="object 598"/>
            <p:cNvPicPr/>
            <p:nvPr/>
          </p:nvPicPr>
          <p:blipFill>
            <a:blip r:embed="rId205" cstate="print"/>
            <a:stretch>
              <a:fillRect/>
            </a:stretch>
          </p:blipFill>
          <p:spPr>
            <a:xfrm>
              <a:off x="4845055" y="2921451"/>
              <a:ext cx="7806" cy="9791"/>
            </a:xfrm>
            <a:prstGeom prst="rect">
              <a:avLst/>
            </a:prstGeom>
          </p:spPr>
        </p:pic>
        <p:sp>
          <p:nvSpPr>
            <p:cNvPr id="599" name="object 599"/>
            <p:cNvSpPr/>
            <p:nvPr/>
          </p:nvSpPr>
          <p:spPr>
            <a:xfrm>
              <a:off x="4845055" y="2921451"/>
              <a:ext cx="8255" cy="10160"/>
            </a:xfrm>
            <a:custGeom>
              <a:avLst/>
              <a:gdLst/>
              <a:ahLst/>
              <a:cxnLst/>
              <a:rect l="l" t="t" r="r" b="b"/>
              <a:pathLst>
                <a:path w="8254" h="10160">
                  <a:moveTo>
                    <a:pt x="6501" y="3406"/>
                  </a:moveTo>
                  <a:lnTo>
                    <a:pt x="5187" y="1158"/>
                  </a:lnTo>
                  <a:lnTo>
                    <a:pt x="2965" y="0"/>
                  </a:lnTo>
                  <a:lnTo>
                    <a:pt x="1530" y="815"/>
                  </a:lnTo>
                  <a:lnTo>
                    <a:pt x="103" y="1639"/>
                  </a:lnTo>
                  <a:lnTo>
                    <a:pt x="0" y="4127"/>
                  </a:lnTo>
                  <a:lnTo>
                    <a:pt x="1314" y="6384"/>
                  </a:lnTo>
                  <a:lnTo>
                    <a:pt x="2619" y="8633"/>
                  </a:lnTo>
                  <a:lnTo>
                    <a:pt x="4841" y="9791"/>
                  </a:lnTo>
                  <a:lnTo>
                    <a:pt x="6276" y="8976"/>
                  </a:lnTo>
                  <a:lnTo>
                    <a:pt x="7711" y="8152"/>
                  </a:lnTo>
                  <a:lnTo>
                    <a:pt x="7806" y="5663"/>
                  </a:lnTo>
                  <a:lnTo>
                    <a:pt x="6501" y="3406"/>
                  </a:lnTo>
                  <a:close/>
                </a:path>
              </a:pathLst>
            </a:custGeom>
            <a:ln w="3175">
              <a:solidFill>
                <a:srgbClr val="000000"/>
              </a:solidFill>
            </a:ln>
          </p:spPr>
          <p:txBody>
            <a:bodyPr wrap="square" lIns="0" tIns="0" rIns="0" bIns="0" rtlCol="0"/>
            <a:lstStyle/>
            <a:p>
              <a:endParaRPr sz="1050"/>
            </a:p>
          </p:txBody>
        </p:sp>
        <p:pic>
          <p:nvPicPr>
            <p:cNvPr id="600" name="object 600"/>
            <p:cNvPicPr/>
            <p:nvPr/>
          </p:nvPicPr>
          <p:blipFill>
            <a:blip r:embed="rId206" cstate="print"/>
            <a:stretch>
              <a:fillRect/>
            </a:stretch>
          </p:blipFill>
          <p:spPr>
            <a:xfrm>
              <a:off x="4813829" y="2904271"/>
              <a:ext cx="7806" cy="9791"/>
            </a:xfrm>
            <a:prstGeom prst="rect">
              <a:avLst/>
            </a:prstGeom>
          </p:spPr>
        </p:pic>
        <p:sp>
          <p:nvSpPr>
            <p:cNvPr id="601" name="object 601"/>
            <p:cNvSpPr/>
            <p:nvPr/>
          </p:nvSpPr>
          <p:spPr>
            <a:xfrm>
              <a:off x="4813829" y="2904271"/>
              <a:ext cx="8255" cy="10160"/>
            </a:xfrm>
            <a:custGeom>
              <a:avLst/>
              <a:gdLst/>
              <a:ahLst/>
              <a:cxnLst/>
              <a:rect l="l" t="t" r="r" b="b"/>
              <a:pathLst>
                <a:path w="8254" h="10160">
                  <a:moveTo>
                    <a:pt x="6492" y="3406"/>
                  </a:moveTo>
                  <a:lnTo>
                    <a:pt x="5187" y="1158"/>
                  </a:lnTo>
                  <a:lnTo>
                    <a:pt x="2965" y="0"/>
                  </a:lnTo>
                  <a:lnTo>
                    <a:pt x="1530" y="815"/>
                  </a:lnTo>
                  <a:lnTo>
                    <a:pt x="103" y="1639"/>
                  </a:lnTo>
                  <a:lnTo>
                    <a:pt x="0" y="4127"/>
                  </a:lnTo>
                  <a:lnTo>
                    <a:pt x="1314" y="6384"/>
                  </a:lnTo>
                  <a:lnTo>
                    <a:pt x="2619" y="8633"/>
                  </a:lnTo>
                  <a:lnTo>
                    <a:pt x="4841" y="9791"/>
                  </a:lnTo>
                  <a:lnTo>
                    <a:pt x="6276" y="8976"/>
                  </a:lnTo>
                  <a:lnTo>
                    <a:pt x="7711" y="8152"/>
                  </a:lnTo>
                  <a:lnTo>
                    <a:pt x="7806" y="5663"/>
                  </a:lnTo>
                  <a:lnTo>
                    <a:pt x="6492" y="3406"/>
                  </a:lnTo>
                  <a:close/>
                </a:path>
              </a:pathLst>
            </a:custGeom>
            <a:ln w="3175">
              <a:solidFill>
                <a:srgbClr val="000000"/>
              </a:solidFill>
            </a:ln>
          </p:spPr>
          <p:txBody>
            <a:bodyPr wrap="square" lIns="0" tIns="0" rIns="0" bIns="0" rtlCol="0"/>
            <a:lstStyle/>
            <a:p>
              <a:endParaRPr sz="1050"/>
            </a:p>
          </p:txBody>
        </p:sp>
        <p:pic>
          <p:nvPicPr>
            <p:cNvPr id="602" name="object 602"/>
            <p:cNvPicPr/>
            <p:nvPr/>
          </p:nvPicPr>
          <p:blipFill>
            <a:blip r:embed="rId207" cstate="print"/>
            <a:stretch>
              <a:fillRect/>
            </a:stretch>
          </p:blipFill>
          <p:spPr>
            <a:xfrm>
              <a:off x="4782603" y="2887090"/>
              <a:ext cx="7806" cy="9791"/>
            </a:xfrm>
            <a:prstGeom prst="rect">
              <a:avLst/>
            </a:prstGeom>
          </p:spPr>
        </p:pic>
        <p:sp>
          <p:nvSpPr>
            <p:cNvPr id="603" name="object 603"/>
            <p:cNvSpPr/>
            <p:nvPr/>
          </p:nvSpPr>
          <p:spPr>
            <a:xfrm>
              <a:off x="4782603" y="2887090"/>
              <a:ext cx="8255" cy="10160"/>
            </a:xfrm>
            <a:custGeom>
              <a:avLst/>
              <a:gdLst/>
              <a:ahLst/>
              <a:cxnLst/>
              <a:rect l="l" t="t" r="r" b="b"/>
              <a:pathLst>
                <a:path w="8254" h="10160">
                  <a:moveTo>
                    <a:pt x="6492" y="3406"/>
                  </a:moveTo>
                  <a:lnTo>
                    <a:pt x="5187" y="1158"/>
                  </a:lnTo>
                  <a:lnTo>
                    <a:pt x="2965" y="0"/>
                  </a:lnTo>
                  <a:lnTo>
                    <a:pt x="1530" y="815"/>
                  </a:lnTo>
                  <a:lnTo>
                    <a:pt x="95" y="1639"/>
                  </a:lnTo>
                  <a:lnTo>
                    <a:pt x="0" y="4127"/>
                  </a:lnTo>
                  <a:lnTo>
                    <a:pt x="1305" y="6376"/>
                  </a:lnTo>
                  <a:lnTo>
                    <a:pt x="2619" y="8633"/>
                  </a:lnTo>
                  <a:lnTo>
                    <a:pt x="4841" y="9791"/>
                  </a:lnTo>
                  <a:lnTo>
                    <a:pt x="6276" y="8976"/>
                  </a:lnTo>
                  <a:lnTo>
                    <a:pt x="7702" y="8152"/>
                  </a:lnTo>
                  <a:lnTo>
                    <a:pt x="7806" y="5663"/>
                  </a:lnTo>
                  <a:lnTo>
                    <a:pt x="6492" y="3406"/>
                  </a:lnTo>
                  <a:close/>
                </a:path>
              </a:pathLst>
            </a:custGeom>
            <a:ln w="3175">
              <a:solidFill>
                <a:srgbClr val="000000"/>
              </a:solidFill>
            </a:ln>
          </p:spPr>
          <p:txBody>
            <a:bodyPr wrap="square" lIns="0" tIns="0" rIns="0" bIns="0" rtlCol="0"/>
            <a:lstStyle/>
            <a:p>
              <a:endParaRPr sz="1050"/>
            </a:p>
          </p:txBody>
        </p:sp>
        <p:pic>
          <p:nvPicPr>
            <p:cNvPr id="604" name="object 604"/>
            <p:cNvPicPr/>
            <p:nvPr/>
          </p:nvPicPr>
          <p:blipFill>
            <a:blip r:embed="rId208" cstate="print"/>
            <a:stretch>
              <a:fillRect/>
            </a:stretch>
          </p:blipFill>
          <p:spPr>
            <a:xfrm>
              <a:off x="4751377" y="2869901"/>
              <a:ext cx="7806" cy="9800"/>
            </a:xfrm>
            <a:prstGeom prst="rect">
              <a:avLst/>
            </a:prstGeom>
          </p:spPr>
        </p:pic>
        <p:sp>
          <p:nvSpPr>
            <p:cNvPr id="605" name="object 605"/>
            <p:cNvSpPr/>
            <p:nvPr/>
          </p:nvSpPr>
          <p:spPr>
            <a:xfrm>
              <a:off x="4751377" y="2869901"/>
              <a:ext cx="8255" cy="10160"/>
            </a:xfrm>
            <a:custGeom>
              <a:avLst/>
              <a:gdLst/>
              <a:ahLst/>
              <a:cxnLst/>
              <a:rect l="l" t="t" r="r" b="b"/>
              <a:pathLst>
                <a:path w="8254" h="10160">
                  <a:moveTo>
                    <a:pt x="6492" y="3415"/>
                  </a:moveTo>
                  <a:lnTo>
                    <a:pt x="5187" y="1167"/>
                  </a:lnTo>
                  <a:lnTo>
                    <a:pt x="2956" y="0"/>
                  </a:lnTo>
                  <a:lnTo>
                    <a:pt x="1530" y="823"/>
                  </a:lnTo>
                  <a:lnTo>
                    <a:pt x="95" y="1647"/>
                  </a:lnTo>
                  <a:lnTo>
                    <a:pt x="0" y="4136"/>
                  </a:lnTo>
                  <a:lnTo>
                    <a:pt x="1305" y="6384"/>
                  </a:lnTo>
                  <a:lnTo>
                    <a:pt x="2619" y="8641"/>
                  </a:lnTo>
                  <a:lnTo>
                    <a:pt x="4841" y="9800"/>
                  </a:lnTo>
                  <a:lnTo>
                    <a:pt x="6267" y="8976"/>
                  </a:lnTo>
                  <a:lnTo>
                    <a:pt x="7702" y="8161"/>
                  </a:lnTo>
                  <a:lnTo>
                    <a:pt x="7806" y="5672"/>
                  </a:lnTo>
                  <a:lnTo>
                    <a:pt x="6492" y="3415"/>
                  </a:lnTo>
                  <a:close/>
                </a:path>
              </a:pathLst>
            </a:custGeom>
            <a:ln w="3175">
              <a:solidFill>
                <a:srgbClr val="000000"/>
              </a:solidFill>
            </a:ln>
          </p:spPr>
          <p:txBody>
            <a:bodyPr wrap="square" lIns="0" tIns="0" rIns="0" bIns="0" rtlCol="0"/>
            <a:lstStyle/>
            <a:p>
              <a:endParaRPr sz="1050"/>
            </a:p>
          </p:txBody>
        </p:sp>
        <p:pic>
          <p:nvPicPr>
            <p:cNvPr id="606" name="object 606"/>
            <p:cNvPicPr/>
            <p:nvPr/>
          </p:nvPicPr>
          <p:blipFill>
            <a:blip r:embed="rId209" cstate="print"/>
            <a:stretch>
              <a:fillRect/>
            </a:stretch>
          </p:blipFill>
          <p:spPr>
            <a:xfrm>
              <a:off x="4720147" y="2852721"/>
              <a:ext cx="7805" cy="9800"/>
            </a:xfrm>
            <a:prstGeom prst="rect">
              <a:avLst/>
            </a:prstGeom>
          </p:spPr>
        </p:pic>
        <p:sp>
          <p:nvSpPr>
            <p:cNvPr id="607" name="object 607"/>
            <p:cNvSpPr/>
            <p:nvPr/>
          </p:nvSpPr>
          <p:spPr>
            <a:xfrm>
              <a:off x="4720147" y="2852721"/>
              <a:ext cx="8255" cy="10160"/>
            </a:xfrm>
            <a:custGeom>
              <a:avLst/>
              <a:gdLst/>
              <a:ahLst/>
              <a:cxnLst/>
              <a:rect l="l" t="t" r="r" b="b"/>
              <a:pathLst>
                <a:path w="8254" h="10160">
                  <a:moveTo>
                    <a:pt x="6494" y="3415"/>
                  </a:moveTo>
                  <a:lnTo>
                    <a:pt x="5185" y="1167"/>
                  </a:lnTo>
                  <a:lnTo>
                    <a:pt x="2962" y="0"/>
                  </a:lnTo>
                  <a:lnTo>
                    <a:pt x="1531" y="823"/>
                  </a:lnTo>
                  <a:lnTo>
                    <a:pt x="98" y="1647"/>
                  </a:lnTo>
                  <a:lnTo>
                    <a:pt x="0" y="4136"/>
                  </a:lnTo>
                  <a:lnTo>
                    <a:pt x="1309" y="6384"/>
                  </a:lnTo>
                  <a:lnTo>
                    <a:pt x="2619" y="8641"/>
                  </a:lnTo>
                  <a:lnTo>
                    <a:pt x="4842" y="9800"/>
                  </a:lnTo>
                  <a:lnTo>
                    <a:pt x="6274" y="8976"/>
                  </a:lnTo>
                  <a:lnTo>
                    <a:pt x="7706" y="8161"/>
                  </a:lnTo>
                  <a:lnTo>
                    <a:pt x="7805" y="5663"/>
                  </a:lnTo>
                  <a:lnTo>
                    <a:pt x="6494" y="3415"/>
                  </a:lnTo>
                  <a:close/>
                </a:path>
              </a:pathLst>
            </a:custGeom>
            <a:ln w="3175">
              <a:solidFill>
                <a:srgbClr val="000000"/>
              </a:solidFill>
            </a:ln>
          </p:spPr>
          <p:txBody>
            <a:bodyPr wrap="square" lIns="0" tIns="0" rIns="0" bIns="0" rtlCol="0"/>
            <a:lstStyle/>
            <a:p>
              <a:endParaRPr sz="1050"/>
            </a:p>
          </p:txBody>
        </p:sp>
        <p:pic>
          <p:nvPicPr>
            <p:cNvPr id="608" name="object 608"/>
            <p:cNvPicPr/>
            <p:nvPr/>
          </p:nvPicPr>
          <p:blipFill>
            <a:blip r:embed="rId210" cstate="print"/>
            <a:stretch>
              <a:fillRect/>
            </a:stretch>
          </p:blipFill>
          <p:spPr>
            <a:xfrm>
              <a:off x="4688920" y="2835540"/>
              <a:ext cx="7805" cy="9800"/>
            </a:xfrm>
            <a:prstGeom prst="rect">
              <a:avLst/>
            </a:prstGeom>
          </p:spPr>
        </p:pic>
        <p:sp>
          <p:nvSpPr>
            <p:cNvPr id="609" name="object 609"/>
            <p:cNvSpPr/>
            <p:nvPr/>
          </p:nvSpPr>
          <p:spPr>
            <a:xfrm>
              <a:off x="4688920" y="2835540"/>
              <a:ext cx="8255" cy="10160"/>
            </a:xfrm>
            <a:custGeom>
              <a:avLst/>
              <a:gdLst/>
              <a:ahLst/>
              <a:cxnLst/>
              <a:rect l="l" t="t" r="r" b="b"/>
              <a:pathLst>
                <a:path w="8254" h="10160">
                  <a:moveTo>
                    <a:pt x="6494" y="3415"/>
                  </a:moveTo>
                  <a:lnTo>
                    <a:pt x="5185" y="1158"/>
                  </a:lnTo>
                  <a:lnTo>
                    <a:pt x="2962" y="0"/>
                  </a:lnTo>
                  <a:lnTo>
                    <a:pt x="1531" y="823"/>
                  </a:lnTo>
                  <a:lnTo>
                    <a:pt x="98" y="1647"/>
                  </a:lnTo>
                  <a:lnTo>
                    <a:pt x="0" y="4136"/>
                  </a:lnTo>
                  <a:lnTo>
                    <a:pt x="1309" y="6384"/>
                  </a:lnTo>
                  <a:lnTo>
                    <a:pt x="2619" y="8641"/>
                  </a:lnTo>
                  <a:lnTo>
                    <a:pt x="4842" y="9800"/>
                  </a:lnTo>
                  <a:lnTo>
                    <a:pt x="6274" y="8976"/>
                  </a:lnTo>
                  <a:lnTo>
                    <a:pt x="7706" y="8161"/>
                  </a:lnTo>
                  <a:lnTo>
                    <a:pt x="7805" y="5663"/>
                  </a:lnTo>
                  <a:lnTo>
                    <a:pt x="6494" y="3415"/>
                  </a:lnTo>
                  <a:close/>
                </a:path>
              </a:pathLst>
            </a:custGeom>
            <a:ln w="3175">
              <a:solidFill>
                <a:srgbClr val="000000"/>
              </a:solidFill>
            </a:ln>
          </p:spPr>
          <p:txBody>
            <a:bodyPr wrap="square" lIns="0" tIns="0" rIns="0" bIns="0" rtlCol="0"/>
            <a:lstStyle/>
            <a:p>
              <a:endParaRPr sz="1050"/>
            </a:p>
          </p:txBody>
        </p:sp>
        <p:pic>
          <p:nvPicPr>
            <p:cNvPr id="610" name="object 610"/>
            <p:cNvPicPr/>
            <p:nvPr/>
          </p:nvPicPr>
          <p:blipFill>
            <a:blip r:embed="rId211" cstate="print"/>
            <a:stretch>
              <a:fillRect/>
            </a:stretch>
          </p:blipFill>
          <p:spPr>
            <a:xfrm>
              <a:off x="4805426" y="2923914"/>
              <a:ext cx="24024" cy="37232"/>
            </a:xfrm>
            <a:prstGeom prst="rect">
              <a:avLst/>
            </a:prstGeom>
          </p:spPr>
        </p:pic>
        <p:sp>
          <p:nvSpPr>
            <p:cNvPr id="611" name="object 611"/>
            <p:cNvSpPr/>
            <p:nvPr/>
          </p:nvSpPr>
          <p:spPr>
            <a:xfrm>
              <a:off x="4805374" y="2923863"/>
              <a:ext cx="24130" cy="37465"/>
            </a:xfrm>
            <a:custGeom>
              <a:avLst/>
              <a:gdLst/>
              <a:ahLst/>
              <a:cxnLst/>
              <a:rect l="l" t="t" r="r" b="b"/>
              <a:pathLst>
                <a:path w="24129" h="37464">
                  <a:moveTo>
                    <a:pt x="24024" y="13215"/>
                  </a:moveTo>
                  <a:lnTo>
                    <a:pt x="24024" y="34221"/>
                  </a:lnTo>
                  <a:lnTo>
                    <a:pt x="16019" y="29816"/>
                  </a:lnTo>
                  <a:lnTo>
                    <a:pt x="16019" y="37230"/>
                  </a:lnTo>
                  <a:lnTo>
                    <a:pt x="8013" y="32824"/>
                  </a:lnTo>
                  <a:lnTo>
                    <a:pt x="8013" y="25410"/>
                  </a:lnTo>
                  <a:lnTo>
                    <a:pt x="0" y="21004"/>
                  </a:lnTo>
                  <a:lnTo>
                    <a:pt x="0" y="0"/>
                  </a:lnTo>
                  <a:lnTo>
                    <a:pt x="24024" y="13215"/>
                  </a:lnTo>
                  <a:close/>
                </a:path>
              </a:pathLst>
            </a:custGeom>
            <a:ln w="3175">
              <a:solidFill>
                <a:srgbClr val="000000"/>
              </a:solidFill>
            </a:ln>
          </p:spPr>
          <p:txBody>
            <a:bodyPr wrap="square" lIns="0" tIns="0" rIns="0" bIns="0" rtlCol="0"/>
            <a:lstStyle/>
            <a:p>
              <a:endParaRPr sz="1050"/>
            </a:p>
          </p:txBody>
        </p:sp>
        <p:pic>
          <p:nvPicPr>
            <p:cNvPr id="612" name="object 612"/>
            <p:cNvPicPr/>
            <p:nvPr/>
          </p:nvPicPr>
          <p:blipFill>
            <a:blip r:embed="rId212" cstate="print"/>
            <a:stretch>
              <a:fillRect/>
            </a:stretch>
          </p:blipFill>
          <p:spPr>
            <a:xfrm>
              <a:off x="4837456" y="2941708"/>
              <a:ext cx="24024" cy="37233"/>
            </a:xfrm>
            <a:prstGeom prst="rect">
              <a:avLst/>
            </a:prstGeom>
          </p:spPr>
        </p:pic>
        <p:sp>
          <p:nvSpPr>
            <p:cNvPr id="613" name="object 613"/>
            <p:cNvSpPr/>
            <p:nvPr/>
          </p:nvSpPr>
          <p:spPr>
            <a:xfrm>
              <a:off x="4837404" y="2941654"/>
              <a:ext cx="24130" cy="37465"/>
            </a:xfrm>
            <a:custGeom>
              <a:avLst/>
              <a:gdLst/>
              <a:ahLst/>
              <a:cxnLst/>
              <a:rect l="l" t="t" r="r" b="b"/>
              <a:pathLst>
                <a:path w="24129" h="37464">
                  <a:moveTo>
                    <a:pt x="24024" y="13217"/>
                  </a:moveTo>
                  <a:lnTo>
                    <a:pt x="24024" y="34225"/>
                  </a:lnTo>
                  <a:lnTo>
                    <a:pt x="16019" y="29819"/>
                  </a:lnTo>
                  <a:lnTo>
                    <a:pt x="16019" y="37233"/>
                  </a:lnTo>
                  <a:lnTo>
                    <a:pt x="8013" y="32828"/>
                  </a:lnTo>
                  <a:lnTo>
                    <a:pt x="8013" y="25413"/>
                  </a:lnTo>
                  <a:lnTo>
                    <a:pt x="0" y="21007"/>
                  </a:lnTo>
                  <a:lnTo>
                    <a:pt x="0" y="0"/>
                  </a:lnTo>
                  <a:lnTo>
                    <a:pt x="24024" y="13217"/>
                  </a:lnTo>
                  <a:close/>
                </a:path>
              </a:pathLst>
            </a:custGeom>
            <a:ln w="3175">
              <a:solidFill>
                <a:srgbClr val="000000"/>
              </a:solidFill>
            </a:ln>
          </p:spPr>
          <p:txBody>
            <a:bodyPr wrap="square" lIns="0" tIns="0" rIns="0" bIns="0" rtlCol="0"/>
            <a:lstStyle/>
            <a:p>
              <a:endParaRPr sz="1050"/>
            </a:p>
          </p:txBody>
        </p:sp>
        <p:pic>
          <p:nvPicPr>
            <p:cNvPr id="614" name="object 614"/>
            <p:cNvPicPr/>
            <p:nvPr/>
          </p:nvPicPr>
          <p:blipFill>
            <a:blip r:embed="rId213" cstate="print"/>
            <a:stretch>
              <a:fillRect/>
            </a:stretch>
          </p:blipFill>
          <p:spPr>
            <a:xfrm>
              <a:off x="4773344" y="2906399"/>
              <a:ext cx="24024" cy="37232"/>
            </a:xfrm>
            <a:prstGeom prst="rect">
              <a:avLst/>
            </a:prstGeom>
          </p:spPr>
        </p:pic>
        <p:sp>
          <p:nvSpPr>
            <p:cNvPr id="615" name="object 615"/>
            <p:cNvSpPr/>
            <p:nvPr/>
          </p:nvSpPr>
          <p:spPr>
            <a:xfrm>
              <a:off x="4773301" y="2906347"/>
              <a:ext cx="24130" cy="37465"/>
            </a:xfrm>
            <a:custGeom>
              <a:avLst/>
              <a:gdLst/>
              <a:ahLst/>
              <a:cxnLst/>
              <a:rect l="l" t="t" r="r" b="b"/>
              <a:pathLst>
                <a:path w="24129" h="37464">
                  <a:moveTo>
                    <a:pt x="24024" y="13215"/>
                  </a:moveTo>
                  <a:lnTo>
                    <a:pt x="24024" y="34220"/>
                  </a:lnTo>
                  <a:lnTo>
                    <a:pt x="16010" y="29812"/>
                  </a:lnTo>
                  <a:lnTo>
                    <a:pt x="16010" y="37229"/>
                  </a:lnTo>
                  <a:lnTo>
                    <a:pt x="8005" y="32823"/>
                  </a:lnTo>
                  <a:lnTo>
                    <a:pt x="8005" y="25410"/>
                  </a:lnTo>
                  <a:lnTo>
                    <a:pt x="0" y="21007"/>
                  </a:lnTo>
                  <a:lnTo>
                    <a:pt x="0" y="0"/>
                  </a:lnTo>
                  <a:lnTo>
                    <a:pt x="24024" y="13215"/>
                  </a:lnTo>
                  <a:close/>
                </a:path>
              </a:pathLst>
            </a:custGeom>
            <a:ln w="3175">
              <a:solidFill>
                <a:srgbClr val="000000"/>
              </a:solidFill>
            </a:ln>
          </p:spPr>
          <p:txBody>
            <a:bodyPr wrap="square" lIns="0" tIns="0" rIns="0" bIns="0" rtlCol="0"/>
            <a:lstStyle/>
            <a:p>
              <a:endParaRPr sz="1050"/>
            </a:p>
          </p:txBody>
        </p:sp>
        <p:pic>
          <p:nvPicPr>
            <p:cNvPr id="616" name="object 616"/>
            <p:cNvPicPr/>
            <p:nvPr/>
          </p:nvPicPr>
          <p:blipFill>
            <a:blip r:embed="rId214" cstate="print"/>
            <a:stretch>
              <a:fillRect/>
            </a:stretch>
          </p:blipFill>
          <p:spPr>
            <a:xfrm>
              <a:off x="4741271" y="2888884"/>
              <a:ext cx="24024" cy="37235"/>
            </a:xfrm>
            <a:prstGeom prst="rect">
              <a:avLst/>
            </a:prstGeom>
          </p:spPr>
        </p:pic>
        <p:sp>
          <p:nvSpPr>
            <p:cNvPr id="617" name="object 617"/>
            <p:cNvSpPr/>
            <p:nvPr/>
          </p:nvSpPr>
          <p:spPr>
            <a:xfrm>
              <a:off x="4741220" y="2888832"/>
              <a:ext cx="24130" cy="37465"/>
            </a:xfrm>
            <a:custGeom>
              <a:avLst/>
              <a:gdLst/>
              <a:ahLst/>
              <a:cxnLst/>
              <a:rect l="l" t="t" r="r" b="b"/>
              <a:pathLst>
                <a:path w="24129" h="37464">
                  <a:moveTo>
                    <a:pt x="24024" y="13215"/>
                  </a:moveTo>
                  <a:lnTo>
                    <a:pt x="24024" y="34223"/>
                  </a:lnTo>
                  <a:lnTo>
                    <a:pt x="16019" y="29812"/>
                  </a:lnTo>
                  <a:lnTo>
                    <a:pt x="16019" y="37227"/>
                  </a:lnTo>
                  <a:lnTo>
                    <a:pt x="8005" y="32824"/>
                  </a:lnTo>
                  <a:lnTo>
                    <a:pt x="8005" y="25410"/>
                  </a:lnTo>
                  <a:lnTo>
                    <a:pt x="0" y="21007"/>
                  </a:lnTo>
                  <a:lnTo>
                    <a:pt x="0" y="0"/>
                  </a:lnTo>
                  <a:lnTo>
                    <a:pt x="24024" y="13215"/>
                  </a:lnTo>
                  <a:close/>
                </a:path>
              </a:pathLst>
            </a:custGeom>
            <a:ln w="3175">
              <a:solidFill>
                <a:srgbClr val="000000"/>
              </a:solidFill>
            </a:ln>
          </p:spPr>
          <p:txBody>
            <a:bodyPr wrap="square" lIns="0" tIns="0" rIns="0" bIns="0" rtlCol="0"/>
            <a:lstStyle/>
            <a:p>
              <a:endParaRPr sz="1050"/>
            </a:p>
          </p:txBody>
        </p:sp>
        <p:pic>
          <p:nvPicPr>
            <p:cNvPr id="618" name="object 618"/>
            <p:cNvPicPr/>
            <p:nvPr/>
          </p:nvPicPr>
          <p:blipFill>
            <a:blip r:embed="rId215" cstate="print"/>
            <a:stretch>
              <a:fillRect/>
            </a:stretch>
          </p:blipFill>
          <p:spPr>
            <a:xfrm>
              <a:off x="4709191" y="2871369"/>
              <a:ext cx="24022" cy="37235"/>
            </a:xfrm>
            <a:prstGeom prst="rect">
              <a:avLst/>
            </a:prstGeom>
          </p:spPr>
        </p:pic>
        <p:sp>
          <p:nvSpPr>
            <p:cNvPr id="619" name="object 619"/>
            <p:cNvSpPr/>
            <p:nvPr/>
          </p:nvSpPr>
          <p:spPr>
            <a:xfrm>
              <a:off x="4709143" y="2871309"/>
              <a:ext cx="24130" cy="37465"/>
            </a:xfrm>
            <a:custGeom>
              <a:avLst/>
              <a:gdLst/>
              <a:ahLst/>
              <a:cxnLst/>
              <a:rect l="l" t="t" r="r" b="b"/>
              <a:pathLst>
                <a:path w="24129" h="37464">
                  <a:moveTo>
                    <a:pt x="24022" y="13224"/>
                  </a:moveTo>
                  <a:lnTo>
                    <a:pt x="24022" y="34232"/>
                  </a:lnTo>
                  <a:lnTo>
                    <a:pt x="16014" y="29821"/>
                  </a:lnTo>
                  <a:lnTo>
                    <a:pt x="16014" y="37235"/>
                  </a:lnTo>
                  <a:lnTo>
                    <a:pt x="8007" y="32833"/>
                  </a:lnTo>
                  <a:lnTo>
                    <a:pt x="8007" y="25418"/>
                  </a:lnTo>
                  <a:lnTo>
                    <a:pt x="0" y="21007"/>
                  </a:lnTo>
                  <a:lnTo>
                    <a:pt x="0" y="0"/>
                  </a:lnTo>
                  <a:lnTo>
                    <a:pt x="24022" y="13224"/>
                  </a:lnTo>
                  <a:close/>
                </a:path>
              </a:pathLst>
            </a:custGeom>
            <a:ln w="3175">
              <a:solidFill>
                <a:srgbClr val="000000"/>
              </a:solidFill>
            </a:ln>
          </p:spPr>
          <p:txBody>
            <a:bodyPr wrap="square" lIns="0" tIns="0" rIns="0" bIns="0" rtlCol="0"/>
            <a:lstStyle/>
            <a:p>
              <a:endParaRPr sz="1050"/>
            </a:p>
          </p:txBody>
        </p:sp>
        <p:pic>
          <p:nvPicPr>
            <p:cNvPr id="620" name="object 620"/>
            <p:cNvPicPr/>
            <p:nvPr/>
          </p:nvPicPr>
          <p:blipFill>
            <a:blip r:embed="rId216" cstate="print"/>
            <a:stretch>
              <a:fillRect/>
            </a:stretch>
          </p:blipFill>
          <p:spPr>
            <a:xfrm>
              <a:off x="4677112" y="2853853"/>
              <a:ext cx="24022" cy="37227"/>
            </a:xfrm>
            <a:prstGeom prst="rect">
              <a:avLst/>
            </a:prstGeom>
          </p:spPr>
        </p:pic>
        <p:sp>
          <p:nvSpPr>
            <p:cNvPr id="621" name="object 621"/>
            <p:cNvSpPr/>
            <p:nvPr/>
          </p:nvSpPr>
          <p:spPr>
            <a:xfrm>
              <a:off x="4677065" y="2853794"/>
              <a:ext cx="24130" cy="37465"/>
            </a:xfrm>
            <a:custGeom>
              <a:avLst/>
              <a:gdLst/>
              <a:ahLst/>
              <a:cxnLst/>
              <a:rect l="l" t="t" r="r" b="b"/>
              <a:pathLst>
                <a:path w="24129" h="37464">
                  <a:moveTo>
                    <a:pt x="24022" y="13224"/>
                  </a:moveTo>
                  <a:lnTo>
                    <a:pt x="24022" y="34232"/>
                  </a:lnTo>
                  <a:lnTo>
                    <a:pt x="16014" y="29821"/>
                  </a:lnTo>
                  <a:lnTo>
                    <a:pt x="16014" y="37235"/>
                  </a:lnTo>
                  <a:lnTo>
                    <a:pt x="8007" y="32833"/>
                  </a:lnTo>
                  <a:lnTo>
                    <a:pt x="8007" y="25418"/>
                  </a:lnTo>
                  <a:lnTo>
                    <a:pt x="0" y="21007"/>
                  </a:lnTo>
                  <a:lnTo>
                    <a:pt x="0" y="0"/>
                  </a:lnTo>
                  <a:lnTo>
                    <a:pt x="24022" y="13224"/>
                  </a:lnTo>
                  <a:close/>
                </a:path>
              </a:pathLst>
            </a:custGeom>
            <a:ln w="3175">
              <a:solidFill>
                <a:srgbClr val="000000"/>
              </a:solidFill>
            </a:ln>
          </p:spPr>
          <p:txBody>
            <a:bodyPr wrap="square" lIns="0" tIns="0" rIns="0" bIns="0" rtlCol="0"/>
            <a:lstStyle/>
            <a:p>
              <a:endParaRPr sz="1050"/>
            </a:p>
          </p:txBody>
        </p:sp>
        <p:pic>
          <p:nvPicPr>
            <p:cNvPr id="622" name="object 622"/>
            <p:cNvPicPr/>
            <p:nvPr/>
          </p:nvPicPr>
          <p:blipFill>
            <a:blip r:embed="rId61" cstate="print"/>
            <a:stretch>
              <a:fillRect/>
            </a:stretch>
          </p:blipFill>
          <p:spPr>
            <a:xfrm>
              <a:off x="5155504" y="2857450"/>
              <a:ext cx="136402" cy="99222"/>
            </a:xfrm>
            <a:prstGeom prst="rect">
              <a:avLst/>
            </a:prstGeom>
          </p:spPr>
        </p:pic>
        <p:pic>
          <p:nvPicPr>
            <p:cNvPr id="623" name="object 623"/>
            <p:cNvPicPr/>
            <p:nvPr/>
          </p:nvPicPr>
          <p:blipFill>
            <a:blip r:embed="rId217" cstate="print"/>
            <a:stretch>
              <a:fillRect/>
            </a:stretch>
          </p:blipFill>
          <p:spPr>
            <a:xfrm>
              <a:off x="4942583" y="2703849"/>
              <a:ext cx="319381" cy="176620"/>
            </a:xfrm>
            <a:prstGeom prst="rect">
              <a:avLst/>
            </a:prstGeom>
          </p:spPr>
        </p:pic>
        <p:sp>
          <p:nvSpPr>
            <p:cNvPr id="624" name="object 624"/>
            <p:cNvSpPr/>
            <p:nvPr/>
          </p:nvSpPr>
          <p:spPr>
            <a:xfrm>
              <a:off x="4942583" y="2703849"/>
              <a:ext cx="319405" cy="177165"/>
            </a:xfrm>
            <a:custGeom>
              <a:avLst/>
              <a:gdLst/>
              <a:ahLst/>
              <a:cxnLst/>
              <a:rect l="l" t="t" r="r" b="b"/>
              <a:pathLst>
                <a:path w="319404" h="177164">
                  <a:moveTo>
                    <a:pt x="0" y="58503"/>
                  </a:moveTo>
                  <a:lnTo>
                    <a:pt x="47907" y="85174"/>
                  </a:lnTo>
                  <a:lnTo>
                    <a:pt x="66708" y="115212"/>
                  </a:lnTo>
                  <a:lnTo>
                    <a:pt x="94319" y="137029"/>
                  </a:lnTo>
                  <a:lnTo>
                    <a:pt x="128000" y="149112"/>
                  </a:lnTo>
                  <a:lnTo>
                    <a:pt x="165013" y="149948"/>
                  </a:lnTo>
                  <a:lnTo>
                    <a:pt x="212921" y="176620"/>
                  </a:lnTo>
                  <a:lnTo>
                    <a:pt x="319381" y="118196"/>
                  </a:lnTo>
                  <a:lnTo>
                    <a:pt x="105431" y="0"/>
                  </a:lnTo>
                  <a:lnTo>
                    <a:pt x="0" y="58503"/>
                  </a:lnTo>
                  <a:close/>
                </a:path>
              </a:pathLst>
            </a:custGeom>
            <a:ln w="6359">
              <a:solidFill>
                <a:srgbClr val="FFFFFF"/>
              </a:solidFill>
            </a:ln>
          </p:spPr>
          <p:txBody>
            <a:bodyPr wrap="square" lIns="0" tIns="0" rIns="0" bIns="0" rtlCol="0"/>
            <a:lstStyle/>
            <a:p>
              <a:endParaRPr sz="1050"/>
            </a:p>
          </p:txBody>
        </p:sp>
        <p:pic>
          <p:nvPicPr>
            <p:cNvPr id="625" name="object 625"/>
            <p:cNvPicPr/>
            <p:nvPr/>
          </p:nvPicPr>
          <p:blipFill>
            <a:blip r:embed="rId218" cstate="print"/>
            <a:stretch>
              <a:fillRect/>
            </a:stretch>
          </p:blipFill>
          <p:spPr>
            <a:xfrm>
              <a:off x="5155504" y="2822046"/>
              <a:ext cx="106460" cy="134625"/>
            </a:xfrm>
            <a:prstGeom prst="rect">
              <a:avLst/>
            </a:prstGeom>
          </p:spPr>
        </p:pic>
        <p:sp>
          <p:nvSpPr>
            <p:cNvPr id="626" name="object 626"/>
            <p:cNvSpPr/>
            <p:nvPr/>
          </p:nvSpPr>
          <p:spPr>
            <a:xfrm>
              <a:off x="5155504" y="2822046"/>
              <a:ext cx="106680" cy="134620"/>
            </a:xfrm>
            <a:custGeom>
              <a:avLst/>
              <a:gdLst/>
              <a:ahLst/>
              <a:cxnLst/>
              <a:rect l="l" t="t" r="r" b="b"/>
              <a:pathLst>
                <a:path w="106679" h="134619">
                  <a:moveTo>
                    <a:pt x="0" y="134625"/>
                  </a:moveTo>
                  <a:lnTo>
                    <a:pt x="101137" y="78742"/>
                  </a:lnTo>
                  <a:lnTo>
                    <a:pt x="101137" y="68584"/>
                  </a:lnTo>
                  <a:lnTo>
                    <a:pt x="106460" y="66044"/>
                  </a:lnTo>
                  <a:lnTo>
                    <a:pt x="106460" y="0"/>
                  </a:lnTo>
                  <a:lnTo>
                    <a:pt x="0" y="58423"/>
                  </a:lnTo>
                  <a:lnTo>
                    <a:pt x="0" y="134625"/>
                  </a:lnTo>
                  <a:close/>
                </a:path>
              </a:pathLst>
            </a:custGeom>
            <a:ln w="6373">
              <a:solidFill>
                <a:srgbClr val="FFFFFF"/>
              </a:solidFill>
            </a:ln>
          </p:spPr>
          <p:txBody>
            <a:bodyPr wrap="square" lIns="0" tIns="0" rIns="0" bIns="0" rtlCol="0"/>
            <a:lstStyle/>
            <a:p>
              <a:endParaRPr sz="1050"/>
            </a:p>
          </p:txBody>
        </p:sp>
        <p:pic>
          <p:nvPicPr>
            <p:cNvPr id="627" name="object 627"/>
            <p:cNvPicPr/>
            <p:nvPr/>
          </p:nvPicPr>
          <p:blipFill>
            <a:blip r:embed="rId219" cstate="print"/>
            <a:stretch>
              <a:fillRect/>
            </a:stretch>
          </p:blipFill>
          <p:spPr>
            <a:xfrm>
              <a:off x="4942583" y="2762352"/>
              <a:ext cx="212921" cy="194319"/>
            </a:xfrm>
            <a:prstGeom prst="rect">
              <a:avLst/>
            </a:prstGeom>
          </p:spPr>
        </p:pic>
        <p:sp>
          <p:nvSpPr>
            <p:cNvPr id="628" name="object 628"/>
            <p:cNvSpPr/>
            <p:nvPr/>
          </p:nvSpPr>
          <p:spPr>
            <a:xfrm>
              <a:off x="4942583" y="2762352"/>
              <a:ext cx="213360" cy="194945"/>
            </a:xfrm>
            <a:custGeom>
              <a:avLst/>
              <a:gdLst/>
              <a:ahLst/>
              <a:cxnLst/>
              <a:rect l="l" t="t" r="r" b="b"/>
              <a:pathLst>
                <a:path w="213360" h="194944">
                  <a:moveTo>
                    <a:pt x="0" y="66044"/>
                  </a:moveTo>
                  <a:lnTo>
                    <a:pt x="5323" y="69854"/>
                  </a:lnTo>
                  <a:lnTo>
                    <a:pt x="5323" y="80014"/>
                  </a:lnTo>
                  <a:lnTo>
                    <a:pt x="47907" y="102876"/>
                  </a:lnTo>
                  <a:lnTo>
                    <a:pt x="66708" y="132913"/>
                  </a:lnTo>
                  <a:lnTo>
                    <a:pt x="94319" y="154730"/>
                  </a:lnTo>
                  <a:lnTo>
                    <a:pt x="128000" y="166813"/>
                  </a:lnTo>
                  <a:lnTo>
                    <a:pt x="165013" y="167647"/>
                  </a:lnTo>
                  <a:lnTo>
                    <a:pt x="212921" y="194319"/>
                  </a:lnTo>
                  <a:lnTo>
                    <a:pt x="212921" y="118117"/>
                  </a:lnTo>
                  <a:lnTo>
                    <a:pt x="165013" y="91445"/>
                  </a:lnTo>
                  <a:lnTo>
                    <a:pt x="128000" y="90609"/>
                  </a:lnTo>
                  <a:lnTo>
                    <a:pt x="94319" y="78526"/>
                  </a:lnTo>
                  <a:lnTo>
                    <a:pt x="66708" y="56709"/>
                  </a:lnTo>
                  <a:lnTo>
                    <a:pt x="47907" y="26671"/>
                  </a:lnTo>
                  <a:lnTo>
                    <a:pt x="0" y="0"/>
                  </a:lnTo>
                  <a:lnTo>
                    <a:pt x="0" y="66044"/>
                  </a:lnTo>
                  <a:close/>
                </a:path>
              </a:pathLst>
            </a:custGeom>
            <a:ln w="6367">
              <a:solidFill>
                <a:srgbClr val="000000"/>
              </a:solidFill>
            </a:ln>
          </p:spPr>
          <p:txBody>
            <a:bodyPr wrap="square" lIns="0" tIns="0" rIns="0" bIns="0" rtlCol="0"/>
            <a:lstStyle/>
            <a:p>
              <a:endParaRPr sz="1050"/>
            </a:p>
          </p:txBody>
        </p:sp>
        <p:sp>
          <p:nvSpPr>
            <p:cNvPr id="629" name="object 629"/>
            <p:cNvSpPr/>
            <p:nvPr/>
          </p:nvSpPr>
          <p:spPr>
            <a:xfrm>
              <a:off x="4942583" y="2702659"/>
              <a:ext cx="319405" cy="254635"/>
            </a:xfrm>
            <a:custGeom>
              <a:avLst/>
              <a:gdLst/>
              <a:ahLst/>
              <a:cxnLst/>
              <a:rect l="l" t="t" r="r" b="b"/>
              <a:pathLst>
                <a:path w="319404" h="254635">
                  <a:moveTo>
                    <a:pt x="0" y="59693"/>
                  </a:moveTo>
                  <a:lnTo>
                    <a:pt x="0" y="125737"/>
                  </a:lnTo>
                  <a:lnTo>
                    <a:pt x="5323" y="129548"/>
                  </a:lnTo>
                  <a:lnTo>
                    <a:pt x="5323" y="139708"/>
                  </a:lnTo>
                  <a:lnTo>
                    <a:pt x="47907" y="162570"/>
                  </a:lnTo>
                  <a:lnTo>
                    <a:pt x="66708" y="192606"/>
                  </a:lnTo>
                  <a:lnTo>
                    <a:pt x="94319" y="214424"/>
                  </a:lnTo>
                  <a:lnTo>
                    <a:pt x="128000" y="226507"/>
                  </a:lnTo>
                  <a:lnTo>
                    <a:pt x="165013" y="227341"/>
                  </a:lnTo>
                  <a:lnTo>
                    <a:pt x="212921" y="254013"/>
                  </a:lnTo>
                  <a:lnTo>
                    <a:pt x="314058" y="198129"/>
                  </a:lnTo>
                  <a:lnTo>
                    <a:pt x="314058" y="187971"/>
                  </a:lnTo>
                  <a:lnTo>
                    <a:pt x="319381" y="185431"/>
                  </a:lnTo>
                  <a:lnTo>
                    <a:pt x="319381" y="119387"/>
                  </a:lnTo>
                  <a:lnTo>
                    <a:pt x="106460" y="0"/>
                  </a:lnTo>
                  <a:lnTo>
                    <a:pt x="0" y="59693"/>
                  </a:lnTo>
                  <a:close/>
                </a:path>
              </a:pathLst>
            </a:custGeom>
            <a:ln w="13260">
              <a:solidFill>
                <a:srgbClr val="000000"/>
              </a:solidFill>
            </a:ln>
          </p:spPr>
          <p:txBody>
            <a:bodyPr wrap="square" lIns="0" tIns="0" rIns="0" bIns="0" rtlCol="0"/>
            <a:lstStyle/>
            <a:p>
              <a:endParaRPr sz="1050"/>
            </a:p>
          </p:txBody>
        </p:sp>
        <p:pic>
          <p:nvPicPr>
            <p:cNvPr id="630" name="object 630"/>
            <p:cNvPicPr/>
            <p:nvPr/>
          </p:nvPicPr>
          <p:blipFill>
            <a:blip r:embed="rId220" cstate="print"/>
            <a:stretch>
              <a:fillRect/>
            </a:stretch>
          </p:blipFill>
          <p:spPr>
            <a:xfrm>
              <a:off x="4957124" y="2779604"/>
              <a:ext cx="24148" cy="34821"/>
            </a:xfrm>
            <a:prstGeom prst="rect">
              <a:avLst/>
            </a:prstGeom>
          </p:spPr>
        </p:pic>
        <p:sp>
          <p:nvSpPr>
            <p:cNvPr id="631" name="object 631"/>
            <p:cNvSpPr/>
            <p:nvPr/>
          </p:nvSpPr>
          <p:spPr>
            <a:xfrm>
              <a:off x="4957124" y="2779604"/>
              <a:ext cx="24765" cy="34925"/>
            </a:xfrm>
            <a:custGeom>
              <a:avLst/>
              <a:gdLst/>
              <a:ahLst/>
              <a:cxnLst/>
              <a:rect l="l" t="t" r="r" b="b"/>
              <a:pathLst>
                <a:path w="24764" h="34925">
                  <a:moveTo>
                    <a:pt x="0" y="22499"/>
                  </a:moveTo>
                  <a:lnTo>
                    <a:pt x="24148" y="34821"/>
                  </a:lnTo>
                  <a:lnTo>
                    <a:pt x="24148" y="12788"/>
                  </a:lnTo>
                  <a:lnTo>
                    <a:pt x="0" y="0"/>
                  </a:lnTo>
                  <a:lnTo>
                    <a:pt x="0" y="22499"/>
                  </a:lnTo>
                  <a:close/>
                </a:path>
              </a:pathLst>
            </a:custGeom>
            <a:ln w="3175">
              <a:solidFill>
                <a:srgbClr val="000000"/>
              </a:solidFill>
            </a:ln>
          </p:spPr>
          <p:txBody>
            <a:bodyPr wrap="square" lIns="0" tIns="0" rIns="0" bIns="0" rtlCol="0"/>
            <a:lstStyle/>
            <a:p>
              <a:endParaRPr sz="1050"/>
            </a:p>
          </p:txBody>
        </p:sp>
        <p:pic>
          <p:nvPicPr>
            <p:cNvPr id="632" name="object 632"/>
            <p:cNvPicPr/>
            <p:nvPr/>
          </p:nvPicPr>
          <p:blipFill>
            <a:blip r:embed="rId221" cstate="print"/>
            <a:stretch>
              <a:fillRect/>
            </a:stretch>
          </p:blipFill>
          <p:spPr>
            <a:xfrm>
              <a:off x="4942583" y="2801725"/>
              <a:ext cx="212921" cy="137165"/>
            </a:xfrm>
            <a:prstGeom prst="rect">
              <a:avLst/>
            </a:prstGeom>
          </p:spPr>
        </p:pic>
        <p:sp>
          <p:nvSpPr>
            <p:cNvPr id="633" name="object 633"/>
            <p:cNvSpPr/>
            <p:nvPr/>
          </p:nvSpPr>
          <p:spPr>
            <a:xfrm>
              <a:off x="4942583" y="2801725"/>
              <a:ext cx="213360" cy="137160"/>
            </a:xfrm>
            <a:custGeom>
              <a:avLst/>
              <a:gdLst/>
              <a:ahLst/>
              <a:cxnLst/>
              <a:rect l="l" t="t" r="r" b="b"/>
              <a:pathLst>
                <a:path w="213360" h="137160">
                  <a:moveTo>
                    <a:pt x="0" y="8890"/>
                  </a:moveTo>
                  <a:lnTo>
                    <a:pt x="0" y="20806"/>
                  </a:lnTo>
                  <a:lnTo>
                    <a:pt x="47907" y="45722"/>
                  </a:lnTo>
                  <a:lnTo>
                    <a:pt x="66708" y="75759"/>
                  </a:lnTo>
                  <a:lnTo>
                    <a:pt x="94319" y="97577"/>
                  </a:lnTo>
                  <a:lnTo>
                    <a:pt x="128000" y="109660"/>
                  </a:lnTo>
                  <a:lnTo>
                    <a:pt x="165013" y="110494"/>
                  </a:lnTo>
                  <a:lnTo>
                    <a:pt x="212921" y="137165"/>
                  </a:lnTo>
                  <a:lnTo>
                    <a:pt x="212921" y="118114"/>
                  </a:lnTo>
                  <a:lnTo>
                    <a:pt x="165013" y="91443"/>
                  </a:lnTo>
                  <a:lnTo>
                    <a:pt x="128000" y="90609"/>
                  </a:lnTo>
                  <a:lnTo>
                    <a:pt x="94319" y="78526"/>
                  </a:lnTo>
                  <a:lnTo>
                    <a:pt x="66708" y="56709"/>
                  </a:lnTo>
                  <a:lnTo>
                    <a:pt x="47907" y="26671"/>
                  </a:lnTo>
                  <a:lnTo>
                    <a:pt x="0" y="0"/>
                  </a:lnTo>
                  <a:lnTo>
                    <a:pt x="0" y="8890"/>
                  </a:lnTo>
                  <a:close/>
                </a:path>
              </a:pathLst>
            </a:custGeom>
            <a:ln w="6361">
              <a:solidFill>
                <a:srgbClr val="000000"/>
              </a:solidFill>
            </a:ln>
          </p:spPr>
          <p:txBody>
            <a:bodyPr wrap="square" lIns="0" tIns="0" rIns="0" bIns="0" rtlCol="0"/>
            <a:lstStyle/>
            <a:p>
              <a:endParaRPr sz="1050"/>
            </a:p>
          </p:txBody>
        </p:sp>
        <p:sp>
          <p:nvSpPr>
            <p:cNvPr id="634" name="object 634"/>
            <p:cNvSpPr/>
            <p:nvPr/>
          </p:nvSpPr>
          <p:spPr>
            <a:xfrm>
              <a:off x="5008994" y="2818174"/>
              <a:ext cx="59055" cy="60325"/>
            </a:xfrm>
            <a:custGeom>
              <a:avLst/>
              <a:gdLst/>
              <a:ahLst/>
              <a:cxnLst/>
              <a:rect l="l" t="t" r="r" b="b"/>
              <a:pathLst>
                <a:path w="59054" h="60325">
                  <a:moveTo>
                    <a:pt x="31692" y="15875"/>
                  </a:moveTo>
                  <a:lnTo>
                    <a:pt x="20797" y="20718"/>
                  </a:lnTo>
                  <a:lnTo>
                    <a:pt x="21303" y="45652"/>
                  </a:lnTo>
                </a:path>
                <a:path w="59054" h="60325">
                  <a:moveTo>
                    <a:pt x="45248" y="22773"/>
                  </a:moveTo>
                  <a:lnTo>
                    <a:pt x="34345" y="27959"/>
                  </a:lnTo>
                  <a:lnTo>
                    <a:pt x="34850" y="54675"/>
                  </a:lnTo>
                </a:path>
                <a:path w="59054" h="60325">
                  <a:moveTo>
                    <a:pt x="58804" y="27438"/>
                  </a:moveTo>
                  <a:lnTo>
                    <a:pt x="47909" y="32695"/>
                  </a:lnTo>
                  <a:lnTo>
                    <a:pt x="48415" y="59755"/>
                  </a:lnTo>
                </a:path>
                <a:path w="59054" h="60325">
                  <a:moveTo>
                    <a:pt x="10897" y="0"/>
                  </a:moveTo>
                  <a:lnTo>
                    <a:pt x="0" y="4348"/>
                  </a:lnTo>
                  <a:lnTo>
                    <a:pt x="507" y="26733"/>
                  </a:lnTo>
                </a:path>
                <a:path w="59054" h="60325">
                  <a:moveTo>
                    <a:pt x="21543" y="8775"/>
                  </a:moveTo>
                  <a:lnTo>
                    <a:pt x="10648" y="13344"/>
                  </a:lnTo>
                  <a:lnTo>
                    <a:pt x="11154" y="36894"/>
                  </a:lnTo>
                </a:path>
              </a:pathLst>
            </a:custGeom>
            <a:ln w="6369">
              <a:solidFill>
                <a:srgbClr val="009900"/>
              </a:solidFill>
            </a:ln>
          </p:spPr>
          <p:txBody>
            <a:bodyPr wrap="square" lIns="0" tIns="0" rIns="0" bIns="0" rtlCol="0"/>
            <a:lstStyle/>
            <a:p>
              <a:endParaRPr sz="1050"/>
            </a:p>
          </p:txBody>
        </p:sp>
      </p:grpSp>
      <p:sp>
        <p:nvSpPr>
          <p:cNvPr id="635" name="object 635"/>
          <p:cNvSpPr txBox="1"/>
          <p:nvPr/>
        </p:nvSpPr>
        <p:spPr>
          <a:xfrm>
            <a:off x="4661440" y="2176386"/>
            <a:ext cx="632460" cy="334515"/>
          </a:xfrm>
          <a:prstGeom prst="rect">
            <a:avLst/>
          </a:prstGeom>
        </p:spPr>
        <p:txBody>
          <a:bodyPr vert="horz" wrap="square" lIns="0" tIns="9525" rIns="0" bIns="0" rtlCol="0">
            <a:spAutoFit/>
          </a:bodyPr>
          <a:lstStyle/>
          <a:p>
            <a:pPr marL="9525" marR="3810">
              <a:lnSpc>
                <a:spcPct val="150000"/>
              </a:lnSpc>
              <a:spcBef>
                <a:spcPts val="75"/>
              </a:spcBef>
            </a:pPr>
            <a:r>
              <a:rPr sz="750" spc="-4" dirty="0">
                <a:latin typeface="Arial MT"/>
                <a:cs typeface="Arial MT"/>
              </a:rPr>
              <a:t>In</a:t>
            </a:r>
            <a:r>
              <a:rPr sz="750" dirty="0">
                <a:latin typeface="Arial MT"/>
                <a:cs typeface="Arial MT"/>
              </a:rPr>
              <a:t>f</a:t>
            </a:r>
            <a:r>
              <a:rPr sz="750" spc="-4" dirty="0">
                <a:latin typeface="Arial MT"/>
                <a:cs typeface="Arial MT"/>
              </a:rPr>
              <a:t>ra</a:t>
            </a:r>
            <a:r>
              <a:rPr sz="750" spc="-8" dirty="0">
                <a:latin typeface="Arial MT"/>
                <a:cs typeface="Arial MT"/>
              </a:rPr>
              <a:t>e</a:t>
            </a:r>
            <a:r>
              <a:rPr sz="750" dirty="0">
                <a:latin typeface="Arial MT"/>
                <a:cs typeface="Arial MT"/>
              </a:rPr>
              <a:t>s</a:t>
            </a:r>
            <a:r>
              <a:rPr sz="750" spc="-4" dirty="0">
                <a:latin typeface="Arial MT"/>
                <a:cs typeface="Arial MT"/>
              </a:rPr>
              <a:t>tructura  de</a:t>
            </a:r>
            <a:r>
              <a:rPr sz="750" spc="-11" dirty="0">
                <a:latin typeface="Arial MT"/>
                <a:cs typeface="Arial MT"/>
              </a:rPr>
              <a:t> </a:t>
            </a:r>
            <a:r>
              <a:rPr sz="750" spc="-4" dirty="0">
                <a:latin typeface="Arial MT"/>
                <a:cs typeface="Arial MT"/>
              </a:rPr>
              <a:t>red</a:t>
            </a:r>
            <a:endParaRPr sz="750">
              <a:latin typeface="Arial MT"/>
              <a:cs typeface="Arial MT"/>
            </a:endParaRPr>
          </a:p>
        </p:txBody>
      </p:sp>
      <p:grpSp>
        <p:nvGrpSpPr>
          <p:cNvPr id="636" name="object 636"/>
          <p:cNvGrpSpPr/>
          <p:nvPr/>
        </p:nvGrpSpPr>
        <p:grpSpPr>
          <a:xfrm>
            <a:off x="4120676" y="1594557"/>
            <a:ext cx="188595" cy="280988"/>
            <a:chOff x="3970235" y="2126076"/>
            <a:chExt cx="251460" cy="374650"/>
          </a:xfrm>
        </p:grpSpPr>
        <p:sp>
          <p:nvSpPr>
            <p:cNvPr id="637" name="object 637"/>
            <p:cNvSpPr/>
            <p:nvPr/>
          </p:nvSpPr>
          <p:spPr>
            <a:xfrm>
              <a:off x="4111646" y="2368118"/>
              <a:ext cx="110489" cy="129539"/>
            </a:xfrm>
            <a:custGeom>
              <a:avLst/>
              <a:gdLst/>
              <a:ahLst/>
              <a:cxnLst/>
              <a:rect l="l" t="t" r="r" b="b"/>
              <a:pathLst>
                <a:path w="110489" h="129539">
                  <a:moveTo>
                    <a:pt x="45557" y="0"/>
                  </a:moveTo>
                  <a:lnTo>
                    <a:pt x="0" y="129459"/>
                  </a:lnTo>
                  <a:lnTo>
                    <a:pt x="60743" y="129459"/>
                  </a:lnTo>
                  <a:lnTo>
                    <a:pt x="83582" y="120156"/>
                  </a:lnTo>
                  <a:lnTo>
                    <a:pt x="100444" y="103374"/>
                  </a:lnTo>
                  <a:lnTo>
                    <a:pt x="109748" y="81452"/>
                  </a:lnTo>
                  <a:lnTo>
                    <a:pt x="109911" y="56730"/>
                  </a:lnTo>
                  <a:lnTo>
                    <a:pt x="107272" y="47229"/>
                  </a:lnTo>
                  <a:lnTo>
                    <a:pt x="103200" y="38308"/>
                  </a:lnTo>
                  <a:lnTo>
                    <a:pt x="97785" y="30126"/>
                  </a:lnTo>
                  <a:lnTo>
                    <a:pt x="91114" y="22845"/>
                  </a:lnTo>
                  <a:lnTo>
                    <a:pt x="45557" y="0"/>
                  </a:lnTo>
                  <a:close/>
                </a:path>
              </a:pathLst>
            </a:custGeom>
            <a:solidFill>
              <a:srgbClr val="DDDDDD"/>
            </a:solidFill>
          </p:spPr>
          <p:txBody>
            <a:bodyPr wrap="square" lIns="0" tIns="0" rIns="0" bIns="0" rtlCol="0"/>
            <a:lstStyle/>
            <a:p>
              <a:endParaRPr sz="1050"/>
            </a:p>
          </p:txBody>
        </p:sp>
        <p:pic>
          <p:nvPicPr>
            <p:cNvPr id="638" name="object 638"/>
            <p:cNvPicPr/>
            <p:nvPr/>
          </p:nvPicPr>
          <p:blipFill>
            <a:blip r:embed="rId222" cstate="print"/>
            <a:stretch>
              <a:fillRect/>
            </a:stretch>
          </p:blipFill>
          <p:spPr>
            <a:xfrm>
              <a:off x="3973670" y="2208478"/>
              <a:ext cx="183456" cy="285443"/>
            </a:xfrm>
            <a:prstGeom prst="rect">
              <a:avLst/>
            </a:prstGeom>
          </p:spPr>
        </p:pic>
        <p:sp>
          <p:nvSpPr>
            <p:cNvPr id="639" name="object 639"/>
            <p:cNvSpPr/>
            <p:nvPr/>
          </p:nvSpPr>
          <p:spPr>
            <a:xfrm>
              <a:off x="3978621" y="2190724"/>
              <a:ext cx="175260" cy="84455"/>
            </a:xfrm>
            <a:custGeom>
              <a:avLst/>
              <a:gdLst/>
              <a:ahLst/>
              <a:cxnLst/>
              <a:rect l="l" t="t" r="r" b="b"/>
              <a:pathLst>
                <a:path w="175260" h="84455">
                  <a:moveTo>
                    <a:pt x="27072" y="0"/>
                  </a:moveTo>
                  <a:lnTo>
                    <a:pt x="15984" y="3086"/>
                  </a:lnTo>
                  <a:lnTo>
                    <a:pt x="6664" y="9137"/>
                  </a:lnTo>
                  <a:lnTo>
                    <a:pt x="0" y="17754"/>
                  </a:lnTo>
                  <a:lnTo>
                    <a:pt x="36094" y="30245"/>
                  </a:lnTo>
                  <a:lnTo>
                    <a:pt x="70995" y="44974"/>
                  </a:lnTo>
                  <a:lnTo>
                    <a:pt x="104566" y="61878"/>
                  </a:lnTo>
                  <a:lnTo>
                    <a:pt x="136668" y="80895"/>
                  </a:lnTo>
                  <a:lnTo>
                    <a:pt x="145750" y="84083"/>
                  </a:lnTo>
                  <a:lnTo>
                    <a:pt x="174936" y="64277"/>
                  </a:lnTo>
                  <a:lnTo>
                    <a:pt x="144450" y="43065"/>
                  </a:lnTo>
                  <a:lnTo>
                    <a:pt x="111395" y="25213"/>
                  </a:lnTo>
                  <a:lnTo>
                    <a:pt x="76137" y="10893"/>
                  </a:lnTo>
                  <a:lnTo>
                    <a:pt x="39041" y="277"/>
                  </a:lnTo>
                  <a:lnTo>
                    <a:pt x="27072" y="0"/>
                  </a:lnTo>
                  <a:close/>
                </a:path>
              </a:pathLst>
            </a:custGeom>
            <a:solidFill>
              <a:srgbClr val="FFFFFF"/>
            </a:solidFill>
          </p:spPr>
          <p:txBody>
            <a:bodyPr wrap="square" lIns="0" tIns="0" rIns="0" bIns="0" rtlCol="0"/>
            <a:lstStyle/>
            <a:p>
              <a:endParaRPr sz="1050"/>
            </a:p>
          </p:txBody>
        </p:sp>
        <p:sp>
          <p:nvSpPr>
            <p:cNvPr id="640" name="object 640"/>
            <p:cNvSpPr/>
            <p:nvPr/>
          </p:nvSpPr>
          <p:spPr>
            <a:xfrm>
              <a:off x="3978621" y="2190724"/>
              <a:ext cx="175260" cy="84455"/>
            </a:xfrm>
            <a:custGeom>
              <a:avLst/>
              <a:gdLst/>
              <a:ahLst/>
              <a:cxnLst/>
              <a:rect l="l" t="t" r="r" b="b"/>
              <a:pathLst>
                <a:path w="175260" h="84455">
                  <a:moveTo>
                    <a:pt x="0" y="17754"/>
                  </a:moveTo>
                  <a:lnTo>
                    <a:pt x="36094" y="30245"/>
                  </a:lnTo>
                  <a:lnTo>
                    <a:pt x="70995" y="44974"/>
                  </a:lnTo>
                  <a:lnTo>
                    <a:pt x="104566" y="61878"/>
                  </a:lnTo>
                  <a:lnTo>
                    <a:pt x="136668" y="80895"/>
                  </a:lnTo>
                  <a:lnTo>
                    <a:pt x="145750" y="84083"/>
                  </a:lnTo>
                  <a:lnTo>
                    <a:pt x="174936" y="64277"/>
                  </a:lnTo>
                  <a:lnTo>
                    <a:pt x="144450" y="43065"/>
                  </a:lnTo>
                  <a:lnTo>
                    <a:pt x="111395" y="25213"/>
                  </a:lnTo>
                  <a:lnTo>
                    <a:pt x="76137" y="10893"/>
                  </a:lnTo>
                  <a:lnTo>
                    <a:pt x="39041" y="277"/>
                  </a:lnTo>
                  <a:lnTo>
                    <a:pt x="27072" y="0"/>
                  </a:lnTo>
                  <a:lnTo>
                    <a:pt x="15984" y="3086"/>
                  </a:lnTo>
                  <a:lnTo>
                    <a:pt x="6664" y="9137"/>
                  </a:lnTo>
                  <a:lnTo>
                    <a:pt x="0" y="17754"/>
                  </a:lnTo>
                  <a:close/>
                </a:path>
              </a:pathLst>
            </a:custGeom>
            <a:ln w="4870">
              <a:solidFill>
                <a:srgbClr val="FFFFFF"/>
              </a:solidFill>
            </a:ln>
          </p:spPr>
          <p:txBody>
            <a:bodyPr wrap="square" lIns="0" tIns="0" rIns="0" bIns="0" rtlCol="0"/>
            <a:lstStyle/>
            <a:p>
              <a:endParaRPr sz="1050"/>
            </a:p>
          </p:txBody>
        </p:sp>
        <p:pic>
          <p:nvPicPr>
            <p:cNvPr id="641" name="object 641"/>
            <p:cNvPicPr/>
            <p:nvPr/>
          </p:nvPicPr>
          <p:blipFill>
            <a:blip r:embed="rId223" cstate="print"/>
            <a:stretch>
              <a:fillRect/>
            </a:stretch>
          </p:blipFill>
          <p:spPr>
            <a:xfrm>
              <a:off x="3999605" y="2237016"/>
              <a:ext cx="98737" cy="118809"/>
            </a:xfrm>
            <a:prstGeom prst="rect">
              <a:avLst/>
            </a:prstGeom>
          </p:spPr>
        </p:pic>
        <p:sp>
          <p:nvSpPr>
            <p:cNvPr id="642" name="object 642"/>
            <p:cNvSpPr/>
            <p:nvPr/>
          </p:nvSpPr>
          <p:spPr>
            <a:xfrm>
              <a:off x="3999605" y="2237016"/>
              <a:ext cx="99060" cy="119380"/>
            </a:xfrm>
            <a:custGeom>
              <a:avLst/>
              <a:gdLst/>
              <a:ahLst/>
              <a:cxnLst/>
              <a:rect l="l" t="t" r="r" b="b"/>
              <a:pathLst>
                <a:path w="99060" h="119380">
                  <a:moveTo>
                    <a:pt x="8057" y="69138"/>
                  </a:moveTo>
                  <a:lnTo>
                    <a:pt x="98737" y="114720"/>
                  </a:lnTo>
                  <a:lnTo>
                    <a:pt x="98534" y="118809"/>
                  </a:lnTo>
                  <a:lnTo>
                    <a:pt x="98278" y="50598"/>
                  </a:lnTo>
                  <a:lnTo>
                    <a:pt x="0" y="0"/>
                  </a:lnTo>
                  <a:lnTo>
                    <a:pt x="7946" y="4257"/>
                  </a:lnTo>
                  <a:lnTo>
                    <a:pt x="8057" y="69138"/>
                  </a:lnTo>
                  <a:close/>
                </a:path>
              </a:pathLst>
            </a:custGeom>
            <a:ln w="4865">
              <a:solidFill>
                <a:srgbClr val="000000"/>
              </a:solidFill>
            </a:ln>
          </p:spPr>
          <p:txBody>
            <a:bodyPr wrap="square" lIns="0" tIns="0" rIns="0" bIns="0" rtlCol="0"/>
            <a:lstStyle/>
            <a:p>
              <a:endParaRPr sz="1050"/>
            </a:p>
          </p:txBody>
        </p:sp>
        <p:sp>
          <p:nvSpPr>
            <p:cNvPr id="643" name="object 643"/>
            <p:cNvSpPr/>
            <p:nvPr/>
          </p:nvSpPr>
          <p:spPr>
            <a:xfrm>
              <a:off x="4000549" y="2244889"/>
              <a:ext cx="92075" cy="108585"/>
            </a:xfrm>
            <a:custGeom>
              <a:avLst/>
              <a:gdLst/>
              <a:ahLst/>
              <a:cxnLst/>
              <a:rect l="l" t="t" r="r" b="b"/>
              <a:pathLst>
                <a:path w="92075" h="108585">
                  <a:moveTo>
                    <a:pt x="91685" y="108506"/>
                  </a:moveTo>
                  <a:lnTo>
                    <a:pt x="0" y="63262"/>
                  </a:lnTo>
                  <a:lnTo>
                    <a:pt x="349" y="0"/>
                  </a:lnTo>
                </a:path>
              </a:pathLst>
            </a:custGeom>
            <a:ln w="4865">
              <a:solidFill>
                <a:srgbClr val="FFFFFF"/>
              </a:solidFill>
            </a:ln>
          </p:spPr>
          <p:txBody>
            <a:bodyPr wrap="square" lIns="0" tIns="0" rIns="0" bIns="0" rtlCol="0"/>
            <a:lstStyle/>
            <a:p>
              <a:endParaRPr sz="1050"/>
            </a:p>
          </p:txBody>
        </p:sp>
        <p:pic>
          <p:nvPicPr>
            <p:cNvPr id="644" name="object 644"/>
            <p:cNvPicPr/>
            <p:nvPr/>
          </p:nvPicPr>
          <p:blipFill>
            <a:blip r:embed="rId224" cstate="print"/>
            <a:stretch>
              <a:fillRect/>
            </a:stretch>
          </p:blipFill>
          <p:spPr>
            <a:xfrm>
              <a:off x="4039314" y="2242059"/>
              <a:ext cx="22832" cy="16286"/>
            </a:xfrm>
            <a:prstGeom prst="rect">
              <a:avLst/>
            </a:prstGeom>
          </p:spPr>
        </p:pic>
        <p:sp>
          <p:nvSpPr>
            <p:cNvPr id="645" name="object 645"/>
            <p:cNvSpPr/>
            <p:nvPr/>
          </p:nvSpPr>
          <p:spPr>
            <a:xfrm>
              <a:off x="4039314" y="2242059"/>
              <a:ext cx="22860" cy="16510"/>
            </a:xfrm>
            <a:custGeom>
              <a:avLst/>
              <a:gdLst/>
              <a:ahLst/>
              <a:cxnLst/>
              <a:rect l="l" t="t" r="r" b="b"/>
              <a:pathLst>
                <a:path w="22860" h="16510">
                  <a:moveTo>
                    <a:pt x="13815" y="3980"/>
                  </a:moveTo>
                  <a:lnTo>
                    <a:pt x="8240" y="751"/>
                  </a:lnTo>
                  <a:lnTo>
                    <a:pt x="2652" y="0"/>
                  </a:lnTo>
                  <a:lnTo>
                    <a:pt x="1329" y="2301"/>
                  </a:lnTo>
                  <a:lnTo>
                    <a:pt x="0" y="4602"/>
                  </a:lnTo>
                  <a:lnTo>
                    <a:pt x="3448" y="9083"/>
                  </a:lnTo>
                  <a:lnTo>
                    <a:pt x="9023" y="12305"/>
                  </a:lnTo>
                  <a:lnTo>
                    <a:pt x="14591" y="15534"/>
                  </a:lnTo>
                  <a:lnTo>
                    <a:pt x="20186" y="16286"/>
                  </a:lnTo>
                  <a:lnTo>
                    <a:pt x="21509" y="13984"/>
                  </a:lnTo>
                  <a:lnTo>
                    <a:pt x="22832" y="11690"/>
                  </a:lnTo>
                  <a:lnTo>
                    <a:pt x="19390" y="7208"/>
                  </a:lnTo>
                  <a:lnTo>
                    <a:pt x="13815" y="3980"/>
                  </a:lnTo>
                  <a:close/>
                </a:path>
              </a:pathLst>
            </a:custGeom>
            <a:ln w="3175">
              <a:solidFill>
                <a:srgbClr val="000000"/>
              </a:solidFill>
            </a:ln>
          </p:spPr>
          <p:txBody>
            <a:bodyPr wrap="square" lIns="0" tIns="0" rIns="0" bIns="0" rtlCol="0"/>
            <a:lstStyle/>
            <a:p>
              <a:endParaRPr sz="1050"/>
            </a:p>
          </p:txBody>
        </p:sp>
        <p:pic>
          <p:nvPicPr>
            <p:cNvPr id="646" name="object 646"/>
            <p:cNvPicPr/>
            <p:nvPr/>
          </p:nvPicPr>
          <p:blipFill>
            <a:blip r:embed="rId225" cstate="print"/>
            <a:stretch>
              <a:fillRect/>
            </a:stretch>
          </p:blipFill>
          <p:spPr>
            <a:xfrm>
              <a:off x="4039314" y="2443626"/>
              <a:ext cx="22832" cy="16289"/>
            </a:xfrm>
            <a:prstGeom prst="rect">
              <a:avLst/>
            </a:prstGeom>
          </p:spPr>
        </p:pic>
        <p:sp>
          <p:nvSpPr>
            <p:cNvPr id="647" name="object 647"/>
            <p:cNvSpPr/>
            <p:nvPr/>
          </p:nvSpPr>
          <p:spPr>
            <a:xfrm>
              <a:off x="4039314" y="2443626"/>
              <a:ext cx="22860" cy="16510"/>
            </a:xfrm>
            <a:custGeom>
              <a:avLst/>
              <a:gdLst/>
              <a:ahLst/>
              <a:cxnLst/>
              <a:rect l="l" t="t" r="r" b="b"/>
              <a:pathLst>
                <a:path w="22860" h="16510">
                  <a:moveTo>
                    <a:pt x="13815" y="3980"/>
                  </a:moveTo>
                  <a:lnTo>
                    <a:pt x="8240" y="751"/>
                  </a:lnTo>
                  <a:lnTo>
                    <a:pt x="2652" y="0"/>
                  </a:lnTo>
                  <a:lnTo>
                    <a:pt x="1329" y="2301"/>
                  </a:lnTo>
                  <a:lnTo>
                    <a:pt x="0" y="4602"/>
                  </a:lnTo>
                  <a:lnTo>
                    <a:pt x="3448" y="9083"/>
                  </a:lnTo>
                  <a:lnTo>
                    <a:pt x="9023" y="12310"/>
                  </a:lnTo>
                  <a:lnTo>
                    <a:pt x="14591" y="15538"/>
                  </a:lnTo>
                  <a:lnTo>
                    <a:pt x="20186" y="16289"/>
                  </a:lnTo>
                  <a:lnTo>
                    <a:pt x="21509" y="13989"/>
                  </a:lnTo>
                  <a:lnTo>
                    <a:pt x="22832" y="11688"/>
                  </a:lnTo>
                  <a:lnTo>
                    <a:pt x="19390" y="7207"/>
                  </a:lnTo>
                  <a:lnTo>
                    <a:pt x="13815" y="3980"/>
                  </a:lnTo>
                  <a:close/>
                </a:path>
              </a:pathLst>
            </a:custGeom>
            <a:ln w="3175">
              <a:solidFill>
                <a:srgbClr val="000000"/>
              </a:solidFill>
            </a:ln>
          </p:spPr>
          <p:txBody>
            <a:bodyPr wrap="square" lIns="0" tIns="0" rIns="0" bIns="0" rtlCol="0"/>
            <a:lstStyle/>
            <a:p>
              <a:endParaRPr sz="1050"/>
            </a:p>
          </p:txBody>
        </p:sp>
        <p:pic>
          <p:nvPicPr>
            <p:cNvPr id="648" name="object 648"/>
            <p:cNvPicPr/>
            <p:nvPr/>
          </p:nvPicPr>
          <p:blipFill>
            <a:blip r:embed="rId226" cstate="print"/>
            <a:stretch>
              <a:fillRect/>
            </a:stretch>
          </p:blipFill>
          <p:spPr>
            <a:xfrm>
              <a:off x="4004138" y="2132145"/>
              <a:ext cx="23680" cy="13199"/>
            </a:xfrm>
            <a:prstGeom prst="rect">
              <a:avLst/>
            </a:prstGeom>
          </p:spPr>
        </p:pic>
        <p:sp>
          <p:nvSpPr>
            <p:cNvPr id="649" name="object 649"/>
            <p:cNvSpPr/>
            <p:nvPr/>
          </p:nvSpPr>
          <p:spPr>
            <a:xfrm>
              <a:off x="4004129" y="2132145"/>
              <a:ext cx="24130" cy="13335"/>
            </a:xfrm>
            <a:custGeom>
              <a:avLst/>
              <a:gdLst/>
              <a:ahLst/>
              <a:cxnLst/>
              <a:rect l="l" t="t" r="r" b="b"/>
              <a:pathLst>
                <a:path w="24129" h="13335">
                  <a:moveTo>
                    <a:pt x="4" y="6606"/>
                  </a:moveTo>
                  <a:lnTo>
                    <a:pt x="0" y="2958"/>
                  </a:lnTo>
                  <a:lnTo>
                    <a:pt x="5298" y="0"/>
                  </a:lnTo>
                  <a:lnTo>
                    <a:pt x="11840" y="0"/>
                  </a:lnTo>
                  <a:lnTo>
                    <a:pt x="18382" y="0"/>
                  </a:lnTo>
                  <a:lnTo>
                    <a:pt x="23689" y="2951"/>
                  </a:lnTo>
                  <a:lnTo>
                    <a:pt x="23694" y="6592"/>
                  </a:lnTo>
                  <a:lnTo>
                    <a:pt x="23699" y="10241"/>
                  </a:lnTo>
                  <a:lnTo>
                    <a:pt x="18399" y="13199"/>
                  </a:lnTo>
                  <a:lnTo>
                    <a:pt x="11858" y="13199"/>
                  </a:lnTo>
                  <a:lnTo>
                    <a:pt x="5316" y="13199"/>
                  </a:lnTo>
                  <a:lnTo>
                    <a:pt x="9" y="10248"/>
                  </a:lnTo>
                  <a:lnTo>
                    <a:pt x="4" y="6606"/>
                  </a:lnTo>
                  <a:close/>
                </a:path>
              </a:pathLst>
            </a:custGeom>
            <a:ln w="4870">
              <a:solidFill>
                <a:srgbClr val="FFFFFF"/>
              </a:solidFill>
            </a:ln>
          </p:spPr>
          <p:txBody>
            <a:bodyPr wrap="square" lIns="0" tIns="0" rIns="0" bIns="0" rtlCol="0"/>
            <a:lstStyle/>
            <a:p>
              <a:endParaRPr sz="1050"/>
            </a:p>
          </p:txBody>
        </p:sp>
        <p:pic>
          <p:nvPicPr>
            <p:cNvPr id="650" name="object 650"/>
            <p:cNvPicPr/>
            <p:nvPr/>
          </p:nvPicPr>
          <p:blipFill>
            <a:blip r:embed="rId10" cstate="print"/>
            <a:stretch>
              <a:fillRect/>
            </a:stretch>
          </p:blipFill>
          <p:spPr>
            <a:xfrm>
              <a:off x="4002311" y="2138697"/>
              <a:ext cx="27334" cy="74134"/>
            </a:xfrm>
            <a:prstGeom prst="rect">
              <a:avLst/>
            </a:prstGeom>
          </p:spPr>
        </p:pic>
        <p:sp>
          <p:nvSpPr>
            <p:cNvPr id="651" name="object 651"/>
            <p:cNvSpPr/>
            <p:nvPr/>
          </p:nvSpPr>
          <p:spPr>
            <a:xfrm>
              <a:off x="4002311" y="2138697"/>
              <a:ext cx="27940" cy="74295"/>
            </a:xfrm>
            <a:custGeom>
              <a:avLst/>
              <a:gdLst/>
              <a:ahLst/>
              <a:cxnLst/>
              <a:rect l="l" t="t" r="r" b="b"/>
              <a:pathLst>
                <a:path w="27939" h="74294">
                  <a:moveTo>
                    <a:pt x="0" y="68122"/>
                  </a:moveTo>
                  <a:lnTo>
                    <a:pt x="4727" y="72105"/>
                  </a:lnTo>
                  <a:lnTo>
                    <a:pt x="10640" y="74134"/>
                  </a:lnTo>
                  <a:lnTo>
                    <a:pt x="16996" y="74088"/>
                  </a:lnTo>
                  <a:lnTo>
                    <a:pt x="23054" y="71845"/>
                  </a:lnTo>
                  <a:lnTo>
                    <a:pt x="24731" y="70844"/>
                  </a:lnTo>
                  <a:lnTo>
                    <a:pt x="26182" y="69578"/>
                  </a:lnTo>
                  <a:lnTo>
                    <a:pt x="27334" y="68122"/>
                  </a:lnTo>
                  <a:lnTo>
                    <a:pt x="27334" y="0"/>
                  </a:lnTo>
                  <a:lnTo>
                    <a:pt x="22930" y="4064"/>
                  </a:lnTo>
                  <a:lnTo>
                    <a:pt x="17301" y="6288"/>
                  </a:lnTo>
                  <a:lnTo>
                    <a:pt x="0" y="0"/>
                  </a:lnTo>
                  <a:lnTo>
                    <a:pt x="0" y="68122"/>
                  </a:lnTo>
                  <a:close/>
                </a:path>
              </a:pathLst>
            </a:custGeom>
            <a:ln w="4861">
              <a:solidFill>
                <a:srgbClr val="000000"/>
              </a:solidFill>
            </a:ln>
          </p:spPr>
          <p:txBody>
            <a:bodyPr wrap="square" lIns="0" tIns="0" rIns="0" bIns="0" rtlCol="0"/>
            <a:lstStyle/>
            <a:p>
              <a:endParaRPr sz="1050"/>
            </a:p>
          </p:txBody>
        </p:sp>
        <p:sp>
          <p:nvSpPr>
            <p:cNvPr id="652" name="object 652"/>
            <p:cNvSpPr/>
            <p:nvPr/>
          </p:nvSpPr>
          <p:spPr>
            <a:xfrm>
              <a:off x="3975315" y="2131156"/>
              <a:ext cx="183515" cy="364490"/>
            </a:xfrm>
            <a:custGeom>
              <a:avLst/>
              <a:gdLst/>
              <a:ahLst/>
              <a:cxnLst/>
              <a:rect l="l" t="t" r="r" b="b"/>
              <a:pathLst>
                <a:path w="183514" h="364489">
                  <a:moveTo>
                    <a:pt x="16495" y="306891"/>
                  </a:moveTo>
                  <a:lnTo>
                    <a:pt x="18887" y="314053"/>
                  </a:lnTo>
                  <a:lnTo>
                    <a:pt x="24291" y="320161"/>
                  </a:lnTo>
                  <a:lnTo>
                    <a:pt x="31630" y="324011"/>
                  </a:lnTo>
                  <a:lnTo>
                    <a:pt x="69315" y="342575"/>
                  </a:lnTo>
                  <a:lnTo>
                    <a:pt x="107153" y="360909"/>
                  </a:lnTo>
                  <a:lnTo>
                    <a:pt x="124908" y="364215"/>
                  </a:lnTo>
                  <a:lnTo>
                    <a:pt x="142191" y="361571"/>
                  </a:lnTo>
                  <a:lnTo>
                    <a:pt x="176595" y="287073"/>
                  </a:lnTo>
                  <a:lnTo>
                    <a:pt x="181702" y="232955"/>
                  </a:lnTo>
                  <a:lnTo>
                    <a:pt x="183234" y="178670"/>
                  </a:lnTo>
                  <a:lnTo>
                    <a:pt x="181185" y="124352"/>
                  </a:lnTo>
                  <a:lnTo>
                    <a:pt x="153400" y="104714"/>
                  </a:lnTo>
                  <a:lnTo>
                    <a:pt x="123376" y="87927"/>
                  </a:lnTo>
                  <a:lnTo>
                    <a:pt x="91398" y="74133"/>
                  </a:lnTo>
                  <a:lnTo>
                    <a:pt x="57755" y="63472"/>
                  </a:lnTo>
                  <a:lnTo>
                    <a:pt x="57955" y="51247"/>
                  </a:lnTo>
                  <a:lnTo>
                    <a:pt x="58028" y="39023"/>
                  </a:lnTo>
                  <a:lnTo>
                    <a:pt x="57973" y="26798"/>
                  </a:lnTo>
                  <a:lnTo>
                    <a:pt x="57789" y="14573"/>
                  </a:lnTo>
                  <a:lnTo>
                    <a:pt x="56628" y="6071"/>
                  </a:lnTo>
                  <a:lnTo>
                    <a:pt x="47765" y="0"/>
                  </a:lnTo>
                  <a:lnTo>
                    <a:pt x="37987" y="1001"/>
                  </a:lnTo>
                  <a:lnTo>
                    <a:pt x="22325" y="36912"/>
                  </a:lnTo>
                  <a:lnTo>
                    <a:pt x="22234" y="49288"/>
                  </a:lnTo>
                  <a:lnTo>
                    <a:pt x="22287" y="61665"/>
                  </a:lnTo>
                  <a:lnTo>
                    <a:pt x="13647" y="64244"/>
                  </a:lnTo>
                  <a:lnTo>
                    <a:pt x="210" y="123587"/>
                  </a:lnTo>
                  <a:lnTo>
                    <a:pt x="0" y="169677"/>
                  </a:lnTo>
                  <a:lnTo>
                    <a:pt x="2653" y="215692"/>
                  </a:lnTo>
                  <a:lnTo>
                    <a:pt x="8164" y="261532"/>
                  </a:lnTo>
                  <a:lnTo>
                    <a:pt x="16527" y="307094"/>
                  </a:lnTo>
                  <a:lnTo>
                    <a:pt x="16495" y="306891"/>
                  </a:lnTo>
                  <a:close/>
                </a:path>
              </a:pathLst>
            </a:custGeom>
            <a:ln w="10129">
              <a:solidFill>
                <a:srgbClr val="000000"/>
              </a:solidFill>
            </a:ln>
          </p:spPr>
          <p:txBody>
            <a:bodyPr wrap="square" lIns="0" tIns="0" rIns="0" bIns="0" rtlCol="0"/>
            <a:lstStyle/>
            <a:p>
              <a:endParaRPr sz="1050"/>
            </a:p>
          </p:txBody>
        </p:sp>
        <p:pic>
          <p:nvPicPr>
            <p:cNvPr id="653" name="object 653"/>
            <p:cNvPicPr/>
            <p:nvPr/>
          </p:nvPicPr>
          <p:blipFill>
            <a:blip r:embed="rId227" cstate="print"/>
            <a:stretch>
              <a:fillRect/>
            </a:stretch>
          </p:blipFill>
          <p:spPr>
            <a:xfrm>
              <a:off x="4008427" y="2333887"/>
              <a:ext cx="21748" cy="23691"/>
            </a:xfrm>
            <a:prstGeom prst="rect">
              <a:avLst/>
            </a:prstGeom>
          </p:spPr>
        </p:pic>
        <p:sp>
          <p:nvSpPr>
            <p:cNvPr id="654" name="object 654"/>
            <p:cNvSpPr/>
            <p:nvPr/>
          </p:nvSpPr>
          <p:spPr>
            <a:xfrm>
              <a:off x="4008427" y="2333887"/>
              <a:ext cx="22225" cy="24130"/>
            </a:xfrm>
            <a:custGeom>
              <a:avLst/>
              <a:gdLst/>
              <a:ahLst/>
              <a:cxnLst/>
              <a:rect l="l" t="t" r="r" b="b"/>
              <a:pathLst>
                <a:path w="22225" h="24130">
                  <a:moveTo>
                    <a:pt x="18789" y="7263"/>
                  </a:moveTo>
                  <a:lnTo>
                    <a:pt x="15828" y="2118"/>
                  </a:lnTo>
                  <a:lnTo>
                    <a:pt x="9884" y="0"/>
                  </a:lnTo>
                  <a:lnTo>
                    <a:pt x="5513" y="2531"/>
                  </a:lnTo>
                  <a:lnTo>
                    <a:pt x="1142" y="5063"/>
                  </a:lnTo>
                  <a:lnTo>
                    <a:pt x="0" y="11283"/>
                  </a:lnTo>
                  <a:lnTo>
                    <a:pt x="2960" y="16428"/>
                  </a:lnTo>
                  <a:lnTo>
                    <a:pt x="5922" y="21572"/>
                  </a:lnTo>
                  <a:lnTo>
                    <a:pt x="11865" y="23691"/>
                  </a:lnTo>
                  <a:lnTo>
                    <a:pt x="16236" y="21159"/>
                  </a:lnTo>
                  <a:lnTo>
                    <a:pt x="20608" y="18628"/>
                  </a:lnTo>
                  <a:lnTo>
                    <a:pt x="21748" y="12407"/>
                  </a:lnTo>
                  <a:lnTo>
                    <a:pt x="18789" y="7263"/>
                  </a:lnTo>
                  <a:close/>
                </a:path>
              </a:pathLst>
            </a:custGeom>
            <a:ln w="3175">
              <a:solidFill>
                <a:srgbClr val="000000"/>
              </a:solidFill>
            </a:ln>
          </p:spPr>
          <p:txBody>
            <a:bodyPr wrap="square" lIns="0" tIns="0" rIns="0" bIns="0" rtlCol="0"/>
            <a:lstStyle/>
            <a:p>
              <a:endParaRPr sz="1050"/>
            </a:p>
          </p:txBody>
        </p:sp>
        <p:pic>
          <p:nvPicPr>
            <p:cNvPr id="655" name="object 655"/>
            <p:cNvPicPr/>
            <p:nvPr/>
          </p:nvPicPr>
          <p:blipFill>
            <a:blip r:embed="rId228" cstate="print"/>
            <a:stretch>
              <a:fillRect/>
            </a:stretch>
          </p:blipFill>
          <p:spPr>
            <a:xfrm>
              <a:off x="4035426" y="2347872"/>
              <a:ext cx="21746" cy="23691"/>
            </a:xfrm>
            <a:prstGeom prst="rect">
              <a:avLst/>
            </a:prstGeom>
          </p:spPr>
        </p:pic>
        <p:sp>
          <p:nvSpPr>
            <p:cNvPr id="656" name="object 656"/>
            <p:cNvSpPr/>
            <p:nvPr/>
          </p:nvSpPr>
          <p:spPr>
            <a:xfrm>
              <a:off x="4035426" y="2347872"/>
              <a:ext cx="22225" cy="24130"/>
            </a:xfrm>
            <a:custGeom>
              <a:avLst/>
              <a:gdLst/>
              <a:ahLst/>
              <a:cxnLst/>
              <a:rect l="l" t="t" r="r" b="b"/>
              <a:pathLst>
                <a:path w="22225" h="24130">
                  <a:moveTo>
                    <a:pt x="18789" y="7263"/>
                  </a:moveTo>
                  <a:lnTo>
                    <a:pt x="15826" y="2118"/>
                  </a:lnTo>
                  <a:lnTo>
                    <a:pt x="9880" y="0"/>
                  </a:lnTo>
                  <a:lnTo>
                    <a:pt x="5507" y="2531"/>
                  </a:lnTo>
                  <a:lnTo>
                    <a:pt x="1140" y="5063"/>
                  </a:lnTo>
                  <a:lnTo>
                    <a:pt x="0" y="11283"/>
                  </a:lnTo>
                  <a:lnTo>
                    <a:pt x="2956" y="16428"/>
                  </a:lnTo>
                  <a:lnTo>
                    <a:pt x="5919" y="21572"/>
                  </a:lnTo>
                  <a:lnTo>
                    <a:pt x="11865" y="23691"/>
                  </a:lnTo>
                  <a:lnTo>
                    <a:pt x="16231" y="21159"/>
                  </a:lnTo>
                  <a:lnTo>
                    <a:pt x="20605" y="18628"/>
                  </a:lnTo>
                  <a:lnTo>
                    <a:pt x="21746" y="12407"/>
                  </a:lnTo>
                  <a:lnTo>
                    <a:pt x="18789" y="7263"/>
                  </a:lnTo>
                  <a:close/>
                </a:path>
              </a:pathLst>
            </a:custGeom>
            <a:ln w="3175">
              <a:solidFill>
                <a:srgbClr val="000000"/>
              </a:solidFill>
            </a:ln>
          </p:spPr>
          <p:txBody>
            <a:bodyPr wrap="square" lIns="0" tIns="0" rIns="0" bIns="0" rtlCol="0"/>
            <a:lstStyle/>
            <a:p>
              <a:endParaRPr sz="1050"/>
            </a:p>
          </p:txBody>
        </p:sp>
        <p:pic>
          <p:nvPicPr>
            <p:cNvPr id="657" name="object 657"/>
            <p:cNvPicPr/>
            <p:nvPr/>
          </p:nvPicPr>
          <p:blipFill>
            <a:blip r:embed="rId229" cstate="print"/>
            <a:stretch>
              <a:fillRect/>
            </a:stretch>
          </p:blipFill>
          <p:spPr>
            <a:xfrm>
              <a:off x="4063571" y="2361857"/>
              <a:ext cx="21746" cy="23691"/>
            </a:xfrm>
            <a:prstGeom prst="rect">
              <a:avLst/>
            </a:prstGeom>
          </p:spPr>
        </p:pic>
        <p:sp>
          <p:nvSpPr>
            <p:cNvPr id="658" name="object 658"/>
            <p:cNvSpPr/>
            <p:nvPr/>
          </p:nvSpPr>
          <p:spPr>
            <a:xfrm>
              <a:off x="4063571" y="2361857"/>
              <a:ext cx="22225" cy="24130"/>
            </a:xfrm>
            <a:custGeom>
              <a:avLst/>
              <a:gdLst/>
              <a:ahLst/>
              <a:cxnLst/>
              <a:rect l="l" t="t" r="r" b="b"/>
              <a:pathLst>
                <a:path w="22225" h="24130">
                  <a:moveTo>
                    <a:pt x="18789" y="7263"/>
                  </a:moveTo>
                  <a:lnTo>
                    <a:pt x="15826" y="2118"/>
                  </a:lnTo>
                  <a:lnTo>
                    <a:pt x="9880" y="0"/>
                  </a:lnTo>
                  <a:lnTo>
                    <a:pt x="5514" y="2531"/>
                  </a:lnTo>
                  <a:lnTo>
                    <a:pt x="1140" y="5063"/>
                  </a:lnTo>
                  <a:lnTo>
                    <a:pt x="0" y="11283"/>
                  </a:lnTo>
                  <a:lnTo>
                    <a:pt x="2956" y="16428"/>
                  </a:lnTo>
                  <a:lnTo>
                    <a:pt x="5919" y="21572"/>
                  </a:lnTo>
                  <a:lnTo>
                    <a:pt x="11865" y="23691"/>
                  </a:lnTo>
                  <a:lnTo>
                    <a:pt x="16231" y="21159"/>
                  </a:lnTo>
                  <a:lnTo>
                    <a:pt x="20605" y="18628"/>
                  </a:lnTo>
                  <a:lnTo>
                    <a:pt x="21746" y="12407"/>
                  </a:lnTo>
                  <a:lnTo>
                    <a:pt x="18789" y="7263"/>
                  </a:lnTo>
                  <a:close/>
                </a:path>
              </a:pathLst>
            </a:custGeom>
            <a:ln w="3175">
              <a:solidFill>
                <a:srgbClr val="000000"/>
              </a:solidFill>
            </a:ln>
          </p:spPr>
          <p:txBody>
            <a:bodyPr wrap="square" lIns="0" tIns="0" rIns="0" bIns="0" rtlCol="0"/>
            <a:lstStyle/>
            <a:p>
              <a:endParaRPr sz="1050"/>
            </a:p>
          </p:txBody>
        </p:sp>
        <p:pic>
          <p:nvPicPr>
            <p:cNvPr id="659" name="object 659"/>
            <p:cNvPicPr/>
            <p:nvPr/>
          </p:nvPicPr>
          <p:blipFill>
            <a:blip r:embed="rId230" cstate="print"/>
            <a:stretch>
              <a:fillRect/>
            </a:stretch>
          </p:blipFill>
          <p:spPr>
            <a:xfrm>
              <a:off x="4008427" y="2361857"/>
              <a:ext cx="21748" cy="23691"/>
            </a:xfrm>
            <a:prstGeom prst="rect">
              <a:avLst/>
            </a:prstGeom>
          </p:spPr>
        </p:pic>
        <p:sp>
          <p:nvSpPr>
            <p:cNvPr id="660" name="object 660"/>
            <p:cNvSpPr/>
            <p:nvPr/>
          </p:nvSpPr>
          <p:spPr>
            <a:xfrm>
              <a:off x="4008427" y="2361857"/>
              <a:ext cx="22225" cy="24130"/>
            </a:xfrm>
            <a:custGeom>
              <a:avLst/>
              <a:gdLst/>
              <a:ahLst/>
              <a:cxnLst/>
              <a:rect l="l" t="t" r="r" b="b"/>
              <a:pathLst>
                <a:path w="22225" h="24130">
                  <a:moveTo>
                    <a:pt x="18789" y="7263"/>
                  </a:moveTo>
                  <a:lnTo>
                    <a:pt x="15828" y="2118"/>
                  </a:lnTo>
                  <a:lnTo>
                    <a:pt x="9884" y="0"/>
                  </a:lnTo>
                  <a:lnTo>
                    <a:pt x="5513" y="2531"/>
                  </a:lnTo>
                  <a:lnTo>
                    <a:pt x="1142" y="5063"/>
                  </a:lnTo>
                  <a:lnTo>
                    <a:pt x="0" y="11283"/>
                  </a:lnTo>
                  <a:lnTo>
                    <a:pt x="2960" y="16428"/>
                  </a:lnTo>
                  <a:lnTo>
                    <a:pt x="5922" y="21572"/>
                  </a:lnTo>
                  <a:lnTo>
                    <a:pt x="11865" y="23691"/>
                  </a:lnTo>
                  <a:lnTo>
                    <a:pt x="16236" y="21159"/>
                  </a:lnTo>
                  <a:lnTo>
                    <a:pt x="20608" y="18628"/>
                  </a:lnTo>
                  <a:lnTo>
                    <a:pt x="21748" y="12407"/>
                  </a:lnTo>
                  <a:lnTo>
                    <a:pt x="18789" y="7263"/>
                  </a:lnTo>
                  <a:close/>
                </a:path>
              </a:pathLst>
            </a:custGeom>
            <a:ln w="3175">
              <a:solidFill>
                <a:srgbClr val="000000"/>
              </a:solidFill>
            </a:ln>
          </p:spPr>
          <p:txBody>
            <a:bodyPr wrap="square" lIns="0" tIns="0" rIns="0" bIns="0" rtlCol="0"/>
            <a:lstStyle/>
            <a:p>
              <a:endParaRPr sz="1050"/>
            </a:p>
          </p:txBody>
        </p:sp>
        <p:pic>
          <p:nvPicPr>
            <p:cNvPr id="661" name="object 661"/>
            <p:cNvPicPr/>
            <p:nvPr/>
          </p:nvPicPr>
          <p:blipFill>
            <a:blip r:embed="rId231" cstate="print"/>
            <a:stretch>
              <a:fillRect/>
            </a:stretch>
          </p:blipFill>
          <p:spPr>
            <a:xfrm>
              <a:off x="4035426" y="2375841"/>
              <a:ext cx="21746" cy="23691"/>
            </a:xfrm>
            <a:prstGeom prst="rect">
              <a:avLst/>
            </a:prstGeom>
          </p:spPr>
        </p:pic>
        <p:sp>
          <p:nvSpPr>
            <p:cNvPr id="662" name="object 662"/>
            <p:cNvSpPr/>
            <p:nvPr/>
          </p:nvSpPr>
          <p:spPr>
            <a:xfrm>
              <a:off x="4035426" y="2375841"/>
              <a:ext cx="22225" cy="24130"/>
            </a:xfrm>
            <a:custGeom>
              <a:avLst/>
              <a:gdLst/>
              <a:ahLst/>
              <a:cxnLst/>
              <a:rect l="l" t="t" r="r" b="b"/>
              <a:pathLst>
                <a:path w="22225" h="24130">
                  <a:moveTo>
                    <a:pt x="18789" y="7263"/>
                  </a:moveTo>
                  <a:lnTo>
                    <a:pt x="15826" y="2118"/>
                  </a:lnTo>
                  <a:lnTo>
                    <a:pt x="9880" y="0"/>
                  </a:lnTo>
                  <a:lnTo>
                    <a:pt x="5507" y="2531"/>
                  </a:lnTo>
                  <a:lnTo>
                    <a:pt x="1140" y="5063"/>
                  </a:lnTo>
                  <a:lnTo>
                    <a:pt x="0" y="11283"/>
                  </a:lnTo>
                  <a:lnTo>
                    <a:pt x="2956" y="16428"/>
                  </a:lnTo>
                  <a:lnTo>
                    <a:pt x="5919" y="21572"/>
                  </a:lnTo>
                  <a:lnTo>
                    <a:pt x="11865" y="23691"/>
                  </a:lnTo>
                  <a:lnTo>
                    <a:pt x="16231" y="21159"/>
                  </a:lnTo>
                  <a:lnTo>
                    <a:pt x="20605" y="18628"/>
                  </a:lnTo>
                  <a:lnTo>
                    <a:pt x="21746" y="12407"/>
                  </a:lnTo>
                  <a:lnTo>
                    <a:pt x="18789" y="7263"/>
                  </a:lnTo>
                  <a:close/>
                </a:path>
              </a:pathLst>
            </a:custGeom>
            <a:ln w="3175">
              <a:solidFill>
                <a:srgbClr val="000000"/>
              </a:solidFill>
            </a:ln>
          </p:spPr>
          <p:txBody>
            <a:bodyPr wrap="square" lIns="0" tIns="0" rIns="0" bIns="0" rtlCol="0"/>
            <a:lstStyle/>
            <a:p>
              <a:endParaRPr sz="1050"/>
            </a:p>
          </p:txBody>
        </p:sp>
        <p:pic>
          <p:nvPicPr>
            <p:cNvPr id="663" name="object 663"/>
            <p:cNvPicPr/>
            <p:nvPr/>
          </p:nvPicPr>
          <p:blipFill>
            <a:blip r:embed="rId232" cstate="print"/>
            <a:stretch>
              <a:fillRect/>
            </a:stretch>
          </p:blipFill>
          <p:spPr>
            <a:xfrm>
              <a:off x="4063571" y="2389826"/>
              <a:ext cx="21746" cy="23691"/>
            </a:xfrm>
            <a:prstGeom prst="rect">
              <a:avLst/>
            </a:prstGeom>
          </p:spPr>
        </p:pic>
        <p:sp>
          <p:nvSpPr>
            <p:cNvPr id="664" name="object 664"/>
            <p:cNvSpPr/>
            <p:nvPr/>
          </p:nvSpPr>
          <p:spPr>
            <a:xfrm>
              <a:off x="4063571" y="2389826"/>
              <a:ext cx="22225" cy="24130"/>
            </a:xfrm>
            <a:custGeom>
              <a:avLst/>
              <a:gdLst/>
              <a:ahLst/>
              <a:cxnLst/>
              <a:rect l="l" t="t" r="r" b="b"/>
              <a:pathLst>
                <a:path w="22225" h="24130">
                  <a:moveTo>
                    <a:pt x="18789" y="7263"/>
                  </a:moveTo>
                  <a:lnTo>
                    <a:pt x="15826" y="2118"/>
                  </a:lnTo>
                  <a:lnTo>
                    <a:pt x="9880" y="0"/>
                  </a:lnTo>
                  <a:lnTo>
                    <a:pt x="5514" y="2531"/>
                  </a:lnTo>
                  <a:lnTo>
                    <a:pt x="1140" y="5063"/>
                  </a:lnTo>
                  <a:lnTo>
                    <a:pt x="0" y="11283"/>
                  </a:lnTo>
                  <a:lnTo>
                    <a:pt x="2956" y="16428"/>
                  </a:lnTo>
                  <a:lnTo>
                    <a:pt x="5919" y="21572"/>
                  </a:lnTo>
                  <a:lnTo>
                    <a:pt x="11865" y="23691"/>
                  </a:lnTo>
                  <a:lnTo>
                    <a:pt x="16231" y="21159"/>
                  </a:lnTo>
                  <a:lnTo>
                    <a:pt x="20605" y="18628"/>
                  </a:lnTo>
                  <a:lnTo>
                    <a:pt x="21746" y="12407"/>
                  </a:lnTo>
                  <a:lnTo>
                    <a:pt x="18789" y="7263"/>
                  </a:lnTo>
                  <a:close/>
                </a:path>
              </a:pathLst>
            </a:custGeom>
            <a:ln w="3175">
              <a:solidFill>
                <a:srgbClr val="000000"/>
              </a:solidFill>
            </a:ln>
          </p:spPr>
          <p:txBody>
            <a:bodyPr wrap="square" lIns="0" tIns="0" rIns="0" bIns="0" rtlCol="0"/>
            <a:lstStyle/>
            <a:p>
              <a:endParaRPr sz="1050"/>
            </a:p>
          </p:txBody>
        </p:sp>
        <p:pic>
          <p:nvPicPr>
            <p:cNvPr id="665" name="object 665"/>
            <p:cNvPicPr/>
            <p:nvPr/>
          </p:nvPicPr>
          <p:blipFill>
            <a:blip r:embed="rId233" cstate="print"/>
            <a:stretch>
              <a:fillRect/>
            </a:stretch>
          </p:blipFill>
          <p:spPr>
            <a:xfrm>
              <a:off x="4008427" y="2390828"/>
              <a:ext cx="21748" cy="23691"/>
            </a:xfrm>
            <a:prstGeom prst="rect">
              <a:avLst/>
            </a:prstGeom>
          </p:spPr>
        </p:pic>
        <p:sp>
          <p:nvSpPr>
            <p:cNvPr id="666" name="object 666"/>
            <p:cNvSpPr/>
            <p:nvPr/>
          </p:nvSpPr>
          <p:spPr>
            <a:xfrm>
              <a:off x="4008427" y="2390828"/>
              <a:ext cx="22225" cy="24130"/>
            </a:xfrm>
            <a:custGeom>
              <a:avLst/>
              <a:gdLst/>
              <a:ahLst/>
              <a:cxnLst/>
              <a:rect l="l" t="t" r="r" b="b"/>
              <a:pathLst>
                <a:path w="22225" h="24130">
                  <a:moveTo>
                    <a:pt x="18789" y="7263"/>
                  </a:moveTo>
                  <a:lnTo>
                    <a:pt x="15828" y="2118"/>
                  </a:lnTo>
                  <a:lnTo>
                    <a:pt x="9884" y="0"/>
                  </a:lnTo>
                  <a:lnTo>
                    <a:pt x="5513" y="2531"/>
                  </a:lnTo>
                  <a:lnTo>
                    <a:pt x="1142" y="5063"/>
                  </a:lnTo>
                  <a:lnTo>
                    <a:pt x="0" y="11283"/>
                  </a:lnTo>
                  <a:lnTo>
                    <a:pt x="2960" y="16428"/>
                  </a:lnTo>
                  <a:lnTo>
                    <a:pt x="5922" y="21572"/>
                  </a:lnTo>
                  <a:lnTo>
                    <a:pt x="11865" y="23691"/>
                  </a:lnTo>
                  <a:lnTo>
                    <a:pt x="16236" y="21159"/>
                  </a:lnTo>
                  <a:lnTo>
                    <a:pt x="20608" y="18628"/>
                  </a:lnTo>
                  <a:lnTo>
                    <a:pt x="21748" y="12407"/>
                  </a:lnTo>
                  <a:lnTo>
                    <a:pt x="18789" y="7263"/>
                  </a:lnTo>
                  <a:close/>
                </a:path>
              </a:pathLst>
            </a:custGeom>
            <a:ln w="3175">
              <a:solidFill>
                <a:srgbClr val="000000"/>
              </a:solidFill>
            </a:ln>
          </p:spPr>
          <p:txBody>
            <a:bodyPr wrap="square" lIns="0" tIns="0" rIns="0" bIns="0" rtlCol="0"/>
            <a:lstStyle/>
            <a:p>
              <a:endParaRPr sz="1050"/>
            </a:p>
          </p:txBody>
        </p:sp>
        <p:pic>
          <p:nvPicPr>
            <p:cNvPr id="667" name="object 667"/>
            <p:cNvPicPr/>
            <p:nvPr/>
          </p:nvPicPr>
          <p:blipFill>
            <a:blip r:embed="rId234" cstate="print"/>
            <a:stretch>
              <a:fillRect/>
            </a:stretch>
          </p:blipFill>
          <p:spPr>
            <a:xfrm>
              <a:off x="4035426" y="2404813"/>
              <a:ext cx="21746" cy="23691"/>
            </a:xfrm>
            <a:prstGeom prst="rect">
              <a:avLst/>
            </a:prstGeom>
          </p:spPr>
        </p:pic>
        <p:sp>
          <p:nvSpPr>
            <p:cNvPr id="668" name="object 668"/>
            <p:cNvSpPr/>
            <p:nvPr/>
          </p:nvSpPr>
          <p:spPr>
            <a:xfrm>
              <a:off x="4035426" y="2404812"/>
              <a:ext cx="22225" cy="24130"/>
            </a:xfrm>
            <a:custGeom>
              <a:avLst/>
              <a:gdLst/>
              <a:ahLst/>
              <a:cxnLst/>
              <a:rect l="l" t="t" r="r" b="b"/>
              <a:pathLst>
                <a:path w="22225" h="24130">
                  <a:moveTo>
                    <a:pt x="18789" y="7263"/>
                  </a:moveTo>
                  <a:lnTo>
                    <a:pt x="15826" y="2118"/>
                  </a:lnTo>
                  <a:lnTo>
                    <a:pt x="9880" y="0"/>
                  </a:lnTo>
                  <a:lnTo>
                    <a:pt x="5507" y="2531"/>
                  </a:lnTo>
                  <a:lnTo>
                    <a:pt x="1140" y="5063"/>
                  </a:lnTo>
                  <a:lnTo>
                    <a:pt x="0" y="11283"/>
                  </a:lnTo>
                  <a:lnTo>
                    <a:pt x="2956" y="16428"/>
                  </a:lnTo>
                  <a:lnTo>
                    <a:pt x="5919" y="21572"/>
                  </a:lnTo>
                  <a:lnTo>
                    <a:pt x="11865" y="23691"/>
                  </a:lnTo>
                  <a:lnTo>
                    <a:pt x="16231" y="21159"/>
                  </a:lnTo>
                  <a:lnTo>
                    <a:pt x="20605" y="18628"/>
                  </a:lnTo>
                  <a:lnTo>
                    <a:pt x="21746" y="12407"/>
                  </a:lnTo>
                  <a:lnTo>
                    <a:pt x="18789" y="7263"/>
                  </a:lnTo>
                  <a:close/>
                </a:path>
              </a:pathLst>
            </a:custGeom>
            <a:ln w="3175">
              <a:solidFill>
                <a:srgbClr val="000000"/>
              </a:solidFill>
            </a:ln>
          </p:spPr>
          <p:txBody>
            <a:bodyPr wrap="square" lIns="0" tIns="0" rIns="0" bIns="0" rtlCol="0"/>
            <a:lstStyle/>
            <a:p>
              <a:endParaRPr sz="1050"/>
            </a:p>
          </p:txBody>
        </p:sp>
        <p:pic>
          <p:nvPicPr>
            <p:cNvPr id="669" name="object 669"/>
            <p:cNvPicPr/>
            <p:nvPr/>
          </p:nvPicPr>
          <p:blipFill>
            <a:blip r:embed="rId235" cstate="print"/>
            <a:stretch>
              <a:fillRect/>
            </a:stretch>
          </p:blipFill>
          <p:spPr>
            <a:xfrm>
              <a:off x="4063571" y="2418797"/>
              <a:ext cx="21746" cy="23691"/>
            </a:xfrm>
            <a:prstGeom prst="rect">
              <a:avLst/>
            </a:prstGeom>
          </p:spPr>
        </p:pic>
        <p:sp>
          <p:nvSpPr>
            <p:cNvPr id="670" name="object 670"/>
            <p:cNvSpPr/>
            <p:nvPr/>
          </p:nvSpPr>
          <p:spPr>
            <a:xfrm>
              <a:off x="4063571" y="2418797"/>
              <a:ext cx="22225" cy="24130"/>
            </a:xfrm>
            <a:custGeom>
              <a:avLst/>
              <a:gdLst/>
              <a:ahLst/>
              <a:cxnLst/>
              <a:rect l="l" t="t" r="r" b="b"/>
              <a:pathLst>
                <a:path w="22225" h="24130">
                  <a:moveTo>
                    <a:pt x="18789" y="7263"/>
                  </a:moveTo>
                  <a:lnTo>
                    <a:pt x="15826" y="2118"/>
                  </a:lnTo>
                  <a:lnTo>
                    <a:pt x="9880" y="0"/>
                  </a:lnTo>
                  <a:lnTo>
                    <a:pt x="5514" y="2531"/>
                  </a:lnTo>
                  <a:lnTo>
                    <a:pt x="1140" y="5063"/>
                  </a:lnTo>
                  <a:lnTo>
                    <a:pt x="0" y="11283"/>
                  </a:lnTo>
                  <a:lnTo>
                    <a:pt x="2956" y="16428"/>
                  </a:lnTo>
                  <a:lnTo>
                    <a:pt x="5919" y="21572"/>
                  </a:lnTo>
                  <a:lnTo>
                    <a:pt x="11865" y="23691"/>
                  </a:lnTo>
                  <a:lnTo>
                    <a:pt x="16231" y="21159"/>
                  </a:lnTo>
                  <a:lnTo>
                    <a:pt x="20605" y="18628"/>
                  </a:lnTo>
                  <a:lnTo>
                    <a:pt x="21746" y="12407"/>
                  </a:lnTo>
                  <a:lnTo>
                    <a:pt x="18789" y="7263"/>
                  </a:lnTo>
                  <a:close/>
                </a:path>
              </a:pathLst>
            </a:custGeom>
            <a:ln w="3175">
              <a:solidFill>
                <a:srgbClr val="000000"/>
              </a:solidFill>
            </a:ln>
          </p:spPr>
          <p:txBody>
            <a:bodyPr wrap="square" lIns="0" tIns="0" rIns="0" bIns="0" rtlCol="0"/>
            <a:lstStyle/>
            <a:p>
              <a:endParaRPr sz="1050"/>
            </a:p>
          </p:txBody>
        </p:sp>
      </p:grpSp>
      <p:sp>
        <p:nvSpPr>
          <p:cNvPr id="671" name="object 671"/>
          <p:cNvSpPr txBox="1"/>
          <p:nvPr/>
        </p:nvSpPr>
        <p:spPr>
          <a:xfrm>
            <a:off x="4038790" y="1868424"/>
            <a:ext cx="674370" cy="239970"/>
          </a:xfrm>
          <a:prstGeom prst="rect">
            <a:avLst/>
          </a:prstGeom>
        </p:spPr>
        <p:txBody>
          <a:bodyPr vert="horz" wrap="square" lIns="0" tIns="9049" rIns="0" bIns="0" rtlCol="0">
            <a:spAutoFit/>
          </a:bodyPr>
          <a:lstStyle/>
          <a:p>
            <a:pPr marL="9525" marR="3810">
              <a:spcBef>
                <a:spcPts val="71"/>
              </a:spcBef>
            </a:pPr>
            <a:r>
              <a:rPr sz="750" spc="-4" dirty="0">
                <a:latin typeface="Arial MT"/>
                <a:cs typeface="Arial MT"/>
              </a:rPr>
              <a:t>Dispositivos</a:t>
            </a:r>
            <a:r>
              <a:rPr sz="750" spc="-38" dirty="0">
                <a:latin typeface="Arial MT"/>
                <a:cs typeface="Arial MT"/>
              </a:rPr>
              <a:t> </a:t>
            </a:r>
            <a:r>
              <a:rPr sz="750" spc="-4" dirty="0">
                <a:latin typeface="Arial MT"/>
                <a:cs typeface="Arial MT"/>
              </a:rPr>
              <a:t>sin </a:t>
            </a:r>
            <a:r>
              <a:rPr sz="750" spc="-195" dirty="0">
                <a:latin typeface="Arial MT"/>
                <a:cs typeface="Arial MT"/>
              </a:rPr>
              <a:t> </a:t>
            </a:r>
            <a:r>
              <a:rPr sz="750" spc="-4" dirty="0">
                <a:latin typeface="Arial MT"/>
                <a:cs typeface="Arial MT"/>
              </a:rPr>
              <a:t>Administrar</a:t>
            </a:r>
            <a:endParaRPr sz="750">
              <a:latin typeface="Arial MT"/>
              <a:cs typeface="Arial MT"/>
            </a:endParaRPr>
          </a:p>
        </p:txBody>
      </p:sp>
      <p:grpSp>
        <p:nvGrpSpPr>
          <p:cNvPr id="672" name="object 672"/>
          <p:cNvGrpSpPr/>
          <p:nvPr/>
        </p:nvGrpSpPr>
        <p:grpSpPr>
          <a:xfrm>
            <a:off x="4083384" y="1199649"/>
            <a:ext cx="1905476" cy="1765459"/>
            <a:chOff x="3920511" y="1599532"/>
            <a:chExt cx="2540635" cy="2353945"/>
          </a:xfrm>
        </p:grpSpPr>
        <p:sp>
          <p:nvSpPr>
            <p:cNvPr id="673" name="object 673"/>
            <p:cNvSpPr/>
            <p:nvPr/>
          </p:nvSpPr>
          <p:spPr>
            <a:xfrm>
              <a:off x="4205905" y="2409734"/>
              <a:ext cx="93980" cy="111125"/>
            </a:xfrm>
            <a:custGeom>
              <a:avLst/>
              <a:gdLst/>
              <a:ahLst/>
              <a:cxnLst/>
              <a:rect l="l" t="t" r="r" b="b"/>
              <a:pathLst>
                <a:path w="93979" h="111125">
                  <a:moveTo>
                    <a:pt x="38936" y="0"/>
                  </a:moveTo>
                  <a:lnTo>
                    <a:pt x="0" y="110667"/>
                  </a:lnTo>
                  <a:lnTo>
                    <a:pt x="51914" y="110667"/>
                  </a:lnTo>
                  <a:lnTo>
                    <a:pt x="71434" y="102714"/>
                  </a:lnTo>
                  <a:lnTo>
                    <a:pt x="85846" y="88368"/>
                  </a:lnTo>
                  <a:lnTo>
                    <a:pt x="93797" y="69628"/>
                  </a:lnTo>
                  <a:lnTo>
                    <a:pt x="93936" y="48495"/>
                  </a:lnTo>
                  <a:lnTo>
                    <a:pt x="91681" y="40373"/>
                  </a:lnTo>
                  <a:lnTo>
                    <a:pt x="88201" y="32747"/>
                  </a:lnTo>
                  <a:lnTo>
                    <a:pt x="83573" y="25753"/>
                  </a:lnTo>
                  <a:lnTo>
                    <a:pt x="77872" y="19529"/>
                  </a:lnTo>
                  <a:lnTo>
                    <a:pt x="38936" y="0"/>
                  </a:lnTo>
                  <a:close/>
                </a:path>
              </a:pathLst>
            </a:custGeom>
            <a:solidFill>
              <a:srgbClr val="DDDDDD"/>
            </a:solidFill>
          </p:spPr>
          <p:txBody>
            <a:bodyPr wrap="square" lIns="0" tIns="0" rIns="0" bIns="0" rtlCol="0"/>
            <a:lstStyle/>
            <a:p>
              <a:endParaRPr sz="1050"/>
            </a:p>
          </p:txBody>
        </p:sp>
        <p:pic>
          <p:nvPicPr>
            <p:cNvPr id="674" name="object 674"/>
            <p:cNvPicPr/>
            <p:nvPr/>
          </p:nvPicPr>
          <p:blipFill>
            <a:blip r:embed="rId236" cstate="print"/>
            <a:stretch>
              <a:fillRect/>
            </a:stretch>
          </p:blipFill>
          <p:spPr>
            <a:xfrm>
              <a:off x="4087983" y="2273267"/>
              <a:ext cx="156792" cy="244008"/>
            </a:xfrm>
            <a:prstGeom prst="rect">
              <a:avLst/>
            </a:prstGeom>
          </p:spPr>
        </p:pic>
        <p:sp>
          <p:nvSpPr>
            <p:cNvPr id="675" name="object 675"/>
            <p:cNvSpPr/>
            <p:nvPr/>
          </p:nvSpPr>
          <p:spPr>
            <a:xfrm>
              <a:off x="4092215" y="2258090"/>
              <a:ext cx="149860" cy="72390"/>
            </a:xfrm>
            <a:custGeom>
              <a:avLst/>
              <a:gdLst/>
              <a:ahLst/>
              <a:cxnLst/>
              <a:rect l="l" t="t" r="r" b="b"/>
              <a:pathLst>
                <a:path w="149860" h="72389">
                  <a:moveTo>
                    <a:pt x="23137" y="0"/>
                  </a:moveTo>
                  <a:lnTo>
                    <a:pt x="13660" y="2638"/>
                  </a:lnTo>
                  <a:lnTo>
                    <a:pt x="5695" y="7810"/>
                  </a:lnTo>
                  <a:lnTo>
                    <a:pt x="0" y="15177"/>
                  </a:lnTo>
                  <a:lnTo>
                    <a:pt x="30848" y="25855"/>
                  </a:lnTo>
                  <a:lnTo>
                    <a:pt x="60677" y="38445"/>
                  </a:lnTo>
                  <a:lnTo>
                    <a:pt x="89368" y="52896"/>
                  </a:lnTo>
                  <a:lnTo>
                    <a:pt x="116805" y="69152"/>
                  </a:lnTo>
                  <a:lnTo>
                    <a:pt x="124566" y="71877"/>
                  </a:lnTo>
                  <a:lnTo>
                    <a:pt x="149511" y="54947"/>
                  </a:lnTo>
                  <a:lnTo>
                    <a:pt x="123455" y="36814"/>
                  </a:lnTo>
                  <a:lnTo>
                    <a:pt x="95205" y="21553"/>
                  </a:lnTo>
                  <a:lnTo>
                    <a:pt x="65071" y="9311"/>
                  </a:lnTo>
                  <a:lnTo>
                    <a:pt x="33367" y="236"/>
                  </a:lnTo>
                  <a:lnTo>
                    <a:pt x="23137" y="0"/>
                  </a:lnTo>
                  <a:close/>
                </a:path>
              </a:pathLst>
            </a:custGeom>
            <a:solidFill>
              <a:srgbClr val="FFFFFF"/>
            </a:solidFill>
          </p:spPr>
          <p:txBody>
            <a:bodyPr wrap="square" lIns="0" tIns="0" rIns="0" bIns="0" rtlCol="0"/>
            <a:lstStyle/>
            <a:p>
              <a:endParaRPr sz="1050"/>
            </a:p>
          </p:txBody>
        </p:sp>
        <p:sp>
          <p:nvSpPr>
            <p:cNvPr id="676" name="object 676"/>
            <p:cNvSpPr/>
            <p:nvPr/>
          </p:nvSpPr>
          <p:spPr>
            <a:xfrm>
              <a:off x="4092215" y="2258090"/>
              <a:ext cx="149860" cy="72390"/>
            </a:xfrm>
            <a:custGeom>
              <a:avLst/>
              <a:gdLst/>
              <a:ahLst/>
              <a:cxnLst/>
              <a:rect l="l" t="t" r="r" b="b"/>
              <a:pathLst>
                <a:path w="149860" h="72389">
                  <a:moveTo>
                    <a:pt x="0" y="15177"/>
                  </a:moveTo>
                  <a:lnTo>
                    <a:pt x="30848" y="25855"/>
                  </a:lnTo>
                  <a:lnTo>
                    <a:pt x="60677" y="38445"/>
                  </a:lnTo>
                  <a:lnTo>
                    <a:pt x="89368" y="52896"/>
                  </a:lnTo>
                  <a:lnTo>
                    <a:pt x="116805" y="69152"/>
                  </a:lnTo>
                  <a:lnTo>
                    <a:pt x="124566" y="71877"/>
                  </a:lnTo>
                  <a:lnTo>
                    <a:pt x="149511" y="54947"/>
                  </a:lnTo>
                  <a:lnTo>
                    <a:pt x="123455" y="36814"/>
                  </a:lnTo>
                  <a:lnTo>
                    <a:pt x="95205" y="21553"/>
                  </a:lnTo>
                  <a:lnTo>
                    <a:pt x="65071" y="9311"/>
                  </a:lnTo>
                  <a:lnTo>
                    <a:pt x="33367" y="236"/>
                  </a:lnTo>
                  <a:lnTo>
                    <a:pt x="23137" y="0"/>
                  </a:lnTo>
                  <a:lnTo>
                    <a:pt x="13660" y="2638"/>
                  </a:lnTo>
                  <a:lnTo>
                    <a:pt x="5695" y="7810"/>
                  </a:lnTo>
                  <a:lnTo>
                    <a:pt x="0" y="15177"/>
                  </a:lnTo>
                  <a:close/>
                </a:path>
              </a:pathLst>
            </a:custGeom>
            <a:ln w="4163">
              <a:solidFill>
                <a:srgbClr val="FFFFFF"/>
              </a:solidFill>
            </a:ln>
          </p:spPr>
          <p:txBody>
            <a:bodyPr wrap="square" lIns="0" tIns="0" rIns="0" bIns="0" rtlCol="0"/>
            <a:lstStyle/>
            <a:p>
              <a:endParaRPr sz="1050"/>
            </a:p>
          </p:txBody>
        </p:sp>
        <p:pic>
          <p:nvPicPr>
            <p:cNvPr id="677" name="object 677"/>
            <p:cNvPicPr/>
            <p:nvPr/>
          </p:nvPicPr>
          <p:blipFill>
            <a:blip r:embed="rId237" cstate="print"/>
            <a:stretch>
              <a:fillRect/>
            </a:stretch>
          </p:blipFill>
          <p:spPr>
            <a:xfrm>
              <a:off x="4110149" y="2297663"/>
              <a:ext cx="84386" cy="101562"/>
            </a:xfrm>
            <a:prstGeom prst="rect">
              <a:avLst/>
            </a:prstGeom>
          </p:spPr>
        </p:pic>
        <p:sp>
          <p:nvSpPr>
            <p:cNvPr id="678" name="object 678"/>
            <p:cNvSpPr/>
            <p:nvPr/>
          </p:nvSpPr>
          <p:spPr>
            <a:xfrm>
              <a:off x="4110149" y="2297663"/>
              <a:ext cx="84455" cy="101600"/>
            </a:xfrm>
            <a:custGeom>
              <a:avLst/>
              <a:gdLst/>
              <a:ahLst/>
              <a:cxnLst/>
              <a:rect l="l" t="t" r="r" b="b"/>
              <a:pathLst>
                <a:path w="84454" h="101600">
                  <a:moveTo>
                    <a:pt x="6886" y="59102"/>
                  </a:moveTo>
                  <a:lnTo>
                    <a:pt x="84386" y="98067"/>
                  </a:lnTo>
                  <a:lnTo>
                    <a:pt x="84213" y="101562"/>
                  </a:lnTo>
                  <a:lnTo>
                    <a:pt x="83994" y="43253"/>
                  </a:lnTo>
                  <a:lnTo>
                    <a:pt x="0" y="0"/>
                  </a:lnTo>
                  <a:lnTo>
                    <a:pt x="6791" y="3639"/>
                  </a:lnTo>
                  <a:lnTo>
                    <a:pt x="6886" y="59102"/>
                  </a:lnTo>
                  <a:close/>
                </a:path>
              </a:pathLst>
            </a:custGeom>
            <a:ln w="4158">
              <a:solidFill>
                <a:srgbClr val="000000"/>
              </a:solidFill>
            </a:ln>
          </p:spPr>
          <p:txBody>
            <a:bodyPr wrap="square" lIns="0" tIns="0" rIns="0" bIns="0" rtlCol="0"/>
            <a:lstStyle/>
            <a:p>
              <a:endParaRPr sz="1050"/>
            </a:p>
          </p:txBody>
        </p:sp>
        <p:sp>
          <p:nvSpPr>
            <p:cNvPr id="679" name="object 679"/>
            <p:cNvSpPr/>
            <p:nvPr/>
          </p:nvSpPr>
          <p:spPr>
            <a:xfrm>
              <a:off x="4110955" y="2304393"/>
              <a:ext cx="78740" cy="93345"/>
            </a:xfrm>
            <a:custGeom>
              <a:avLst/>
              <a:gdLst/>
              <a:ahLst/>
              <a:cxnLst/>
              <a:rect l="l" t="t" r="r" b="b"/>
              <a:pathLst>
                <a:path w="78739" h="93344">
                  <a:moveTo>
                    <a:pt x="78360" y="92755"/>
                  </a:moveTo>
                  <a:lnTo>
                    <a:pt x="0" y="54079"/>
                  </a:lnTo>
                  <a:lnTo>
                    <a:pt x="298" y="0"/>
                  </a:lnTo>
                </a:path>
              </a:pathLst>
            </a:custGeom>
            <a:ln w="4158">
              <a:solidFill>
                <a:srgbClr val="FFFFFF"/>
              </a:solidFill>
            </a:ln>
          </p:spPr>
          <p:txBody>
            <a:bodyPr wrap="square" lIns="0" tIns="0" rIns="0" bIns="0" rtlCol="0"/>
            <a:lstStyle/>
            <a:p>
              <a:endParaRPr sz="1050"/>
            </a:p>
          </p:txBody>
        </p:sp>
        <p:pic>
          <p:nvPicPr>
            <p:cNvPr id="680" name="object 680"/>
            <p:cNvPicPr/>
            <p:nvPr/>
          </p:nvPicPr>
          <p:blipFill>
            <a:blip r:embed="rId238" cstate="print"/>
            <a:stretch>
              <a:fillRect/>
            </a:stretch>
          </p:blipFill>
          <p:spPr>
            <a:xfrm>
              <a:off x="4144086" y="2301973"/>
              <a:ext cx="19514" cy="13922"/>
            </a:xfrm>
            <a:prstGeom prst="rect">
              <a:avLst/>
            </a:prstGeom>
          </p:spPr>
        </p:pic>
        <p:sp>
          <p:nvSpPr>
            <p:cNvPr id="681" name="object 681"/>
            <p:cNvSpPr/>
            <p:nvPr/>
          </p:nvSpPr>
          <p:spPr>
            <a:xfrm>
              <a:off x="4144086" y="2301974"/>
              <a:ext cx="19685" cy="13970"/>
            </a:xfrm>
            <a:custGeom>
              <a:avLst/>
              <a:gdLst/>
              <a:ahLst/>
              <a:cxnLst/>
              <a:rect l="l" t="t" r="r" b="b"/>
              <a:pathLst>
                <a:path w="19685" h="13969">
                  <a:moveTo>
                    <a:pt x="11807" y="3402"/>
                  </a:moveTo>
                  <a:lnTo>
                    <a:pt x="7043" y="642"/>
                  </a:lnTo>
                  <a:lnTo>
                    <a:pt x="2266" y="0"/>
                  </a:lnTo>
                  <a:lnTo>
                    <a:pt x="1136" y="1967"/>
                  </a:lnTo>
                  <a:lnTo>
                    <a:pt x="0" y="3934"/>
                  </a:lnTo>
                  <a:lnTo>
                    <a:pt x="2947" y="7765"/>
                  </a:lnTo>
                  <a:lnTo>
                    <a:pt x="7712" y="10519"/>
                  </a:lnTo>
                  <a:lnTo>
                    <a:pt x="12471" y="13279"/>
                  </a:lnTo>
                  <a:lnTo>
                    <a:pt x="17253" y="13922"/>
                  </a:lnTo>
                  <a:lnTo>
                    <a:pt x="18383" y="11954"/>
                  </a:lnTo>
                  <a:lnTo>
                    <a:pt x="19514" y="9993"/>
                  </a:lnTo>
                  <a:lnTo>
                    <a:pt x="16572" y="6162"/>
                  </a:lnTo>
                  <a:lnTo>
                    <a:pt x="11807" y="3402"/>
                  </a:lnTo>
                  <a:close/>
                </a:path>
              </a:pathLst>
            </a:custGeom>
            <a:ln w="3175">
              <a:solidFill>
                <a:srgbClr val="000000"/>
              </a:solidFill>
            </a:ln>
          </p:spPr>
          <p:txBody>
            <a:bodyPr wrap="square" lIns="0" tIns="0" rIns="0" bIns="0" rtlCol="0"/>
            <a:lstStyle/>
            <a:p>
              <a:endParaRPr sz="1050"/>
            </a:p>
          </p:txBody>
        </p:sp>
        <p:pic>
          <p:nvPicPr>
            <p:cNvPr id="682" name="object 682"/>
            <p:cNvPicPr/>
            <p:nvPr/>
          </p:nvPicPr>
          <p:blipFill>
            <a:blip r:embed="rId239" cstate="print"/>
            <a:stretch>
              <a:fillRect/>
            </a:stretch>
          </p:blipFill>
          <p:spPr>
            <a:xfrm>
              <a:off x="4144086" y="2474281"/>
              <a:ext cx="19514" cy="13924"/>
            </a:xfrm>
            <a:prstGeom prst="rect">
              <a:avLst/>
            </a:prstGeom>
          </p:spPr>
        </p:pic>
        <p:sp>
          <p:nvSpPr>
            <p:cNvPr id="683" name="object 683"/>
            <p:cNvSpPr/>
            <p:nvPr/>
          </p:nvSpPr>
          <p:spPr>
            <a:xfrm>
              <a:off x="4144086" y="2474281"/>
              <a:ext cx="19685" cy="13970"/>
            </a:xfrm>
            <a:custGeom>
              <a:avLst/>
              <a:gdLst/>
              <a:ahLst/>
              <a:cxnLst/>
              <a:rect l="l" t="t" r="r" b="b"/>
              <a:pathLst>
                <a:path w="19685" h="13969">
                  <a:moveTo>
                    <a:pt x="11807" y="3402"/>
                  </a:moveTo>
                  <a:lnTo>
                    <a:pt x="7043" y="642"/>
                  </a:lnTo>
                  <a:lnTo>
                    <a:pt x="2266" y="0"/>
                  </a:lnTo>
                  <a:lnTo>
                    <a:pt x="1136" y="1967"/>
                  </a:lnTo>
                  <a:lnTo>
                    <a:pt x="0" y="3934"/>
                  </a:lnTo>
                  <a:lnTo>
                    <a:pt x="2947" y="7764"/>
                  </a:lnTo>
                  <a:lnTo>
                    <a:pt x="7712" y="10523"/>
                  </a:lnTo>
                  <a:lnTo>
                    <a:pt x="12471" y="13282"/>
                  </a:lnTo>
                  <a:lnTo>
                    <a:pt x="17253" y="13924"/>
                  </a:lnTo>
                  <a:lnTo>
                    <a:pt x="18383" y="11958"/>
                  </a:lnTo>
                  <a:lnTo>
                    <a:pt x="19514" y="9991"/>
                  </a:lnTo>
                  <a:lnTo>
                    <a:pt x="16572" y="6161"/>
                  </a:lnTo>
                  <a:lnTo>
                    <a:pt x="11807" y="3402"/>
                  </a:lnTo>
                  <a:close/>
                </a:path>
              </a:pathLst>
            </a:custGeom>
            <a:ln w="3175">
              <a:solidFill>
                <a:srgbClr val="000000"/>
              </a:solidFill>
            </a:ln>
          </p:spPr>
          <p:txBody>
            <a:bodyPr wrap="square" lIns="0" tIns="0" rIns="0" bIns="0" rtlCol="0"/>
            <a:lstStyle/>
            <a:p>
              <a:endParaRPr sz="1050"/>
            </a:p>
          </p:txBody>
        </p:sp>
        <p:pic>
          <p:nvPicPr>
            <p:cNvPr id="684" name="object 684"/>
            <p:cNvPicPr/>
            <p:nvPr/>
          </p:nvPicPr>
          <p:blipFill>
            <a:blip r:embed="rId240" cstate="print"/>
            <a:stretch>
              <a:fillRect/>
            </a:stretch>
          </p:blipFill>
          <p:spPr>
            <a:xfrm>
              <a:off x="4114023" y="2208014"/>
              <a:ext cx="20238" cy="11283"/>
            </a:xfrm>
            <a:prstGeom prst="rect">
              <a:avLst/>
            </a:prstGeom>
          </p:spPr>
        </p:pic>
        <p:sp>
          <p:nvSpPr>
            <p:cNvPr id="685" name="object 685"/>
            <p:cNvSpPr/>
            <p:nvPr/>
          </p:nvSpPr>
          <p:spPr>
            <a:xfrm>
              <a:off x="4114015" y="2208014"/>
              <a:ext cx="20320" cy="11430"/>
            </a:xfrm>
            <a:custGeom>
              <a:avLst/>
              <a:gdLst/>
              <a:ahLst/>
              <a:cxnLst/>
              <a:rect l="l" t="t" r="r" b="b"/>
              <a:pathLst>
                <a:path w="20320" h="11430">
                  <a:moveTo>
                    <a:pt x="4" y="5647"/>
                  </a:moveTo>
                  <a:lnTo>
                    <a:pt x="0" y="2528"/>
                  </a:lnTo>
                  <a:lnTo>
                    <a:pt x="4528" y="0"/>
                  </a:lnTo>
                  <a:lnTo>
                    <a:pt x="10119" y="0"/>
                  </a:lnTo>
                  <a:lnTo>
                    <a:pt x="15710" y="0"/>
                  </a:lnTo>
                  <a:lnTo>
                    <a:pt x="20246" y="2522"/>
                  </a:lnTo>
                  <a:lnTo>
                    <a:pt x="20250" y="5635"/>
                  </a:lnTo>
                  <a:lnTo>
                    <a:pt x="20254" y="8754"/>
                  </a:lnTo>
                  <a:lnTo>
                    <a:pt x="15725" y="11283"/>
                  </a:lnTo>
                  <a:lnTo>
                    <a:pt x="10134" y="11283"/>
                  </a:lnTo>
                  <a:lnTo>
                    <a:pt x="4543" y="11283"/>
                  </a:lnTo>
                  <a:lnTo>
                    <a:pt x="8" y="8760"/>
                  </a:lnTo>
                  <a:lnTo>
                    <a:pt x="4" y="5647"/>
                  </a:lnTo>
                  <a:close/>
                </a:path>
              </a:pathLst>
            </a:custGeom>
            <a:ln w="4163">
              <a:solidFill>
                <a:srgbClr val="FFFFFF"/>
              </a:solidFill>
            </a:ln>
          </p:spPr>
          <p:txBody>
            <a:bodyPr wrap="square" lIns="0" tIns="0" rIns="0" bIns="0" rtlCol="0"/>
            <a:lstStyle/>
            <a:p>
              <a:endParaRPr sz="1050"/>
            </a:p>
          </p:txBody>
        </p:sp>
        <p:pic>
          <p:nvPicPr>
            <p:cNvPr id="686" name="object 686"/>
            <p:cNvPicPr/>
            <p:nvPr/>
          </p:nvPicPr>
          <p:blipFill>
            <a:blip r:embed="rId241" cstate="print"/>
            <a:stretch>
              <a:fillRect/>
            </a:stretch>
          </p:blipFill>
          <p:spPr>
            <a:xfrm>
              <a:off x="4112461" y="2213615"/>
              <a:ext cx="23361" cy="65270"/>
            </a:xfrm>
            <a:prstGeom prst="rect">
              <a:avLst/>
            </a:prstGeom>
          </p:spPr>
        </p:pic>
        <p:sp>
          <p:nvSpPr>
            <p:cNvPr id="687" name="object 687"/>
            <p:cNvSpPr/>
            <p:nvPr/>
          </p:nvSpPr>
          <p:spPr>
            <a:xfrm>
              <a:off x="4112461" y="2213616"/>
              <a:ext cx="23495" cy="65405"/>
            </a:xfrm>
            <a:custGeom>
              <a:avLst/>
              <a:gdLst/>
              <a:ahLst/>
              <a:cxnLst/>
              <a:rect l="l" t="t" r="r" b="b"/>
              <a:pathLst>
                <a:path w="23495" h="65405">
                  <a:moveTo>
                    <a:pt x="0" y="58234"/>
                  </a:moveTo>
                  <a:lnTo>
                    <a:pt x="4430" y="63841"/>
                  </a:lnTo>
                  <a:lnTo>
                    <a:pt x="13252" y="65270"/>
                  </a:lnTo>
                  <a:lnTo>
                    <a:pt x="19703" y="61416"/>
                  </a:lnTo>
                  <a:lnTo>
                    <a:pt x="21136" y="60560"/>
                  </a:lnTo>
                  <a:lnTo>
                    <a:pt x="22376" y="59478"/>
                  </a:lnTo>
                  <a:lnTo>
                    <a:pt x="23361" y="58234"/>
                  </a:lnTo>
                  <a:lnTo>
                    <a:pt x="23361" y="0"/>
                  </a:lnTo>
                  <a:lnTo>
                    <a:pt x="19311" y="5624"/>
                  </a:lnTo>
                  <a:lnTo>
                    <a:pt x="10847" y="7395"/>
                  </a:lnTo>
                  <a:lnTo>
                    <a:pt x="4456" y="3946"/>
                  </a:lnTo>
                  <a:lnTo>
                    <a:pt x="2628" y="2962"/>
                  </a:lnTo>
                  <a:lnTo>
                    <a:pt x="1101" y="1608"/>
                  </a:lnTo>
                  <a:lnTo>
                    <a:pt x="0" y="0"/>
                  </a:lnTo>
                  <a:lnTo>
                    <a:pt x="0" y="58234"/>
                  </a:lnTo>
                  <a:close/>
                </a:path>
              </a:pathLst>
            </a:custGeom>
            <a:ln w="4154">
              <a:solidFill>
                <a:srgbClr val="000000"/>
              </a:solidFill>
            </a:ln>
          </p:spPr>
          <p:txBody>
            <a:bodyPr wrap="square" lIns="0" tIns="0" rIns="0" bIns="0" rtlCol="0"/>
            <a:lstStyle/>
            <a:p>
              <a:endParaRPr sz="1050"/>
            </a:p>
          </p:txBody>
        </p:sp>
        <p:sp>
          <p:nvSpPr>
            <p:cNvPr id="688" name="object 688"/>
            <p:cNvSpPr/>
            <p:nvPr/>
          </p:nvSpPr>
          <p:spPr>
            <a:xfrm>
              <a:off x="4089294" y="2207170"/>
              <a:ext cx="156845" cy="311785"/>
            </a:xfrm>
            <a:custGeom>
              <a:avLst/>
              <a:gdLst/>
              <a:ahLst/>
              <a:cxnLst/>
              <a:rect l="l" t="t" r="r" b="b"/>
              <a:pathLst>
                <a:path w="156845" h="311785">
                  <a:moveTo>
                    <a:pt x="14192" y="262343"/>
                  </a:moveTo>
                  <a:lnTo>
                    <a:pt x="16237" y="268465"/>
                  </a:lnTo>
                  <a:lnTo>
                    <a:pt x="20855" y="273687"/>
                  </a:lnTo>
                  <a:lnTo>
                    <a:pt x="27128" y="276978"/>
                  </a:lnTo>
                  <a:lnTo>
                    <a:pt x="75488" y="300708"/>
                  </a:lnTo>
                  <a:lnTo>
                    <a:pt x="106849" y="311345"/>
                  </a:lnTo>
                  <a:lnTo>
                    <a:pt x="121619" y="309085"/>
                  </a:lnTo>
                  <a:lnTo>
                    <a:pt x="151024" y="245401"/>
                  </a:lnTo>
                  <a:lnTo>
                    <a:pt x="155388" y="199139"/>
                  </a:lnTo>
                  <a:lnTo>
                    <a:pt x="156698" y="152735"/>
                  </a:lnTo>
                  <a:lnTo>
                    <a:pt x="154947" y="106301"/>
                  </a:lnTo>
                  <a:lnTo>
                    <a:pt x="131200" y="89513"/>
                  </a:lnTo>
                  <a:lnTo>
                    <a:pt x="105539" y="75163"/>
                  </a:lnTo>
                  <a:lnTo>
                    <a:pt x="78209" y="63372"/>
                  </a:lnTo>
                  <a:lnTo>
                    <a:pt x="49456" y="54259"/>
                  </a:lnTo>
                  <a:lnTo>
                    <a:pt x="49627" y="43808"/>
                  </a:lnTo>
                  <a:lnTo>
                    <a:pt x="49689" y="33358"/>
                  </a:lnTo>
                  <a:lnTo>
                    <a:pt x="49642" y="22908"/>
                  </a:lnTo>
                  <a:lnTo>
                    <a:pt x="49485" y="12458"/>
                  </a:lnTo>
                  <a:lnTo>
                    <a:pt x="48492" y="5190"/>
                  </a:lnTo>
                  <a:lnTo>
                    <a:pt x="40918" y="0"/>
                  </a:lnTo>
                  <a:lnTo>
                    <a:pt x="32561" y="856"/>
                  </a:lnTo>
                  <a:lnTo>
                    <a:pt x="19098" y="42133"/>
                  </a:lnTo>
                  <a:lnTo>
                    <a:pt x="19143" y="52714"/>
                  </a:lnTo>
                  <a:lnTo>
                    <a:pt x="11758" y="54918"/>
                  </a:lnTo>
                  <a:lnTo>
                    <a:pt x="5840" y="59802"/>
                  </a:lnTo>
                  <a:lnTo>
                    <a:pt x="2920" y="66097"/>
                  </a:lnTo>
                  <a:lnTo>
                    <a:pt x="2907" y="66271"/>
                  </a:lnTo>
                  <a:lnTo>
                    <a:pt x="0" y="115498"/>
                  </a:lnTo>
                  <a:lnTo>
                    <a:pt x="922" y="164728"/>
                  </a:lnTo>
                  <a:lnTo>
                    <a:pt x="5666" y="213790"/>
                  </a:lnTo>
                  <a:lnTo>
                    <a:pt x="14220" y="262517"/>
                  </a:lnTo>
                  <a:lnTo>
                    <a:pt x="14192" y="262343"/>
                  </a:lnTo>
                  <a:close/>
                </a:path>
              </a:pathLst>
            </a:custGeom>
            <a:ln w="8657">
              <a:solidFill>
                <a:srgbClr val="000000"/>
              </a:solidFill>
            </a:ln>
          </p:spPr>
          <p:txBody>
            <a:bodyPr wrap="square" lIns="0" tIns="0" rIns="0" bIns="0" rtlCol="0"/>
            <a:lstStyle/>
            <a:p>
              <a:endParaRPr sz="1050"/>
            </a:p>
          </p:txBody>
        </p:sp>
        <p:pic>
          <p:nvPicPr>
            <p:cNvPr id="689" name="object 689"/>
            <p:cNvPicPr/>
            <p:nvPr/>
          </p:nvPicPr>
          <p:blipFill>
            <a:blip r:embed="rId242" cstate="print"/>
            <a:stretch>
              <a:fillRect/>
            </a:stretch>
          </p:blipFill>
          <p:spPr>
            <a:xfrm>
              <a:off x="4117688" y="2380472"/>
              <a:ext cx="18587" cy="20252"/>
            </a:xfrm>
            <a:prstGeom prst="rect">
              <a:avLst/>
            </a:prstGeom>
          </p:spPr>
        </p:pic>
        <p:sp>
          <p:nvSpPr>
            <p:cNvPr id="690" name="object 690"/>
            <p:cNvSpPr/>
            <p:nvPr/>
          </p:nvSpPr>
          <p:spPr>
            <a:xfrm>
              <a:off x="4117689" y="2380472"/>
              <a:ext cx="19050" cy="20320"/>
            </a:xfrm>
            <a:custGeom>
              <a:avLst/>
              <a:gdLst/>
              <a:ahLst/>
              <a:cxnLst/>
              <a:rect l="l" t="t" r="r" b="b"/>
              <a:pathLst>
                <a:path w="19050" h="20319">
                  <a:moveTo>
                    <a:pt x="16058" y="6208"/>
                  </a:moveTo>
                  <a:lnTo>
                    <a:pt x="13527" y="1811"/>
                  </a:lnTo>
                  <a:lnTo>
                    <a:pt x="8447" y="0"/>
                  </a:lnTo>
                  <a:lnTo>
                    <a:pt x="4712" y="2164"/>
                  </a:lnTo>
                  <a:lnTo>
                    <a:pt x="976" y="4328"/>
                  </a:lnTo>
                  <a:lnTo>
                    <a:pt x="0" y="9645"/>
                  </a:lnTo>
                  <a:lnTo>
                    <a:pt x="2530" y="14043"/>
                  </a:lnTo>
                  <a:lnTo>
                    <a:pt x="5061" y="18441"/>
                  </a:lnTo>
                  <a:lnTo>
                    <a:pt x="10141" y="20252"/>
                  </a:lnTo>
                  <a:lnTo>
                    <a:pt x="13876" y="18088"/>
                  </a:lnTo>
                  <a:lnTo>
                    <a:pt x="17612" y="15924"/>
                  </a:lnTo>
                  <a:lnTo>
                    <a:pt x="18587" y="10606"/>
                  </a:lnTo>
                  <a:lnTo>
                    <a:pt x="16058" y="6208"/>
                  </a:lnTo>
                  <a:close/>
                </a:path>
              </a:pathLst>
            </a:custGeom>
            <a:ln w="3175">
              <a:solidFill>
                <a:srgbClr val="000000"/>
              </a:solidFill>
            </a:ln>
          </p:spPr>
          <p:txBody>
            <a:bodyPr wrap="square" lIns="0" tIns="0" rIns="0" bIns="0" rtlCol="0"/>
            <a:lstStyle/>
            <a:p>
              <a:endParaRPr sz="1050"/>
            </a:p>
          </p:txBody>
        </p:sp>
        <p:pic>
          <p:nvPicPr>
            <p:cNvPr id="691" name="object 691"/>
            <p:cNvPicPr/>
            <p:nvPr/>
          </p:nvPicPr>
          <p:blipFill>
            <a:blip r:embed="rId243" cstate="print"/>
            <a:stretch>
              <a:fillRect/>
            </a:stretch>
          </p:blipFill>
          <p:spPr>
            <a:xfrm>
              <a:off x="4140763" y="2392426"/>
              <a:ext cx="18585" cy="20252"/>
            </a:xfrm>
            <a:prstGeom prst="rect">
              <a:avLst/>
            </a:prstGeom>
          </p:spPr>
        </p:pic>
        <p:sp>
          <p:nvSpPr>
            <p:cNvPr id="692" name="object 692"/>
            <p:cNvSpPr/>
            <p:nvPr/>
          </p:nvSpPr>
          <p:spPr>
            <a:xfrm>
              <a:off x="4140763" y="2392427"/>
              <a:ext cx="19050" cy="20320"/>
            </a:xfrm>
            <a:custGeom>
              <a:avLst/>
              <a:gdLst/>
              <a:ahLst/>
              <a:cxnLst/>
              <a:rect l="l" t="t" r="r" b="b"/>
              <a:pathLst>
                <a:path w="19050" h="20319">
                  <a:moveTo>
                    <a:pt x="16058" y="6208"/>
                  </a:moveTo>
                  <a:lnTo>
                    <a:pt x="13526" y="1811"/>
                  </a:lnTo>
                  <a:lnTo>
                    <a:pt x="8444" y="0"/>
                  </a:lnTo>
                  <a:lnTo>
                    <a:pt x="4706" y="2164"/>
                  </a:lnTo>
                  <a:lnTo>
                    <a:pt x="974" y="4328"/>
                  </a:lnTo>
                  <a:lnTo>
                    <a:pt x="0" y="9645"/>
                  </a:lnTo>
                  <a:lnTo>
                    <a:pt x="2526" y="14043"/>
                  </a:lnTo>
                  <a:lnTo>
                    <a:pt x="5058" y="18441"/>
                  </a:lnTo>
                  <a:lnTo>
                    <a:pt x="10140" y="20252"/>
                  </a:lnTo>
                  <a:lnTo>
                    <a:pt x="13872" y="18088"/>
                  </a:lnTo>
                  <a:lnTo>
                    <a:pt x="17610" y="15924"/>
                  </a:lnTo>
                  <a:lnTo>
                    <a:pt x="18585" y="10606"/>
                  </a:lnTo>
                  <a:lnTo>
                    <a:pt x="16058" y="6208"/>
                  </a:lnTo>
                  <a:close/>
                </a:path>
              </a:pathLst>
            </a:custGeom>
            <a:ln w="3175">
              <a:solidFill>
                <a:srgbClr val="000000"/>
              </a:solidFill>
            </a:ln>
          </p:spPr>
          <p:txBody>
            <a:bodyPr wrap="square" lIns="0" tIns="0" rIns="0" bIns="0" rtlCol="0"/>
            <a:lstStyle/>
            <a:p>
              <a:endParaRPr sz="1050"/>
            </a:p>
          </p:txBody>
        </p:sp>
        <p:pic>
          <p:nvPicPr>
            <p:cNvPr id="693" name="object 693"/>
            <p:cNvPicPr/>
            <p:nvPr/>
          </p:nvPicPr>
          <p:blipFill>
            <a:blip r:embed="rId244" cstate="print"/>
            <a:stretch>
              <a:fillRect/>
            </a:stretch>
          </p:blipFill>
          <p:spPr>
            <a:xfrm>
              <a:off x="4164817" y="2404381"/>
              <a:ext cx="18585" cy="20252"/>
            </a:xfrm>
            <a:prstGeom prst="rect">
              <a:avLst/>
            </a:prstGeom>
          </p:spPr>
        </p:pic>
        <p:sp>
          <p:nvSpPr>
            <p:cNvPr id="694" name="object 694"/>
            <p:cNvSpPr/>
            <p:nvPr/>
          </p:nvSpPr>
          <p:spPr>
            <a:xfrm>
              <a:off x="4164817" y="2404381"/>
              <a:ext cx="19050" cy="20320"/>
            </a:xfrm>
            <a:custGeom>
              <a:avLst/>
              <a:gdLst/>
              <a:ahLst/>
              <a:cxnLst/>
              <a:rect l="l" t="t" r="r" b="b"/>
              <a:pathLst>
                <a:path w="19050" h="20319">
                  <a:moveTo>
                    <a:pt x="16058" y="6208"/>
                  </a:moveTo>
                  <a:lnTo>
                    <a:pt x="13526" y="1811"/>
                  </a:lnTo>
                  <a:lnTo>
                    <a:pt x="8444" y="0"/>
                  </a:lnTo>
                  <a:lnTo>
                    <a:pt x="4712" y="2164"/>
                  </a:lnTo>
                  <a:lnTo>
                    <a:pt x="974" y="4328"/>
                  </a:lnTo>
                  <a:lnTo>
                    <a:pt x="0" y="9645"/>
                  </a:lnTo>
                  <a:lnTo>
                    <a:pt x="2526" y="14043"/>
                  </a:lnTo>
                  <a:lnTo>
                    <a:pt x="5058" y="18441"/>
                  </a:lnTo>
                  <a:lnTo>
                    <a:pt x="10140" y="20252"/>
                  </a:lnTo>
                  <a:lnTo>
                    <a:pt x="13872" y="18088"/>
                  </a:lnTo>
                  <a:lnTo>
                    <a:pt x="17610" y="15924"/>
                  </a:lnTo>
                  <a:lnTo>
                    <a:pt x="18585" y="10606"/>
                  </a:lnTo>
                  <a:lnTo>
                    <a:pt x="16058" y="6208"/>
                  </a:lnTo>
                  <a:close/>
                </a:path>
              </a:pathLst>
            </a:custGeom>
            <a:ln w="3175">
              <a:solidFill>
                <a:srgbClr val="000000"/>
              </a:solidFill>
            </a:ln>
          </p:spPr>
          <p:txBody>
            <a:bodyPr wrap="square" lIns="0" tIns="0" rIns="0" bIns="0" rtlCol="0"/>
            <a:lstStyle/>
            <a:p>
              <a:endParaRPr sz="1050"/>
            </a:p>
          </p:txBody>
        </p:sp>
        <p:pic>
          <p:nvPicPr>
            <p:cNvPr id="695" name="object 695"/>
            <p:cNvPicPr/>
            <p:nvPr/>
          </p:nvPicPr>
          <p:blipFill>
            <a:blip r:embed="rId245" cstate="print"/>
            <a:stretch>
              <a:fillRect/>
            </a:stretch>
          </p:blipFill>
          <p:spPr>
            <a:xfrm>
              <a:off x="4117688" y="2404381"/>
              <a:ext cx="18587" cy="20252"/>
            </a:xfrm>
            <a:prstGeom prst="rect">
              <a:avLst/>
            </a:prstGeom>
          </p:spPr>
        </p:pic>
        <p:sp>
          <p:nvSpPr>
            <p:cNvPr id="696" name="object 696"/>
            <p:cNvSpPr/>
            <p:nvPr/>
          </p:nvSpPr>
          <p:spPr>
            <a:xfrm>
              <a:off x="4117689" y="2404381"/>
              <a:ext cx="19050" cy="20320"/>
            </a:xfrm>
            <a:custGeom>
              <a:avLst/>
              <a:gdLst/>
              <a:ahLst/>
              <a:cxnLst/>
              <a:rect l="l" t="t" r="r" b="b"/>
              <a:pathLst>
                <a:path w="19050" h="20319">
                  <a:moveTo>
                    <a:pt x="16058" y="6208"/>
                  </a:moveTo>
                  <a:lnTo>
                    <a:pt x="13527" y="1811"/>
                  </a:lnTo>
                  <a:lnTo>
                    <a:pt x="8447" y="0"/>
                  </a:lnTo>
                  <a:lnTo>
                    <a:pt x="4712" y="2164"/>
                  </a:lnTo>
                  <a:lnTo>
                    <a:pt x="976" y="4328"/>
                  </a:lnTo>
                  <a:lnTo>
                    <a:pt x="0" y="9645"/>
                  </a:lnTo>
                  <a:lnTo>
                    <a:pt x="2530" y="14043"/>
                  </a:lnTo>
                  <a:lnTo>
                    <a:pt x="5061" y="18441"/>
                  </a:lnTo>
                  <a:lnTo>
                    <a:pt x="10141" y="20252"/>
                  </a:lnTo>
                  <a:lnTo>
                    <a:pt x="13876" y="18088"/>
                  </a:lnTo>
                  <a:lnTo>
                    <a:pt x="17612" y="15924"/>
                  </a:lnTo>
                  <a:lnTo>
                    <a:pt x="18587" y="10606"/>
                  </a:lnTo>
                  <a:lnTo>
                    <a:pt x="16058" y="6208"/>
                  </a:lnTo>
                  <a:close/>
                </a:path>
              </a:pathLst>
            </a:custGeom>
            <a:ln w="3175">
              <a:solidFill>
                <a:srgbClr val="000000"/>
              </a:solidFill>
            </a:ln>
          </p:spPr>
          <p:txBody>
            <a:bodyPr wrap="square" lIns="0" tIns="0" rIns="0" bIns="0" rtlCol="0"/>
            <a:lstStyle/>
            <a:p>
              <a:endParaRPr sz="1050"/>
            </a:p>
          </p:txBody>
        </p:sp>
        <p:pic>
          <p:nvPicPr>
            <p:cNvPr id="697" name="object 697"/>
            <p:cNvPicPr/>
            <p:nvPr/>
          </p:nvPicPr>
          <p:blipFill>
            <a:blip r:embed="rId246" cstate="print"/>
            <a:stretch>
              <a:fillRect/>
            </a:stretch>
          </p:blipFill>
          <p:spPr>
            <a:xfrm>
              <a:off x="4140763" y="2416336"/>
              <a:ext cx="18585" cy="20252"/>
            </a:xfrm>
            <a:prstGeom prst="rect">
              <a:avLst/>
            </a:prstGeom>
          </p:spPr>
        </p:pic>
        <p:sp>
          <p:nvSpPr>
            <p:cNvPr id="698" name="object 698"/>
            <p:cNvSpPr/>
            <p:nvPr/>
          </p:nvSpPr>
          <p:spPr>
            <a:xfrm>
              <a:off x="4140764" y="2416336"/>
              <a:ext cx="19050" cy="20320"/>
            </a:xfrm>
            <a:custGeom>
              <a:avLst/>
              <a:gdLst/>
              <a:ahLst/>
              <a:cxnLst/>
              <a:rect l="l" t="t" r="r" b="b"/>
              <a:pathLst>
                <a:path w="19050" h="20319">
                  <a:moveTo>
                    <a:pt x="16058" y="6208"/>
                  </a:moveTo>
                  <a:lnTo>
                    <a:pt x="13526" y="1811"/>
                  </a:lnTo>
                  <a:lnTo>
                    <a:pt x="8444" y="0"/>
                  </a:lnTo>
                  <a:lnTo>
                    <a:pt x="4706" y="2164"/>
                  </a:lnTo>
                  <a:lnTo>
                    <a:pt x="974" y="4328"/>
                  </a:lnTo>
                  <a:lnTo>
                    <a:pt x="0" y="9645"/>
                  </a:lnTo>
                  <a:lnTo>
                    <a:pt x="2526" y="14043"/>
                  </a:lnTo>
                  <a:lnTo>
                    <a:pt x="5058" y="18441"/>
                  </a:lnTo>
                  <a:lnTo>
                    <a:pt x="10140" y="20252"/>
                  </a:lnTo>
                  <a:lnTo>
                    <a:pt x="13872" y="18088"/>
                  </a:lnTo>
                  <a:lnTo>
                    <a:pt x="17610" y="15924"/>
                  </a:lnTo>
                  <a:lnTo>
                    <a:pt x="18585" y="10606"/>
                  </a:lnTo>
                  <a:lnTo>
                    <a:pt x="16058" y="6208"/>
                  </a:lnTo>
                  <a:close/>
                </a:path>
              </a:pathLst>
            </a:custGeom>
            <a:ln w="3175">
              <a:solidFill>
                <a:srgbClr val="000000"/>
              </a:solidFill>
            </a:ln>
          </p:spPr>
          <p:txBody>
            <a:bodyPr wrap="square" lIns="0" tIns="0" rIns="0" bIns="0" rtlCol="0"/>
            <a:lstStyle/>
            <a:p>
              <a:endParaRPr sz="1050"/>
            </a:p>
          </p:txBody>
        </p:sp>
        <p:pic>
          <p:nvPicPr>
            <p:cNvPr id="699" name="object 699"/>
            <p:cNvPicPr/>
            <p:nvPr/>
          </p:nvPicPr>
          <p:blipFill>
            <a:blip r:embed="rId247" cstate="print"/>
            <a:stretch>
              <a:fillRect/>
            </a:stretch>
          </p:blipFill>
          <p:spPr>
            <a:xfrm>
              <a:off x="4164817" y="2428290"/>
              <a:ext cx="18585" cy="20252"/>
            </a:xfrm>
            <a:prstGeom prst="rect">
              <a:avLst/>
            </a:prstGeom>
          </p:spPr>
        </p:pic>
        <p:sp>
          <p:nvSpPr>
            <p:cNvPr id="700" name="object 700"/>
            <p:cNvSpPr/>
            <p:nvPr/>
          </p:nvSpPr>
          <p:spPr>
            <a:xfrm>
              <a:off x="4164817" y="2428291"/>
              <a:ext cx="19050" cy="20320"/>
            </a:xfrm>
            <a:custGeom>
              <a:avLst/>
              <a:gdLst/>
              <a:ahLst/>
              <a:cxnLst/>
              <a:rect l="l" t="t" r="r" b="b"/>
              <a:pathLst>
                <a:path w="19050" h="20319">
                  <a:moveTo>
                    <a:pt x="16058" y="6208"/>
                  </a:moveTo>
                  <a:lnTo>
                    <a:pt x="13526" y="1811"/>
                  </a:lnTo>
                  <a:lnTo>
                    <a:pt x="8444" y="0"/>
                  </a:lnTo>
                  <a:lnTo>
                    <a:pt x="4712" y="2164"/>
                  </a:lnTo>
                  <a:lnTo>
                    <a:pt x="974" y="4328"/>
                  </a:lnTo>
                  <a:lnTo>
                    <a:pt x="0" y="9645"/>
                  </a:lnTo>
                  <a:lnTo>
                    <a:pt x="2526" y="14043"/>
                  </a:lnTo>
                  <a:lnTo>
                    <a:pt x="5058" y="18441"/>
                  </a:lnTo>
                  <a:lnTo>
                    <a:pt x="10140" y="20252"/>
                  </a:lnTo>
                  <a:lnTo>
                    <a:pt x="13872" y="18088"/>
                  </a:lnTo>
                  <a:lnTo>
                    <a:pt x="17610" y="15924"/>
                  </a:lnTo>
                  <a:lnTo>
                    <a:pt x="18585" y="10606"/>
                  </a:lnTo>
                  <a:lnTo>
                    <a:pt x="16058" y="6208"/>
                  </a:lnTo>
                  <a:close/>
                </a:path>
              </a:pathLst>
            </a:custGeom>
            <a:ln w="3175">
              <a:solidFill>
                <a:srgbClr val="000000"/>
              </a:solidFill>
            </a:ln>
          </p:spPr>
          <p:txBody>
            <a:bodyPr wrap="square" lIns="0" tIns="0" rIns="0" bIns="0" rtlCol="0"/>
            <a:lstStyle/>
            <a:p>
              <a:endParaRPr sz="1050"/>
            </a:p>
          </p:txBody>
        </p:sp>
        <p:pic>
          <p:nvPicPr>
            <p:cNvPr id="701" name="object 701"/>
            <p:cNvPicPr/>
            <p:nvPr/>
          </p:nvPicPr>
          <p:blipFill>
            <a:blip r:embed="rId248" cstate="print"/>
            <a:stretch>
              <a:fillRect/>
            </a:stretch>
          </p:blipFill>
          <p:spPr>
            <a:xfrm>
              <a:off x="4117688" y="2429147"/>
              <a:ext cx="18587" cy="20252"/>
            </a:xfrm>
            <a:prstGeom prst="rect">
              <a:avLst/>
            </a:prstGeom>
          </p:spPr>
        </p:pic>
        <p:sp>
          <p:nvSpPr>
            <p:cNvPr id="702" name="object 702"/>
            <p:cNvSpPr/>
            <p:nvPr/>
          </p:nvSpPr>
          <p:spPr>
            <a:xfrm>
              <a:off x="4117689" y="2429147"/>
              <a:ext cx="19050" cy="20320"/>
            </a:xfrm>
            <a:custGeom>
              <a:avLst/>
              <a:gdLst/>
              <a:ahLst/>
              <a:cxnLst/>
              <a:rect l="l" t="t" r="r" b="b"/>
              <a:pathLst>
                <a:path w="19050" h="20319">
                  <a:moveTo>
                    <a:pt x="16058" y="6208"/>
                  </a:moveTo>
                  <a:lnTo>
                    <a:pt x="13527" y="1811"/>
                  </a:lnTo>
                  <a:lnTo>
                    <a:pt x="8447" y="0"/>
                  </a:lnTo>
                  <a:lnTo>
                    <a:pt x="4712" y="2164"/>
                  </a:lnTo>
                  <a:lnTo>
                    <a:pt x="976" y="4328"/>
                  </a:lnTo>
                  <a:lnTo>
                    <a:pt x="0" y="9645"/>
                  </a:lnTo>
                  <a:lnTo>
                    <a:pt x="2530" y="14043"/>
                  </a:lnTo>
                  <a:lnTo>
                    <a:pt x="5061" y="18441"/>
                  </a:lnTo>
                  <a:lnTo>
                    <a:pt x="10141" y="20252"/>
                  </a:lnTo>
                  <a:lnTo>
                    <a:pt x="13876" y="18088"/>
                  </a:lnTo>
                  <a:lnTo>
                    <a:pt x="17612" y="15924"/>
                  </a:lnTo>
                  <a:lnTo>
                    <a:pt x="18587" y="10606"/>
                  </a:lnTo>
                  <a:lnTo>
                    <a:pt x="16058" y="6208"/>
                  </a:lnTo>
                  <a:close/>
                </a:path>
              </a:pathLst>
            </a:custGeom>
            <a:ln w="3175">
              <a:solidFill>
                <a:srgbClr val="000000"/>
              </a:solidFill>
            </a:ln>
          </p:spPr>
          <p:txBody>
            <a:bodyPr wrap="square" lIns="0" tIns="0" rIns="0" bIns="0" rtlCol="0"/>
            <a:lstStyle/>
            <a:p>
              <a:endParaRPr sz="1050"/>
            </a:p>
          </p:txBody>
        </p:sp>
        <p:pic>
          <p:nvPicPr>
            <p:cNvPr id="703" name="object 703"/>
            <p:cNvPicPr/>
            <p:nvPr/>
          </p:nvPicPr>
          <p:blipFill>
            <a:blip r:embed="rId249" cstate="print"/>
            <a:stretch>
              <a:fillRect/>
            </a:stretch>
          </p:blipFill>
          <p:spPr>
            <a:xfrm>
              <a:off x="4140763" y="2441101"/>
              <a:ext cx="18585" cy="20252"/>
            </a:xfrm>
            <a:prstGeom prst="rect">
              <a:avLst/>
            </a:prstGeom>
          </p:spPr>
        </p:pic>
        <p:sp>
          <p:nvSpPr>
            <p:cNvPr id="704" name="object 704"/>
            <p:cNvSpPr/>
            <p:nvPr/>
          </p:nvSpPr>
          <p:spPr>
            <a:xfrm>
              <a:off x="4140764" y="2441102"/>
              <a:ext cx="19050" cy="20320"/>
            </a:xfrm>
            <a:custGeom>
              <a:avLst/>
              <a:gdLst/>
              <a:ahLst/>
              <a:cxnLst/>
              <a:rect l="l" t="t" r="r" b="b"/>
              <a:pathLst>
                <a:path w="19050" h="20319">
                  <a:moveTo>
                    <a:pt x="16058" y="6208"/>
                  </a:moveTo>
                  <a:lnTo>
                    <a:pt x="13526" y="1811"/>
                  </a:lnTo>
                  <a:lnTo>
                    <a:pt x="8444" y="0"/>
                  </a:lnTo>
                  <a:lnTo>
                    <a:pt x="4706" y="2164"/>
                  </a:lnTo>
                  <a:lnTo>
                    <a:pt x="974" y="4328"/>
                  </a:lnTo>
                  <a:lnTo>
                    <a:pt x="0" y="9645"/>
                  </a:lnTo>
                  <a:lnTo>
                    <a:pt x="2526" y="14043"/>
                  </a:lnTo>
                  <a:lnTo>
                    <a:pt x="5058" y="18441"/>
                  </a:lnTo>
                  <a:lnTo>
                    <a:pt x="10140" y="20252"/>
                  </a:lnTo>
                  <a:lnTo>
                    <a:pt x="13872" y="18088"/>
                  </a:lnTo>
                  <a:lnTo>
                    <a:pt x="17610" y="15924"/>
                  </a:lnTo>
                  <a:lnTo>
                    <a:pt x="18585" y="10606"/>
                  </a:lnTo>
                  <a:lnTo>
                    <a:pt x="16058" y="6208"/>
                  </a:lnTo>
                  <a:close/>
                </a:path>
              </a:pathLst>
            </a:custGeom>
            <a:ln w="3175">
              <a:solidFill>
                <a:srgbClr val="000000"/>
              </a:solidFill>
            </a:ln>
          </p:spPr>
          <p:txBody>
            <a:bodyPr wrap="square" lIns="0" tIns="0" rIns="0" bIns="0" rtlCol="0"/>
            <a:lstStyle/>
            <a:p>
              <a:endParaRPr sz="1050"/>
            </a:p>
          </p:txBody>
        </p:sp>
        <p:pic>
          <p:nvPicPr>
            <p:cNvPr id="705" name="object 705"/>
            <p:cNvPicPr/>
            <p:nvPr/>
          </p:nvPicPr>
          <p:blipFill>
            <a:blip r:embed="rId250" cstate="print"/>
            <a:stretch>
              <a:fillRect/>
            </a:stretch>
          </p:blipFill>
          <p:spPr>
            <a:xfrm>
              <a:off x="4164817" y="2453056"/>
              <a:ext cx="18585" cy="20252"/>
            </a:xfrm>
            <a:prstGeom prst="rect">
              <a:avLst/>
            </a:prstGeom>
          </p:spPr>
        </p:pic>
        <p:sp>
          <p:nvSpPr>
            <p:cNvPr id="706" name="object 706"/>
            <p:cNvSpPr/>
            <p:nvPr/>
          </p:nvSpPr>
          <p:spPr>
            <a:xfrm>
              <a:off x="4164817" y="2453057"/>
              <a:ext cx="19050" cy="20320"/>
            </a:xfrm>
            <a:custGeom>
              <a:avLst/>
              <a:gdLst/>
              <a:ahLst/>
              <a:cxnLst/>
              <a:rect l="l" t="t" r="r" b="b"/>
              <a:pathLst>
                <a:path w="19050" h="20319">
                  <a:moveTo>
                    <a:pt x="16058" y="6208"/>
                  </a:moveTo>
                  <a:lnTo>
                    <a:pt x="13526" y="1811"/>
                  </a:lnTo>
                  <a:lnTo>
                    <a:pt x="8444" y="0"/>
                  </a:lnTo>
                  <a:lnTo>
                    <a:pt x="4712" y="2164"/>
                  </a:lnTo>
                  <a:lnTo>
                    <a:pt x="974" y="4328"/>
                  </a:lnTo>
                  <a:lnTo>
                    <a:pt x="0" y="9645"/>
                  </a:lnTo>
                  <a:lnTo>
                    <a:pt x="2526" y="14043"/>
                  </a:lnTo>
                  <a:lnTo>
                    <a:pt x="5058" y="18441"/>
                  </a:lnTo>
                  <a:lnTo>
                    <a:pt x="10140" y="20252"/>
                  </a:lnTo>
                  <a:lnTo>
                    <a:pt x="13872" y="18088"/>
                  </a:lnTo>
                  <a:lnTo>
                    <a:pt x="17610" y="15924"/>
                  </a:lnTo>
                  <a:lnTo>
                    <a:pt x="18585" y="10606"/>
                  </a:lnTo>
                  <a:lnTo>
                    <a:pt x="16058" y="6208"/>
                  </a:lnTo>
                  <a:close/>
                </a:path>
              </a:pathLst>
            </a:custGeom>
            <a:ln w="3175">
              <a:solidFill>
                <a:srgbClr val="000000"/>
              </a:solidFill>
            </a:ln>
          </p:spPr>
          <p:txBody>
            <a:bodyPr wrap="square" lIns="0" tIns="0" rIns="0" bIns="0" rtlCol="0"/>
            <a:lstStyle/>
            <a:p>
              <a:endParaRPr sz="1050"/>
            </a:p>
          </p:txBody>
        </p:sp>
        <p:sp>
          <p:nvSpPr>
            <p:cNvPr id="707" name="object 707"/>
            <p:cNvSpPr/>
            <p:nvPr/>
          </p:nvSpPr>
          <p:spPr>
            <a:xfrm>
              <a:off x="4286174" y="2444395"/>
              <a:ext cx="74930" cy="88265"/>
            </a:xfrm>
            <a:custGeom>
              <a:avLst/>
              <a:gdLst/>
              <a:ahLst/>
              <a:cxnLst/>
              <a:rect l="l" t="t" r="r" b="b"/>
              <a:pathLst>
                <a:path w="74929" h="88264">
                  <a:moveTo>
                    <a:pt x="30990" y="0"/>
                  </a:moveTo>
                  <a:lnTo>
                    <a:pt x="0" y="88218"/>
                  </a:lnTo>
                  <a:lnTo>
                    <a:pt x="41320" y="88218"/>
                  </a:lnTo>
                  <a:lnTo>
                    <a:pt x="56856" y="81879"/>
                  </a:lnTo>
                  <a:lnTo>
                    <a:pt x="68327" y="70443"/>
                  </a:lnTo>
                  <a:lnTo>
                    <a:pt x="74656" y="55504"/>
                  </a:lnTo>
                  <a:lnTo>
                    <a:pt x="74767" y="38658"/>
                  </a:lnTo>
                  <a:lnTo>
                    <a:pt x="72972" y="32184"/>
                  </a:lnTo>
                  <a:lnTo>
                    <a:pt x="70202" y="26104"/>
                  </a:lnTo>
                  <a:lnTo>
                    <a:pt x="66518" y="20529"/>
                  </a:lnTo>
                  <a:lnTo>
                    <a:pt x="61980" y="15567"/>
                  </a:lnTo>
                  <a:lnTo>
                    <a:pt x="30990" y="0"/>
                  </a:lnTo>
                  <a:close/>
                </a:path>
              </a:pathLst>
            </a:custGeom>
            <a:solidFill>
              <a:srgbClr val="DDDDDD"/>
            </a:solidFill>
          </p:spPr>
          <p:txBody>
            <a:bodyPr wrap="square" lIns="0" tIns="0" rIns="0" bIns="0" rtlCol="0"/>
            <a:lstStyle/>
            <a:p>
              <a:endParaRPr sz="1050"/>
            </a:p>
          </p:txBody>
        </p:sp>
        <p:pic>
          <p:nvPicPr>
            <p:cNvPr id="708" name="object 708"/>
            <p:cNvPicPr/>
            <p:nvPr/>
          </p:nvPicPr>
          <p:blipFill>
            <a:blip r:embed="rId251" cstate="print"/>
            <a:stretch>
              <a:fillRect/>
            </a:stretch>
          </p:blipFill>
          <p:spPr>
            <a:xfrm>
              <a:off x="4192316" y="2335610"/>
              <a:ext cx="124796" cy="194512"/>
            </a:xfrm>
            <a:prstGeom prst="rect">
              <a:avLst/>
            </a:prstGeom>
          </p:spPr>
        </p:pic>
        <p:sp>
          <p:nvSpPr>
            <p:cNvPr id="709" name="object 709"/>
            <p:cNvSpPr/>
            <p:nvPr/>
          </p:nvSpPr>
          <p:spPr>
            <a:xfrm>
              <a:off x="4195684" y="2323512"/>
              <a:ext cx="119380" cy="57785"/>
            </a:xfrm>
            <a:custGeom>
              <a:avLst/>
              <a:gdLst/>
              <a:ahLst/>
              <a:cxnLst/>
              <a:rect l="l" t="t" r="r" b="b"/>
              <a:pathLst>
                <a:path w="119379" h="57785">
                  <a:moveTo>
                    <a:pt x="18416" y="0"/>
                  </a:moveTo>
                  <a:lnTo>
                    <a:pt x="10873" y="2103"/>
                  </a:lnTo>
                  <a:lnTo>
                    <a:pt x="4533" y="6226"/>
                  </a:lnTo>
                  <a:lnTo>
                    <a:pt x="0" y="12098"/>
                  </a:lnTo>
                  <a:lnTo>
                    <a:pt x="24553" y="20610"/>
                  </a:lnTo>
                  <a:lnTo>
                    <a:pt x="48294" y="30647"/>
                  </a:lnTo>
                  <a:lnTo>
                    <a:pt x="71131" y="42166"/>
                  </a:lnTo>
                  <a:lnTo>
                    <a:pt x="92969" y="55125"/>
                  </a:lnTo>
                  <a:lnTo>
                    <a:pt x="99146" y="57297"/>
                  </a:lnTo>
                  <a:lnTo>
                    <a:pt x="119001" y="43801"/>
                  </a:lnTo>
                  <a:lnTo>
                    <a:pt x="98262" y="29346"/>
                  </a:lnTo>
                  <a:lnTo>
                    <a:pt x="75776" y="17181"/>
                  </a:lnTo>
                  <a:lnTo>
                    <a:pt x="51792" y="7422"/>
                  </a:lnTo>
                  <a:lnTo>
                    <a:pt x="26558" y="188"/>
                  </a:lnTo>
                  <a:lnTo>
                    <a:pt x="18416" y="0"/>
                  </a:lnTo>
                  <a:close/>
                </a:path>
              </a:pathLst>
            </a:custGeom>
            <a:solidFill>
              <a:srgbClr val="FFFFFF"/>
            </a:solidFill>
          </p:spPr>
          <p:txBody>
            <a:bodyPr wrap="square" lIns="0" tIns="0" rIns="0" bIns="0" rtlCol="0"/>
            <a:lstStyle/>
            <a:p>
              <a:endParaRPr sz="1050"/>
            </a:p>
          </p:txBody>
        </p:sp>
        <p:sp>
          <p:nvSpPr>
            <p:cNvPr id="710" name="object 710"/>
            <p:cNvSpPr/>
            <p:nvPr/>
          </p:nvSpPr>
          <p:spPr>
            <a:xfrm>
              <a:off x="4195684" y="2323512"/>
              <a:ext cx="119380" cy="57785"/>
            </a:xfrm>
            <a:custGeom>
              <a:avLst/>
              <a:gdLst/>
              <a:ahLst/>
              <a:cxnLst/>
              <a:rect l="l" t="t" r="r" b="b"/>
              <a:pathLst>
                <a:path w="119379" h="57785">
                  <a:moveTo>
                    <a:pt x="0" y="12098"/>
                  </a:moveTo>
                  <a:lnTo>
                    <a:pt x="24553" y="20610"/>
                  </a:lnTo>
                  <a:lnTo>
                    <a:pt x="48294" y="30647"/>
                  </a:lnTo>
                  <a:lnTo>
                    <a:pt x="71131" y="42166"/>
                  </a:lnTo>
                  <a:lnTo>
                    <a:pt x="92969" y="55125"/>
                  </a:lnTo>
                  <a:lnTo>
                    <a:pt x="99146" y="57297"/>
                  </a:lnTo>
                  <a:lnTo>
                    <a:pt x="119001" y="43801"/>
                  </a:lnTo>
                  <a:lnTo>
                    <a:pt x="98262" y="29346"/>
                  </a:lnTo>
                  <a:lnTo>
                    <a:pt x="75776" y="17181"/>
                  </a:lnTo>
                  <a:lnTo>
                    <a:pt x="51792" y="7422"/>
                  </a:lnTo>
                  <a:lnTo>
                    <a:pt x="26558" y="188"/>
                  </a:lnTo>
                  <a:lnTo>
                    <a:pt x="18416" y="0"/>
                  </a:lnTo>
                  <a:lnTo>
                    <a:pt x="10873" y="2103"/>
                  </a:lnTo>
                  <a:lnTo>
                    <a:pt x="4533" y="6226"/>
                  </a:lnTo>
                  <a:lnTo>
                    <a:pt x="0" y="12098"/>
                  </a:lnTo>
                  <a:close/>
                </a:path>
              </a:pathLst>
            </a:custGeom>
            <a:ln w="3318">
              <a:solidFill>
                <a:srgbClr val="FFFFFF"/>
              </a:solidFill>
            </a:ln>
          </p:spPr>
          <p:txBody>
            <a:bodyPr wrap="square" lIns="0" tIns="0" rIns="0" bIns="0" rtlCol="0"/>
            <a:lstStyle/>
            <a:p>
              <a:endParaRPr sz="1050"/>
            </a:p>
          </p:txBody>
        </p:sp>
        <p:pic>
          <p:nvPicPr>
            <p:cNvPr id="711" name="object 711"/>
            <p:cNvPicPr/>
            <p:nvPr/>
          </p:nvPicPr>
          <p:blipFill>
            <a:blip r:embed="rId252" cstate="print"/>
            <a:stretch>
              <a:fillRect/>
            </a:stretch>
          </p:blipFill>
          <p:spPr>
            <a:xfrm>
              <a:off x="4209959" y="2355057"/>
              <a:ext cx="67166" cy="80961"/>
            </a:xfrm>
            <a:prstGeom prst="rect">
              <a:avLst/>
            </a:prstGeom>
          </p:spPr>
        </p:pic>
        <p:sp>
          <p:nvSpPr>
            <p:cNvPr id="712" name="object 712"/>
            <p:cNvSpPr/>
            <p:nvPr/>
          </p:nvSpPr>
          <p:spPr>
            <a:xfrm>
              <a:off x="4209959" y="2355057"/>
              <a:ext cx="67310" cy="81280"/>
            </a:xfrm>
            <a:custGeom>
              <a:avLst/>
              <a:gdLst/>
              <a:ahLst/>
              <a:cxnLst/>
              <a:rect l="l" t="t" r="r" b="b"/>
              <a:pathLst>
                <a:path w="67310" h="81280">
                  <a:moveTo>
                    <a:pt x="5481" y="47113"/>
                  </a:moveTo>
                  <a:lnTo>
                    <a:pt x="67166" y="78175"/>
                  </a:lnTo>
                  <a:lnTo>
                    <a:pt x="67028" y="80961"/>
                  </a:lnTo>
                  <a:lnTo>
                    <a:pt x="66854" y="34479"/>
                  </a:lnTo>
                  <a:lnTo>
                    <a:pt x="0" y="0"/>
                  </a:lnTo>
                  <a:lnTo>
                    <a:pt x="5405" y="2901"/>
                  </a:lnTo>
                  <a:lnTo>
                    <a:pt x="5481" y="47113"/>
                  </a:lnTo>
                  <a:close/>
                </a:path>
              </a:pathLst>
            </a:custGeom>
            <a:ln w="3311">
              <a:solidFill>
                <a:srgbClr val="000000"/>
              </a:solidFill>
            </a:ln>
          </p:spPr>
          <p:txBody>
            <a:bodyPr wrap="square" lIns="0" tIns="0" rIns="0" bIns="0" rtlCol="0"/>
            <a:lstStyle/>
            <a:p>
              <a:endParaRPr sz="1050"/>
            </a:p>
          </p:txBody>
        </p:sp>
        <p:sp>
          <p:nvSpPr>
            <p:cNvPr id="713" name="object 713"/>
            <p:cNvSpPr/>
            <p:nvPr/>
          </p:nvSpPr>
          <p:spPr>
            <a:xfrm>
              <a:off x="4210601" y="2360422"/>
              <a:ext cx="62865" cy="74295"/>
            </a:xfrm>
            <a:custGeom>
              <a:avLst/>
              <a:gdLst/>
              <a:ahLst/>
              <a:cxnLst/>
              <a:rect l="l" t="t" r="r" b="b"/>
              <a:pathLst>
                <a:path w="62864" h="74294">
                  <a:moveTo>
                    <a:pt x="62369" y="73940"/>
                  </a:moveTo>
                  <a:lnTo>
                    <a:pt x="0" y="43109"/>
                  </a:lnTo>
                  <a:lnTo>
                    <a:pt x="237" y="0"/>
                  </a:lnTo>
                </a:path>
              </a:pathLst>
            </a:custGeom>
            <a:ln w="3312">
              <a:solidFill>
                <a:srgbClr val="FFFFFF"/>
              </a:solidFill>
            </a:ln>
          </p:spPr>
          <p:txBody>
            <a:bodyPr wrap="square" lIns="0" tIns="0" rIns="0" bIns="0" rtlCol="0"/>
            <a:lstStyle/>
            <a:p>
              <a:endParaRPr sz="1050"/>
            </a:p>
          </p:txBody>
        </p:sp>
        <p:pic>
          <p:nvPicPr>
            <p:cNvPr id="714" name="object 714"/>
            <p:cNvPicPr/>
            <p:nvPr/>
          </p:nvPicPr>
          <p:blipFill>
            <a:blip r:embed="rId253" cstate="print"/>
            <a:stretch>
              <a:fillRect/>
            </a:stretch>
          </p:blipFill>
          <p:spPr>
            <a:xfrm>
              <a:off x="4236971" y="2358493"/>
              <a:ext cx="15531" cy="11098"/>
            </a:xfrm>
            <a:prstGeom prst="rect">
              <a:avLst/>
            </a:prstGeom>
          </p:spPr>
        </p:pic>
        <p:sp>
          <p:nvSpPr>
            <p:cNvPr id="715" name="object 715"/>
            <p:cNvSpPr/>
            <p:nvPr/>
          </p:nvSpPr>
          <p:spPr>
            <a:xfrm>
              <a:off x="4236971" y="2358494"/>
              <a:ext cx="15875" cy="11430"/>
            </a:xfrm>
            <a:custGeom>
              <a:avLst/>
              <a:gdLst/>
              <a:ahLst/>
              <a:cxnLst/>
              <a:rect l="l" t="t" r="r" b="b"/>
              <a:pathLst>
                <a:path w="15875" h="11430">
                  <a:moveTo>
                    <a:pt x="9398" y="2712"/>
                  </a:moveTo>
                  <a:lnTo>
                    <a:pt x="5605" y="512"/>
                  </a:lnTo>
                  <a:lnTo>
                    <a:pt x="1804" y="0"/>
                  </a:lnTo>
                  <a:lnTo>
                    <a:pt x="904" y="1568"/>
                  </a:lnTo>
                  <a:lnTo>
                    <a:pt x="0" y="3136"/>
                  </a:lnTo>
                  <a:lnTo>
                    <a:pt x="2346" y="6190"/>
                  </a:lnTo>
                  <a:lnTo>
                    <a:pt x="6138" y="8385"/>
                  </a:lnTo>
                  <a:lnTo>
                    <a:pt x="9926" y="10586"/>
                  </a:lnTo>
                  <a:lnTo>
                    <a:pt x="13732" y="11098"/>
                  </a:lnTo>
                  <a:lnTo>
                    <a:pt x="14632" y="9529"/>
                  </a:lnTo>
                  <a:lnTo>
                    <a:pt x="15531" y="7966"/>
                  </a:lnTo>
                  <a:lnTo>
                    <a:pt x="13190" y="4912"/>
                  </a:lnTo>
                  <a:lnTo>
                    <a:pt x="9398" y="2712"/>
                  </a:lnTo>
                  <a:close/>
                </a:path>
              </a:pathLst>
            </a:custGeom>
            <a:ln w="3175">
              <a:solidFill>
                <a:srgbClr val="000000"/>
              </a:solidFill>
            </a:ln>
          </p:spPr>
          <p:txBody>
            <a:bodyPr wrap="square" lIns="0" tIns="0" rIns="0" bIns="0" rtlCol="0"/>
            <a:lstStyle/>
            <a:p>
              <a:endParaRPr sz="1050"/>
            </a:p>
          </p:txBody>
        </p:sp>
        <p:pic>
          <p:nvPicPr>
            <p:cNvPr id="716" name="object 716"/>
            <p:cNvPicPr/>
            <p:nvPr/>
          </p:nvPicPr>
          <p:blipFill>
            <a:blip r:embed="rId254" cstate="print"/>
            <a:stretch>
              <a:fillRect/>
            </a:stretch>
          </p:blipFill>
          <p:spPr>
            <a:xfrm>
              <a:off x="4236971" y="2495849"/>
              <a:ext cx="15531" cy="11100"/>
            </a:xfrm>
            <a:prstGeom prst="rect">
              <a:avLst/>
            </a:prstGeom>
          </p:spPr>
        </p:pic>
        <p:sp>
          <p:nvSpPr>
            <p:cNvPr id="717" name="object 717"/>
            <p:cNvSpPr/>
            <p:nvPr/>
          </p:nvSpPr>
          <p:spPr>
            <a:xfrm>
              <a:off x="4236971" y="2495849"/>
              <a:ext cx="15875" cy="11430"/>
            </a:xfrm>
            <a:custGeom>
              <a:avLst/>
              <a:gdLst/>
              <a:ahLst/>
              <a:cxnLst/>
              <a:rect l="l" t="t" r="r" b="b"/>
              <a:pathLst>
                <a:path w="15875" h="11430">
                  <a:moveTo>
                    <a:pt x="9398" y="2712"/>
                  </a:moveTo>
                  <a:lnTo>
                    <a:pt x="5605" y="512"/>
                  </a:lnTo>
                  <a:lnTo>
                    <a:pt x="1804" y="0"/>
                  </a:lnTo>
                  <a:lnTo>
                    <a:pt x="904" y="1568"/>
                  </a:lnTo>
                  <a:lnTo>
                    <a:pt x="0" y="3136"/>
                  </a:lnTo>
                  <a:lnTo>
                    <a:pt x="2346" y="6189"/>
                  </a:lnTo>
                  <a:lnTo>
                    <a:pt x="6138" y="8389"/>
                  </a:lnTo>
                  <a:lnTo>
                    <a:pt x="9926" y="10588"/>
                  </a:lnTo>
                  <a:lnTo>
                    <a:pt x="13732" y="11100"/>
                  </a:lnTo>
                  <a:lnTo>
                    <a:pt x="14632" y="9532"/>
                  </a:lnTo>
                  <a:lnTo>
                    <a:pt x="15531" y="7965"/>
                  </a:lnTo>
                  <a:lnTo>
                    <a:pt x="13190" y="4911"/>
                  </a:lnTo>
                  <a:lnTo>
                    <a:pt x="9398" y="2712"/>
                  </a:lnTo>
                  <a:close/>
                </a:path>
              </a:pathLst>
            </a:custGeom>
            <a:ln w="3175">
              <a:solidFill>
                <a:srgbClr val="000000"/>
              </a:solidFill>
            </a:ln>
          </p:spPr>
          <p:txBody>
            <a:bodyPr wrap="square" lIns="0" tIns="0" rIns="0" bIns="0" rtlCol="0"/>
            <a:lstStyle/>
            <a:p>
              <a:endParaRPr sz="1050"/>
            </a:p>
          </p:txBody>
        </p:sp>
        <p:pic>
          <p:nvPicPr>
            <p:cNvPr id="718" name="object 718"/>
            <p:cNvPicPr/>
            <p:nvPr/>
          </p:nvPicPr>
          <p:blipFill>
            <a:blip r:embed="rId255" cstate="print"/>
            <a:stretch>
              <a:fillRect/>
            </a:stretch>
          </p:blipFill>
          <p:spPr>
            <a:xfrm>
              <a:off x="4213042" y="2283593"/>
              <a:ext cx="16108" cy="8994"/>
            </a:xfrm>
            <a:prstGeom prst="rect">
              <a:avLst/>
            </a:prstGeom>
          </p:spPr>
        </p:pic>
        <p:sp>
          <p:nvSpPr>
            <p:cNvPr id="719" name="object 719"/>
            <p:cNvSpPr/>
            <p:nvPr/>
          </p:nvSpPr>
          <p:spPr>
            <a:xfrm>
              <a:off x="4213036" y="2283594"/>
              <a:ext cx="16510" cy="9525"/>
            </a:xfrm>
            <a:custGeom>
              <a:avLst/>
              <a:gdLst/>
              <a:ahLst/>
              <a:cxnLst/>
              <a:rect l="l" t="t" r="r" b="b"/>
              <a:pathLst>
                <a:path w="16510" h="9525">
                  <a:moveTo>
                    <a:pt x="3" y="4501"/>
                  </a:moveTo>
                  <a:lnTo>
                    <a:pt x="0" y="2015"/>
                  </a:lnTo>
                  <a:lnTo>
                    <a:pt x="3604" y="0"/>
                  </a:lnTo>
                  <a:lnTo>
                    <a:pt x="8054" y="0"/>
                  </a:lnTo>
                  <a:lnTo>
                    <a:pt x="12504" y="0"/>
                  </a:lnTo>
                  <a:lnTo>
                    <a:pt x="16115" y="2011"/>
                  </a:lnTo>
                  <a:lnTo>
                    <a:pt x="16118" y="4492"/>
                  </a:lnTo>
                  <a:lnTo>
                    <a:pt x="16121" y="6978"/>
                  </a:lnTo>
                  <a:lnTo>
                    <a:pt x="12516" y="8994"/>
                  </a:lnTo>
                  <a:lnTo>
                    <a:pt x="8066" y="8994"/>
                  </a:lnTo>
                  <a:lnTo>
                    <a:pt x="3616" y="8994"/>
                  </a:lnTo>
                  <a:lnTo>
                    <a:pt x="6" y="6983"/>
                  </a:lnTo>
                  <a:lnTo>
                    <a:pt x="3" y="4501"/>
                  </a:lnTo>
                  <a:close/>
                </a:path>
              </a:pathLst>
            </a:custGeom>
            <a:ln w="3317">
              <a:solidFill>
                <a:srgbClr val="FFFFFF"/>
              </a:solidFill>
            </a:ln>
          </p:spPr>
          <p:txBody>
            <a:bodyPr wrap="square" lIns="0" tIns="0" rIns="0" bIns="0" rtlCol="0"/>
            <a:lstStyle/>
            <a:p>
              <a:endParaRPr sz="1050"/>
            </a:p>
          </p:txBody>
        </p:sp>
        <p:pic>
          <p:nvPicPr>
            <p:cNvPr id="720" name="object 720"/>
            <p:cNvPicPr/>
            <p:nvPr/>
          </p:nvPicPr>
          <p:blipFill>
            <a:blip r:embed="rId256" cstate="print"/>
            <a:stretch>
              <a:fillRect/>
            </a:stretch>
          </p:blipFill>
          <p:spPr>
            <a:xfrm>
              <a:off x="4211800" y="2288058"/>
              <a:ext cx="18594" cy="52030"/>
            </a:xfrm>
            <a:prstGeom prst="rect">
              <a:avLst/>
            </a:prstGeom>
          </p:spPr>
        </p:pic>
        <p:sp>
          <p:nvSpPr>
            <p:cNvPr id="721" name="object 721"/>
            <p:cNvSpPr/>
            <p:nvPr/>
          </p:nvSpPr>
          <p:spPr>
            <a:xfrm>
              <a:off x="4211799" y="2288059"/>
              <a:ext cx="19050" cy="52069"/>
            </a:xfrm>
            <a:custGeom>
              <a:avLst/>
              <a:gdLst/>
              <a:ahLst/>
              <a:cxnLst/>
              <a:rect l="l" t="t" r="r" b="b"/>
              <a:pathLst>
                <a:path w="19050" h="52069">
                  <a:moveTo>
                    <a:pt x="0" y="46421"/>
                  </a:moveTo>
                  <a:lnTo>
                    <a:pt x="3526" y="50891"/>
                  </a:lnTo>
                  <a:lnTo>
                    <a:pt x="10548" y="52030"/>
                  </a:lnTo>
                  <a:lnTo>
                    <a:pt x="15682" y="48958"/>
                  </a:lnTo>
                  <a:lnTo>
                    <a:pt x="16823" y="48275"/>
                  </a:lnTo>
                  <a:lnTo>
                    <a:pt x="17810" y="47413"/>
                  </a:lnTo>
                  <a:lnTo>
                    <a:pt x="18594" y="46421"/>
                  </a:lnTo>
                  <a:lnTo>
                    <a:pt x="18594" y="0"/>
                  </a:lnTo>
                  <a:lnTo>
                    <a:pt x="15370" y="4483"/>
                  </a:lnTo>
                  <a:lnTo>
                    <a:pt x="8633" y="5894"/>
                  </a:lnTo>
                  <a:lnTo>
                    <a:pt x="3547" y="3145"/>
                  </a:lnTo>
                  <a:lnTo>
                    <a:pt x="2092" y="2361"/>
                  </a:lnTo>
                  <a:lnTo>
                    <a:pt x="876" y="1282"/>
                  </a:lnTo>
                  <a:lnTo>
                    <a:pt x="0" y="0"/>
                  </a:lnTo>
                  <a:lnTo>
                    <a:pt x="0" y="46421"/>
                  </a:lnTo>
                  <a:close/>
                </a:path>
              </a:pathLst>
            </a:custGeom>
            <a:ln w="3307">
              <a:solidFill>
                <a:srgbClr val="000000"/>
              </a:solidFill>
            </a:ln>
          </p:spPr>
          <p:txBody>
            <a:bodyPr wrap="square" lIns="0" tIns="0" rIns="0" bIns="0" rtlCol="0"/>
            <a:lstStyle/>
            <a:p>
              <a:endParaRPr sz="1050"/>
            </a:p>
          </p:txBody>
        </p:sp>
        <p:sp>
          <p:nvSpPr>
            <p:cNvPr id="722" name="object 722"/>
            <p:cNvSpPr/>
            <p:nvPr/>
          </p:nvSpPr>
          <p:spPr>
            <a:xfrm>
              <a:off x="4193360" y="2282920"/>
              <a:ext cx="125095" cy="248285"/>
            </a:xfrm>
            <a:custGeom>
              <a:avLst/>
              <a:gdLst/>
              <a:ahLst/>
              <a:cxnLst/>
              <a:rect l="l" t="t" r="r" b="b"/>
              <a:pathLst>
                <a:path w="125095" h="248285">
                  <a:moveTo>
                    <a:pt x="11296" y="209127"/>
                  </a:moveTo>
                  <a:lnTo>
                    <a:pt x="12923" y="214007"/>
                  </a:lnTo>
                  <a:lnTo>
                    <a:pt x="16599" y="218170"/>
                  </a:lnTo>
                  <a:lnTo>
                    <a:pt x="21592" y="220794"/>
                  </a:lnTo>
                  <a:lnTo>
                    <a:pt x="60084" y="239710"/>
                  </a:lnTo>
                  <a:lnTo>
                    <a:pt x="85044" y="248190"/>
                  </a:lnTo>
                  <a:lnTo>
                    <a:pt x="96801" y="246388"/>
                  </a:lnTo>
                  <a:lnTo>
                    <a:pt x="120205" y="195622"/>
                  </a:lnTo>
                  <a:lnTo>
                    <a:pt x="124721" y="121753"/>
                  </a:lnTo>
                  <a:lnTo>
                    <a:pt x="123327" y="84738"/>
                  </a:lnTo>
                  <a:lnTo>
                    <a:pt x="104426" y="71356"/>
                  </a:lnTo>
                  <a:lnTo>
                    <a:pt x="84002" y="59917"/>
                  </a:lnTo>
                  <a:lnTo>
                    <a:pt x="62249" y="50517"/>
                  </a:lnTo>
                  <a:lnTo>
                    <a:pt x="39363" y="43252"/>
                  </a:lnTo>
                  <a:lnTo>
                    <a:pt x="39499" y="34922"/>
                  </a:lnTo>
                  <a:lnTo>
                    <a:pt x="39549" y="26591"/>
                  </a:lnTo>
                  <a:lnTo>
                    <a:pt x="39511" y="18261"/>
                  </a:lnTo>
                  <a:lnTo>
                    <a:pt x="39386" y="9931"/>
                  </a:lnTo>
                  <a:lnTo>
                    <a:pt x="38597" y="4137"/>
                  </a:lnTo>
                  <a:lnTo>
                    <a:pt x="32567" y="0"/>
                  </a:lnTo>
                  <a:lnTo>
                    <a:pt x="25916" y="682"/>
                  </a:lnTo>
                  <a:lnTo>
                    <a:pt x="15200" y="33586"/>
                  </a:lnTo>
                  <a:lnTo>
                    <a:pt x="15236" y="42021"/>
                  </a:lnTo>
                  <a:lnTo>
                    <a:pt x="9359" y="43778"/>
                  </a:lnTo>
                  <a:lnTo>
                    <a:pt x="4648" y="47671"/>
                  </a:lnTo>
                  <a:lnTo>
                    <a:pt x="2324" y="52690"/>
                  </a:lnTo>
                  <a:lnTo>
                    <a:pt x="2313" y="52828"/>
                  </a:lnTo>
                  <a:lnTo>
                    <a:pt x="0" y="92070"/>
                  </a:lnTo>
                  <a:lnTo>
                    <a:pt x="734" y="131313"/>
                  </a:lnTo>
                  <a:lnTo>
                    <a:pt x="4509" y="170424"/>
                  </a:lnTo>
                  <a:lnTo>
                    <a:pt x="11318" y="209266"/>
                  </a:lnTo>
                  <a:lnTo>
                    <a:pt x="11296" y="209127"/>
                  </a:lnTo>
                  <a:close/>
                </a:path>
              </a:pathLst>
            </a:custGeom>
            <a:ln w="6893">
              <a:solidFill>
                <a:srgbClr val="000000"/>
              </a:solidFill>
            </a:ln>
          </p:spPr>
          <p:txBody>
            <a:bodyPr wrap="square" lIns="0" tIns="0" rIns="0" bIns="0" rtlCol="0"/>
            <a:lstStyle/>
            <a:p>
              <a:endParaRPr sz="1050"/>
            </a:p>
          </p:txBody>
        </p:sp>
        <p:pic>
          <p:nvPicPr>
            <p:cNvPr id="723" name="object 723"/>
            <p:cNvPicPr/>
            <p:nvPr/>
          </p:nvPicPr>
          <p:blipFill>
            <a:blip r:embed="rId257" cstate="print"/>
            <a:stretch>
              <a:fillRect/>
            </a:stretch>
          </p:blipFill>
          <p:spPr>
            <a:xfrm>
              <a:off x="4215960" y="2421068"/>
              <a:ext cx="14794" cy="16144"/>
            </a:xfrm>
            <a:prstGeom prst="rect">
              <a:avLst/>
            </a:prstGeom>
          </p:spPr>
        </p:pic>
        <p:sp>
          <p:nvSpPr>
            <p:cNvPr id="724" name="object 724"/>
            <p:cNvSpPr/>
            <p:nvPr/>
          </p:nvSpPr>
          <p:spPr>
            <a:xfrm>
              <a:off x="4215960" y="2421069"/>
              <a:ext cx="15240" cy="16510"/>
            </a:xfrm>
            <a:custGeom>
              <a:avLst/>
              <a:gdLst/>
              <a:ahLst/>
              <a:cxnLst/>
              <a:rect l="l" t="t" r="r" b="b"/>
              <a:pathLst>
                <a:path w="15239" h="16510">
                  <a:moveTo>
                    <a:pt x="12781" y="4949"/>
                  </a:moveTo>
                  <a:lnTo>
                    <a:pt x="10767" y="1443"/>
                  </a:lnTo>
                  <a:lnTo>
                    <a:pt x="6723" y="0"/>
                  </a:lnTo>
                  <a:lnTo>
                    <a:pt x="3750" y="1725"/>
                  </a:lnTo>
                  <a:lnTo>
                    <a:pt x="777" y="3450"/>
                  </a:lnTo>
                  <a:lnTo>
                    <a:pt x="0" y="7689"/>
                  </a:lnTo>
                  <a:lnTo>
                    <a:pt x="2014" y="11194"/>
                  </a:lnTo>
                  <a:lnTo>
                    <a:pt x="4028" y="14700"/>
                  </a:lnTo>
                  <a:lnTo>
                    <a:pt x="8071" y="16144"/>
                  </a:lnTo>
                  <a:lnTo>
                    <a:pt x="11045" y="14419"/>
                  </a:lnTo>
                  <a:lnTo>
                    <a:pt x="14018" y="12693"/>
                  </a:lnTo>
                  <a:lnTo>
                    <a:pt x="14794" y="8454"/>
                  </a:lnTo>
                  <a:lnTo>
                    <a:pt x="12781" y="4949"/>
                  </a:lnTo>
                  <a:close/>
                </a:path>
              </a:pathLst>
            </a:custGeom>
            <a:ln w="3175">
              <a:solidFill>
                <a:srgbClr val="000000"/>
              </a:solidFill>
            </a:ln>
          </p:spPr>
          <p:txBody>
            <a:bodyPr wrap="square" lIns="0" tIns="0" rIns="0" bIns="0" rtlCol="0"/>
            <a:lstStyle/>
            <a:p>
              <a:endParaRPr sz="1050"/>
            </a:p>
          </p:txBody>
        </p:sp>
        <p:pic>
          <p:nvPicPr>
            <p:cNvPr id="725" name="object 725"/>
            <p:cNvPicPr/>
            <p:nvPr/>
          </p:nvPicPr>
          <p:blipFill>
            <a:blip r:embed="rId258" cstate="print"/>
            <a:stretch>
              <a:fillRect/>
            </a:stretch>
          </p:blipFill>
          <p:spPr>
            <a:xfrm>
              <a:off x="4234326" y="2430598"/>
              <a:ext cx="14792" cy="16144"/>
            </a:xfrm>
            <a:prstGeom prst="rect">
              <a:avLst/>
            </a:prstGeom>
          </p:spPr>
        </p:pic>
        <p:sp>
          <p:nvSpPr>
            <p:cNvPr id="726" name="object 726"/>
            <p:cNvSpPr/>
            <p:nvPr/>
          </p:nvSpPr>
          <p:spPr>
            <a:xfrm>
              <a:off x="4234326" y="2430598"/>
              <a:ext cx="15240" cy="16510"/>
            </a:xfrm>
            <a:custGeom>
              <a:avLst/>
              <a:gdLst/>
              <a:ahLst/>
              <a:cxnLst/>
              <a:rect l="l" t="t" r="r" b="b"/>
              <a:pathLst>
                <a:path w="15239" h="16510">
                  <a:moveTo>
                    <a:pt x="12781" y="4949"/>
                  </a:moveTo>
                  <a:lnTo>
                    <a:pt x="10766" y="1443"/>
                  </a:lnTo>
                  <a:lnTo>
                    <a:pt x="6721" y="0"/>
                  </a:lnTo>
                  <a:lnTo>
                    <a:pt x="3746" y="1725"/>
                  </a:lnTo>
                  <a:lnTo>
                    <a:pt x="775" y="3450"/>
                  </a:lnTo>
                  <a:lnTo>
                    <a:pt x="0" y="7689"/>
                  </a:lnTo>
                  <a:lnTo>
                    <a:pt x="2010" y="11194"/>
                  </a:lnTo>
                  <a:lnTo>
                    <a:pt x="4026" y="14700"/>
                  </a:lnTo>
                  <a:lnTo>
                    <a:pt x="8071" y="16144"/>
                  </a:lnTo>
                  <a:lnTo>
                    <a:pt x="11041" y="14419"/>
                  </a:lnTo>
                  <a:lnTo>
                    <a:pt x="14016" y="12693"/>
                  </a:lnTo>
                  <a:lnTo>
                    <a:pt x="14792" y="8454"/>
                  </a:lnTo>
                  <a:lnTo>
                    <a:pt x="12781" y="4949"/>
                  </a:lnTo>
                  <a:close/>
                </a:path>
              </a:pathLst>
            </a:custGeom>
            <a:ln w="3175">
              <a:solidFill>
                <a:srgbClr val="000000"/>
              </a:solidFill>
            </a:ln>
          </p:spPr>
          <p:txBody>
            <a:bodyPr wrap="square" lIns="0" tIns="0" rIns="0" bIns="0" rtlCol="0"/>
            <a:lstStyle/>
            <a:p>
              <a:endParaRPr sz="1050"/>
            </a:p>
          </p:txBody>
        </p:sp>
        <p:pic>
          <p:nvPicPr>
            <p:cNvPr id="727" name="object 727"/>
            <p:cNvPicPr/>
            <p:nvPr/>
          </p:nvPicPr>
          <p:blipFill>
            <a:blip r:embed="rId259" cstate="print"/>
            <a:stretch>
              <a:fillRect/>
            </a:stretch>
          </p:blipFill>
          <p:spPr>
            <a:xfrm>
              <a:off x="4253471" y="2440128"/>
              <a:ext cx="14792" cy="16144"/>
            </a:xfrm>
            <a:prstGeom prst="rect">
              <a:avLst/>
            </a:prstGeom>
          </p:spPr>
        </p:pic>
        <p:sp>
          <p:nvSpPr>
            <p:cNvPr id="728" name="object 728"/>
            <p:cNvSpPr/>
            <p:nvPr/>
          </p:nvSpPr>
          <p:spPr>
            <a:xfrm>
              <a:off x="4253471" y="2440128"/>
              <a:ext cx="15240" cy="16510"/>
            </a:xfrm>
            <a:custGeom>
              <a:avLst/>
              <a:gdLst/>
              <a:ahLst/>
              <a:cxnLst/>
              <a:rect l="l" t="t" r="r" b="b"/>
              <a:pathLst>
                <a:path w="15239" h="16510">
                  <a:moveTo>
                    <a:pt x="12781" y="4949"/>
                  </a:moveTo>
                  <a:lnTo>
                    <a:pt x="10766" y="1443"/>
                  </a:lnTo>
                  <a:lnTo>
                    <a:pt x="6721" y="0"/>
                  </a:lnTo>
                  <a:lnTo>
                    <a:pt x="3750" y="1725"/>
                  </a:lnTo>
                  <a:lnTo>
                    <a:pt x="775" y="3450"/>
                  </a:lnTo>
                  <a:lnTo>
                    <a:pt x="0" y="7689"/>
                  </a:lnTo>
                  <a:lnTo>
                    <a:pt x="2010" y="11194"/>
                  </a:lnTo>
                  <a:lnTo>
                    <a:pt x="4026" y="14700"/>
                  </a:lnTo>
                  <a:lnTo>
                    <a:pt x="8071" y="16144"/>
                  </a:lnTo>
                  <a:lnTo>
                    <a:pt x="11041" y="14419"/>
                  </a:lnTo>
                  <a:lnTo>
                    <a:pt x="14016" y="12693"/>
                  </a:lnTo>
                  <a:lnTo>
                    <a:pt x="14792" y="8454"/>
                  </a:lnTo>
                  <a:lnTo>
                    <a:pt x="12781" y="4949"/>
                  </a:lnTo>
                  <a:close/>
                </a:path>
              </a:pathLst>
            </a:custGeom>
            <a:ln w="3175">
              <a:solidFill>
                <a:srgbClr val="000000"/>
              </a:solidFill>
            </a:ln>
          </p:spPr>
          <p:txBody>
            <a:bodyPr wrap="square" lIns="0" tIns="0" rIns="0" bIns="0" rtlCol="0"/>
            <a:lstStyle/>
            <a:p>
              <a:endParaRPr sz="1050"/>
            </a:p>
          </p:txBody>
        </p:sp>
        <p:pic>
          <p:nvPicPr>
            <p:cNvPr id="729" name="object 729"/>
            <p:cNvPicPr/>
            <p:nvPr/>
          </p:nvPicPr>
          <p:blipFill>
            <a:blip r:embed="rId260" cstate="print"/>
            <a:stretch>
              <a:fillRect/>
            </a:stretch>
          </p:blipFill>
          <p:spPr>
            <a:xfrm>
              <a:off x="4215960" y="2440128"/>
              <a:ext cx="14794" cy="16144"/>
            </a:xfrm>
            <a:prstGeom prst="rect">
              <a:avLst/>
            </a:prstGeom>
          </p:spPr>
        </p:pic>
        <p:sp>
          <p:nvSpPr>
            <p:cNvPr id="730" name="object 730"/>
            <p:cNvSpPr/>
            <p:nvPr/>
          </p:nvSpPr>
          <p:spPr>
            <a:xfrm>
              <a:off x="4215960" y="2440128"/>
              <a:ext cx="15240" cy="16510"/>
            </a:xfrm>
            <a:custGeom>
              <a:avLst/>
              <a:gdLst/>
              <a:ahLst/>
              <a:cxnLst/>
              <a:rect l="l" t="t" r="r" b="b"/>
              <a:pathLst>
                <a:path w="15239" h="16510">
                  <a:moveTo>
                    <a:pt x="12781" y="4949"/>
                  </a:moveTo>
                  <a:lnTo>
                    <a:pt x="10767" y="1443"/>
                  </a:lnTo>
                  <a:lnTo>
                    <a:pt x="6723" y="0"/>
                  </a:lnTo>
                  <a:lnTo>
                    <a:pt x="3750" y="1725"/>
                  </a:lnTo>
                  <a:lnTo>
                    <a:pt x="777" y="3450"/>
                  </a:lnTo>
                  <a:lnTo>
                    <a:pt x="0" y="7689"/>
                  </a:lnTo>
                  <a:lnTo>
                    <a:pt x="2014" y="11194"/>
                  </a:lnTo>
                  <a:lnTo>
                    <a:pt x="4028" y="14700"/>
                  </a:lnTo>
                  <a:lnTo>
                    <a:pt x="8071" y="16144"/>
                  </a:lnTo>
                  <a:lnTo>
                    <a:pt x="11045" y="14419"/>
                  </a:lnTo>
                  <a:lnTo>
                    <a:pt x="14018" y="12693"/>
                  </a:lnTo>
                  <a:lnTo>
                    <a:pt x="14794" y="8454"/>
                  </a:lnTo>
                  <a:lnTo>
                    <a:pt x="12781" y="4949"/>
                  </a:lnTo>
                  <a:close/>
                </a:path>
              </a:pathLst>
            </a:custGeom>
            <a:ln w="3175">
              <a:solidFill>
                <a:srgbClr val="000000"/>
              </a:solidFill>
            </a:ln>
          </p:spPr>
          <p:txBody>
            <a:bodyPr wrap="square" lIns="0" tIns="0" rIns="0" bIns="0" rtlCol="0"/>
            <a:lstStyle/>
            <a:p>
              <a:endParaRPr sz="1050"/>
            </a:p>
          </p:txBody>
        </p:sp>
        <p:pic>
          <p:nvPicPr>
            <p:cNvPr id="731" name="object 731"/>
            <p:cNvPicPr/>
            <p:nvPr/>
          </p:nvPicPr>
          <p:blipFill>
            <a:blip r:embed="rId261" cstate="print"/>
            <a:stretch>
              <a:fillRect/>
            </a:stretch>
          </p:blipFill>
          <p:spPr>
            <a:xfrm>
              <a:off x="4234326" y="2449658"/>
              <a:ext cx="14792" cy="16144"/>
            </a:xfrm>
            <a:prstGeom prst="rect">
              <a:avLst/>
            </a:prstGeom>
          </p:spPr>
        </p:pic>
        <p:sp>
          <p:nvSpPr>
            <p:cNvPr id="732" name="object 732"/>
            <p:cNvSpPr/>
            <p:nvPr/>
          </p:nvSpPr>
          <p:spPr>
            <a:xfrm>
              <a:off x="4234326" y="2449658"/>
              <a:ext cx="15240" cy="16510"/>
            </a:xfrm>
            <a:custGeom>
              <a:avLst/>
              <a:gdLst/>
              <a:ahLst/>
              <a:cxnLst/>
              <a:rect l="l" t="t" r="r" b="b"/>
              <a:pathLst>
                <a:path w="15239" h="16510">
                  <a:moveTo>
                    <a:pt x="12781" y="4949"/>
                  </a:moveTo>
                  <a:lnTo>
                    <a:pt x="10766" y="1443"/>
                  </a:lnTo>
                  <a:lnTo>
                    <a:pt x="6721" y="0"/>
                  </a:lnTo>
                  <a:lnTo>
                    <a:pt x="3746" y="1725"/>
                  </a:lnTo>
                  <a:lnTo>
                    <a:pt x="775" y="3450"/>
                  </a:lnTo>
                  <a:lnTo>
                    <a:pt x="0" y="7689"/>
                  </a:lnTo>
                  <a:lnTo>
                    <a:pt x="2010" y="11194"/>
                  </a:lnTo>
                  <a:lnTo>
                    <a:pt x="4026" y="14700"/>
                  </a:lnTo>
                  <a:lnTo>
                    <a:pt x="8071" y="16144"/>
                  </a:lnTo>
                  <a:lnTo>
                    <a:pt x="11041" y="14419"/>
                  </a:lnTo>
                  <a:lnTo>
                    <a:pt x="14016" y="12693"/>
                  </a:lnTo>
                  <a:lnTo>
                    <a:pt x="14792" y="8454"/>
                  </a:lnTo>
                  <a:lnTo>
                    <a:pt x="12781" y="4949"/>
                  </a:lnTo>
                  <a:close/>
                </a:path>
              </a:pathLst>
            </a:custGeom>
            <a:ln w="3175">
              <a:solidFill>
                <a:srgbClr val="000000"/>
              </a:solidFill>
            </a:ln>
          </p:spPr>
          <p:txBody>
            <a:bodyPr wrap="square" lIns="0" tIns="0" rIns="0" bIns="0" rtlCol="0"/>
            <a:lstStyle/>
            <a:p>
              <a:endParaRPr sz="1050"/>
            </a:p>
          </p:txBody>
        </p:sp>
        <p:pic>
          <p:nvPicPr>
            <p:cNvPr id="733" name="object 733"/>
            <p:cNvPicPr/>
            <p:nvPr/>
          </p:nvPicPr>
          <p:blipFill>
            <a:blip r:embed="rId262" cstate="print"/>
            <a:stretch>
              <a:fillRect/>
            </a:stretch>
          </p:blipFill>
          <p:spPr>
            <a:xfrm>
              <a:off x="4253471" y="2459187"/>
              <a:ext cx="14792" cy="16144"/>
            </a:xfrm>
            <a:prstGeom prst="rect">
              <a:avLst/>
            </a:prstGeom>
          </p:spPr>
        </p:pic>
        <p:sp>
          <p:nvSpPr>
            <p:cNvPr id="734" name="object 734"/>
            <p:cNvSpPr/>
            <p:nvPr/>
          </p:nvSpPr>
          <p:spPr>
            <a:xfrm>
              <a:off x="4253471" y="2459188"/>
              <a:ext cx="15240" cy="16510"/>
            </a:xfrm>
            <a:custGeom>
              <a:avLst/>
              <a:gdLst/>
              <a:ahLst/>
              <a:cxnLst/>
              <a:rect l="l" t="t" r="r" b="b"/>
              <a:pathLst>
                <a:path w="15239" h="16510">
                  <a:moveTo>
                    <a:pt x="12781" y="4949"/>
                  </a:moveTo>
                  <a:lnTo>
                    <a:pt x="10766" y="1443"/>
                  </a:lnTo>
                  <a:lnTo>
                    <a:pt x="6721" y="0"/>
                  </a:lnTo>
                  <a:lnTo>
                    <a:pt x="3750" y="1725"/>
                  </a:lnTo>
                  <a:lnTo>
                    <a:pt x="775" y="3450"/>
                  </a:lnTo>
                  <a:lnTo>
                    <a:pt x="0" y="7689"/>
                  </a:lnTo>
                  <a:lnTo>
                    <a:pt x="2010" y="11194"/>
                  </a:lnTo>
                  <a:lnTo>
                    <a:pt x="4026" y="14700"/>
                  </a:lnTo>
                  <a:lnTo>
                    <a:pt x="8071" y="16144"/>
                  </a:lnTo>
                  <a:lnTo>
                    <a:pt x="11041" y="14419"/>
                  </a:lnTo>
                  <a:lnTo>
                    <a:pt x="14016" y="12693"/>
                  </a:lnTo>
                  <a:lnTo>
                    <a:pt x="14792" y="8454"/>
                  </a:lnTo>
                  <a:lnTo>
                    <a:pt x="12781" y="4949"/>
                  </a:lnTo>
                  <a:close/>
                </a:path>
              </a:pathLst>
            </a:custGeom>
            <a:ln w="3175">
              <a:solidFill>
                <a:srgbClr val="000000"/>
              </a:solidFill>
            </a:ln>
          </p:spPr>
          <p:txBody>
            <a:bodyPr wrap="square" lIns="0" tIns="0" rIns="0" bIns="0" rtlCol="0"/>
            <a:lstStyle/>
            <a:p>
              <a:endParaRPr sz="1050"/>
            </a:p>
          </p:txBody>
        </p:sp>
        <p:pic>
          <p:nvPicPr>
            <p:cNvPr id="735" name="object 735"/>
            <p:cNvPicPr/>
            <p:nvPr/>
          </p:nvPicPr>
          <p:blipFill>
            <a:blip r:embed="rId263" cstate="print"/>
            <a:stretch>
              <a:fillRect/>
            </a:stretch>
          </p:blipFill>
          <p:spPr>
            <a:xfrm>
              <a:off x="4215960" y="2459870"/>
              <a:ext cx="14794" cy="16144"/>
            </a:xfrm>
            <a:prstGeom prst="rect">
              <a:avLst/>
            </a:prstGeom>
          </p:spPr>
        </p:pic>
        <p:sp>
          <p:nvSpPr>
            <p:cNvPr id="736" name="object 736"/>
            <p:cNvSpPr/>
            <p:nvPr/>
          </p:nvSpPr>
          <p:spPr>
            <a:xfrm>
              <a:off x="4215960" y="2459870"/>
              <a:ext cx="15240" cy="16510"/>
            </a:xfrm>
            <a:custGeom>
              <a:avLst/>
              <a:gdLst/>
              <a:ahLst/>
              <a:cxnLst/>
              <a:rect l="l" t="t" r="r" b="b"/>
              <a:pathLst>
                <a:path w="15239" h="16510">
                  <a:moveTo>
                    <a:pt x="12781" y="4949"/>
                  </a:moveTo>
                  <a:lnTo>
                    <a:pt x="10767" y="1443"/>
                  </a:lnTo>
                  <a:lnTo>
                    <a:pt x="6723" y="0"/>
                  </a:lnTo>
                  <a:lnTo>
                    <a:pt x="3750" y="1725"/>
                  </a:lnTo>
                  <a:lnTo>
                    <a:pt x="777" y="3450"/>
                  </a:lnTo>
                  <a:lnTo>
                    <a:pt x="0" y="7689"/>
                  </a:lnTo>
                  <a:lnTo>
                    <a:pt x="2014" y="11194"/>
                  </a:lnTo>
                  <a:lnTo>
                    <a:pt x="4028" y="14700"/>
                  </a:lnTo>
                  <a:lnTo>
                    <a:pt x="8071" y="16144"/>
                  </a:lnTo>
                  <a:lnTo>
                    <a:pt x="11045" y="14419"/>
                  </a:lnTo>
                  <a:lnTo>
                    <a:pt x="14018" y="12693"/>
                  </a:lnTo>
                  <a:lnTo>
                    <a:pt x="14794" y="8454"/>
                  </a:lnTo>
                  <a:lnTo>
                    <a:pt x="12781" y="4949"/>
                  </a:lnTo>
                  <a:close/>
                </a:path>
              </a:pathLst>
            </a:custGeom>
            <a:ln w="3175">
              <a:solidFill>
                <a:srgbClr val="000000"/>
              </a:solidFill>
            </a:ln>
          </p:spPr>
          <p:txBody>
            <a:bodyPr wrap="square" lIns="0" tIns="0" rIns="0" bIns="0" rtlCol="0"/>
            <a:lstStyle/>
            <a:p>
              <a:endParaRPr sz="1050"/>
            </a:p>
          </p:txBody>
        </p:sp>
        <p:pic>
          <p:nvPicPr>
            <p:cNvPr id="737" name="object 737"/>
            <p:cNvPicPr/>
            <p:nvPr/>
          </p:nvPicPr>
          <p:blipFill>
            <a:blip r:embed="rId264" cstate="print"/>
            <a:stretch>
              <a:fillRect/>
            </a:stretch>
          </p:blipFill>
          <p:spPr>
            <a:xfrm>
              <a:off x="4234326" y="2469400"/>
              <a:ext cx="14792" cy="16144"/>
            </a:xfrm>
            <a:prstGeom prst="rect">
              <a:avLst/>
            </a:prstGeom>
          </p:spPr>
        </p:pic>
        <p:sp>
          <p:nvSpPr>
            <p:cNvPr id="738" name="object 738"/>
            <p:cNvSpPr/>
            <p:nvPr/>
          </p:nvSpPr>
          <p:spPr>
            <a:xfrm>
              <a:off x="4234326" y="2469400"/>
              <a:ext cx="15240" cy="16510"/>
            </a:xfrm>
            <a:custGeom>
              <a:avLst/>
              <a:gdLst/>
              <a:ahLst/>
              <a:cxnLst/>
              <a:rect l="l" t="t" r="r" b="b"/>
              <a:pathLst>
                <a:path w="15239" h="16510">
                  <a:moveTo>
                    <a:pt x="12781" y="4949"/>
                  </a:moveTo>
                  <a:lnTo>
                    <a:pt x="10766" y="1443"/>
                  </a:lnTo>
                  <a:lnTo>
                    <a:pt x="6721" y="0"/>
                  </a:lnTo>
                  <a:lnTo>
                    <a:pt x="3746" y="1725"/>
                  </a:lnTo>
                  <a:lnTo>
                    <a:pt x="775" y="3450"/>
                  </a:lnTo>
                  <a:lnTo>
                    <a:pt x="0" y="7689"/>
                  </a:lnTo>
                  <a:lnTo>
                    <a:pt x="2010" y="11194"/>
                  </a:lnTo>
                  <a:lnTo>
                    <a:pt x="4026" y="14700"/>
                  </a:lnTo>
                  <a:lnTo>
                    <a:pt x="8071" y="16144"/>
                  </a:lnTo>
                  <a:lnTo>
                    <a:pt x="11041" y="14419"/>
                  </a:lnTo>
                  <a:lnTo>
                    <a:pt x="14016" y="12693"/>
                  </a:lnTo>
                  <a:lnTo>
                    <a:pt x="14792" y="8454"/>
                  </a:lnTo>
                  <a:lnTo>
                    <a:pt x="12781" y="4949"/>
                  </a:lnTo>
                  <a:close/>
                </a:path>
              </a:pathLst>
            </a:custGeom>
            <a:ln w="3175">
              <a:solidFill>
                <a:srgbClr val="000000"/>
              </a:solidFill>
            </a:ln>
          </p:spPr>
          <p:txBody>
            <a:bodyPr wrap="square" lIns="0" tIns="0" rIns="0" bIns="0" rtlCol="0"/>
            <a:lstStyle/>
            <a:p>
              <a:endParaRPr sz="1050"/>
            </a:p>
          </p:txBody>
        </p:sp>
        <p:pic>
          <p:nvPicPr>
            <p:cNvPr id="739" name="object 739"/>
            <p:cNvPicPr/>
            <p:nvPr/>
          </p:nvPicPr>
          <p:blipFill>
            <a:blip r:embed="rId265" cstate="print"/>
            <a:stretch>
              <a:fillRect/>
            </a:stretch>
          </p:blipFill>
          <p:spPr>
            <a:xfrm>
              <a:off x="4253471" y="2478929"/>
              <a:ext cx="14792" cy="16144"/>
            </a:xfrm>
            <a:prstGeom prst="rect">
              <a:avLst/>
            </a:prstGeom>
          </p:spPr>
        </p:pic>
        <p:sp>
          <p:nvSpPr>
            <p:cNvPr id="740" name="object 740"/>
            <p:cNvSpPr/>
            <p:nvPr/>
          </p:nvSpPr>
          <p:spPr>
            <a:xfrm>
              <a:off x="4253471" y="2478930"/>
              <a:ext cx="15240" cy="16510"/>
            </a:xfrm>
            <a:custGeom>
              <a:avLst/>
              <a:gdLst/>
              <a:ahLst/>
              <a:cxnLst/>
              <a:rect l="l" t="t" r="r" b="b"/>
              <a:pathLst>
                <a:path w="15239" h="16510">
                  <a:moveTo>
                    <a:pt x="12781" y="4949"/>
                  </a:moveTo>
                  <a:lnTo>
                    <a:pt x="10766" y="1443"/>
                  </a:lnTo>
                  <a:lnTo>
                    <a:pt x="6721" y="0"/>
                  </a:lnTo>
                  <a:lnTo>
                    <a:pt x="3750" y="1725"/>
                  </a:lnTo>
                  <a:lnTo>
                    <a:pt x="775" y="3450"/>
                  </a:lnTo>
                  <a:lnTo>
                    <a:pt x="0" y="7689"/>
                  </a:lnTo>
                  <a:lnTo>
                    <a:pt x="2010" y="11194"/>
                  </a:lnTo>
                  <a:lnTo>
                    <a:pt x="4026" y="14700"/>
                  </a:lnTo>
                  <a:lnTo>
                    <a:pt x="8071" y="16144"/>
                  </a:lnTo>
                  <a:lnTo>
                    <a:pt x="11041" y="14419"/>
                  </a:lnTo>
                  <a:lnTo>
                    <a:pt x="14016" y="12693"/>
                  </a:lnTo>
                  <a:lnTo>
                    <a:pt x="14792" y="8454"/>
                  </a:lnTo>
                  <a:lnTo>
                    <a:pt x="12781" y="4949"/>
                  </a:lnTo>
                  <a:close/>
                </a:path>
              </a:pathLst>
            </a:custGeom>
            <a:ln w="3175">
              <a:solidFill>
                <a:srgbClr val="000000"/>
              </a:solidFill>
            </a:ln>
          </p:spPr>
          <p:txBody>
            <a:bodyPr wrap="square" lIns="0" tIns="0" rIns="0" bIns="0" rtlCol="0"/>
            <a:lstStyle/>
            <a:p>
              <a:endParaRPr sz="1050"/>
            </a:p>
          </p:txBody>
        </p:sp>
        <p:sp>
          <p:nvSpPr>
            <p:cNvPr id="741" name="object 741"/>
            <p:cNvSpPr/>
            <p:nvPr/>
          </p:nvSpPr>
          <p:spPr>
            <a:xfrm>
              <a:off x="4060604" y="1757759"/>
              <a:ext cx="144145" cy="102870"/>
            </a:xfrm>
            <a:custGeom>
              <a:avLst/>
              <a:gdLst/>
              <a:ahLst/>
              <a:cxnLst/>
              <a:rect l="l" t="t" r="r" b="b"/>
              <a:pathLst>
                <a:path w="144145" h="102869">
                  <a:moveTo>
                    <a:pt x="112438" y="0"/>
                  </a:moveTo>
                  <a:lnTo>
                    <a:pt x="106062" y="278"/>
                  </a:lnTo>
                  <a:lnTo>
                    <a:pt x="0" y="102577"/>
                  </a:lnTo>
                  <a:lnTo>
                    <a:pt x="52070" y="102577"/>
                  </a:lnTo>
                  <a:lnTo>
                    <a:pt x="100882" y="87583"/>
                  </a:lnTo>
                  <a:lnTo>
                    <a:pt x="140057" y="54495"/>
                  </a:lnTo>
                  <a:lnTo>
                    <a:pt x="144050" y="40320"/>
                  </a:lnTo>
                  <a:lnTo>
                    <a:pt x="142445" y="26175"/>
                  </a:lnTo>
                  <a:lnTo>
                    <a:pt x="135744" y="13672"/>
                  </a:lnTo>
                  <a:lnTo>
                    <a:pt x="124448" y="4422"/>
                  </a:lnTo>
                  <a:lnTo>
                    <a:pt x="118778" y="1428"/>
                  </a:lnTo>
                  <a:lnTo>
                    <a:pt x="112438" y="0"/>
                  </a:lnTo>
                  <a:close/>
                </a:path>
              </a:pathLst>
            </a:custGeom>
            <a:solidFill>
              <a:srgbClr val="DDDDDD"/>
            </a:solidFill>
          </p:spPr>
          <p:txBody>
            <a:bodyPr wrap="square" lIns="0" tIns="0" rIns="0" bIns="0" rtlCol="0"/>
            <a:lstStyle/>
            <a:p>
              <a:endParaRPr sz="1050"/>
            </a:p>
          </p:txBody>
        </p:sp>
        <p:pic>
          <p:nvPicPr>
            <p:cNvPr id="742" name="object 742"/>
            <p:cNvPicPr/>
            <p:nvPr/>
          </p:nvPicPr>
          <p:blipFill>
            <a:blip r:embed="rId266" cstate="print"/>
            <a:stretch>
              <a:fillRect/>
            </a:stretch>
          </p:blipFill>
          <p:spPr>
            <a:xfrm>
              <a:off x="4060604" y="1782872"/>
              <a:ext cx="98729" cy="77464"/>
            </a:xfrm>
            <a:prstGeom prst="rect">
              <a:avLst/>
            </a:prstGeom>
          </p:spPr>
        </p:pic>
        <p:sp>
          <p:nvSpPr>
            <p:cNvPr id="743" name="object 743"/>
            <p:cNvSpPr/>
            <p:nvPr/>
          </p:nvSpPr>
          <p:spPr>
            <a:xfrm>
              <a:off x="4060604" y="1782872"/>
              <a:ext cx="99060" cy="77470"/>
            </a:xfrm>
            <a:custGeom>
              <a:avLst/>
              <a:gdLst/>
              <a:ahLst/>
              <a:cxnLst/>
              <a:rect l="l" t="t" r="r" b="b"/>
              <a:pathLst>
                <a:path w="99060" h="77469">
                  <a:moveTo>
                    <a:pt x="77" y="57430"/>
                  </a:moveTo>
                  <a:lnTo>
                    <a:pt x="98729" y="0"/>
                  </a:lnTo>
                  <a:lnTo>
                    <a:pt x="92064" y="24040"/>
                  </a:lnTo>
                  <a:lnTo>
                    <a:pt x="0" y="77464"/>
                  </a:lnTo>
                  <a:lnTo>
                    <a:pt x="77" y="57430"/>
                  </a:lnTo>
                  <a:close/>
                </a:path>
              </a:pathLst>
            </a:custGeom>
            <a:ln w="3175">
              <a:solidFill>
                <a:srgbClr val="FFFFFF"/>
              </a:solidFill>
            </a:ln>
          </p:spPr>
          <p:txBody>
            <a:bodyPr wrap="square" lIns="0" tIns="0" rIns="0" bIns="0" rtlCol="0"/>
            <a:lstStyle/>
            <a:p>
              <a:endParaRPr sz="1050"/>
            </a:p>
          </p:txBody>
        </p:sp>
        <p:pic>
          <p:nvPicPr>
            <p:cNvPr id="744" name="object 744"/>
            <p:cNvPicPr/>
            <p:nvPr/>
          </p:nvPicPr>
          <p:blipFill>
            <a:blip r:embed="rId267" cstate="print"/>
            <a:stretch>
              <a:fillRect/>
            </a:stretch>
          </p:blipFill>
          <p:spPr>
            <a:xfrm>
              <a:off x="4145892" y="1681367"/>
              <a:ext cx="44104" cy="109429"/>
            </a:xfrm>
            <a:prstGeom prst="rect">
              <a:avLst/>
            </a:prstGeom>
          </p:spPr>
        </p:pic>
        <p:sp>
          <p:nvSpPr>
            <p:cNvPr id="745" name="object 745"/>
            <p:cNvSpPr/>
            <p:nvPr/>
          </p:nvSpPr>
          <p:spPr>
            <a:xfrm>
              <a:off x="4145891" y="1681367"/>
              <a:ext cx="44450" cy="109855"/>
            </a:xfrm>
            <a:custGeom>
              <a:avLst/>
              <a:gdLst/>
              <a:ahLst/>
              <a:cxnLst/>
              <a:rect l="l" t="t" r="r" b="b"/>
              <a:pathLst>
                <a:path w="44450" h="109855">
                  <a:moveTo>
                    <a:pt x="0" y="109429"/>
                  </a:moveTo>
                  <a:lnTo>
                    <a:pt x="32372" y="0"/>
                  </a:lnTo>
                  <a:lnTo>
                    <a:pt x="44104" y="0"/>
                  </a:lnTo>
                  <a:lnTo>
                    <a:pt x="13442" y="101504"/>
                  </a:lnTo>
                  <a:lnTo>
                    <a:pt x="0" y="109429"/>
                  </a:lnTo>
                  <a:close/>
                </a:path>
              </a:pathLst>
            </a:custGeom>
            <a:ln w="3175">
              <a:solidFill>
                <a:srgbClr val="FFFFFF"/>
              </a:solidFill>
            </a:ln>
          </p:spPr>
          <p:txBody>
            <a:bodyPr wrap="square" lIns="0" tIns="0" rIns="0" bIns="0" rtlCol="0"/>
            <a:lstStyle/>
            <a:p>
              <a:endParaRPr sz="1050"/>
            </a:p>
          </p:txBody>
        </p:sp>
        <p:pic>
          <p:nvPicPr>
            <p:cNvPr id="746" name="object 746"/>
            <p:cNvPicPr/>
            <p:nvPr/>
          </p:nvPicPr>
          <p:blipFill>
            <a:blip r:embed="rId268" cstate="print"/>
            <a:stretch>
              <a:fillRect/>
            </a:stretch>
          </p:blipFill>
          <p:spPr>
            <a:xfrm>
              <a:off x="4041218" y="1602389"/>
              <a:ext cx="148778" cy="78977"/>
            </a:xfrm>
            <a:prstGeom prst="rect">
              <a:avLst/>
            </a:prstGeom>
          </p:spPr>
        </p:pic>
        <p:sp>
          <p:nvSpPr>
            <p:cNvPr id="747" name="object 747"/>
            <p:cNvSpPr/>
            <p:nvPr/>
          </p:nvSpPr>
          <p:spPr>
            <a:xfrm>
              <a:off x="4041218" y="1602389"/>
              <a:ext cx="149225" cy="79375"/>
            </a:xfrm>
            <a:custGeom>
              <a:avLst/>
              <a:gdLst/>
              <a:ahLst/>
              <a:cxnLst/>
              <a:rect l="l" t="t" r="r" b="b"/>
              <a:pathLst>
                <a:path w="149225" h="79375">
                  <a:moveTo>
                    <a:pt x="0" y="445"/>
                  </a:moveTo>
                  <a:lnTo>
                    <a:pt x="12109" y="0"/>
                  </a:lnTo>
                  <a:lnTo>
                    <a:pt x="148778" y="78977"/>
                  </a:lnTo>
                  <a:lnTo>
                    <a:pt x="137046" y="78977"/>
                  </a:lnTo>
                  <a:lnTo>
                    <a:pt x="102590" y="59698"/>
                  </a:lnTo>
                  <a:lnTo>
                    <a:pt x="68263" y="40183"/>
                  </a:lnTo>
                  <a:lnTo>
                    <a:pt x="34066" y="20431"/>
                  </a:lnTo>
                  <a:lnTo>
                    <a:pt x="0" y="445"/>
                  </a:lnTo>
                  <a:close/>
                </a:path>
              </a:pathLst>
            </a:custGeom>
            <a:ln w="3175">
              <a:solidFill>
                <a:srgbClr val="FFFFFF"/>
              </a:solidFill>
            </a:ln>
          </p:spPr>
          <p:txBody>
            <a:bodyPr wrap="square" lIns="0" tIns="0" rIns="0" bIns="0" rtlCol="0"/>
            <a:lstStyle/>
            <a:p>
              <a:endParaRPr sz="1050"/>
            </a:p>
          </p:txBody>
        </p:sp>
        <p:pic>
          <p:nvPicPr>
            <p:cNvPr id="748" name="object 748"/>
            <p:cNvPicPr/>
            <p:nvPr/>
          </p:nvPicPr>
          <p:blipFill>
            <a:blip r:embed="rId269" cstate="print"/>
            <a:stretch>
              <a:fillRect/>
            </a:stretch>
          </p:blipFill>
          <p:spPr>
            <a:xfrm>
              <a:off x="3923369" y="1711818"/>
              <a:ext cx="222522" cy="128483"/>
            </a:xfrm>
            <a:prstGeom prst="rect">
              <a:avLst/>
            </a:prstGeom>
          </p:spPr>
        </p:pic>
        <p:sp>
          <p:nvSpPr>
            <p:cNvPr id="749" name="object 749"/>
            <p:cNvSpPr/>
            <p:nvPr/>
          </p:nvSpPr>
          <p:spPr>
            <a:xfrm>
              <a:off x="3923369" y="1711818"/>
              <a:ext cx="222885" cy="128905"/>
            </a:xfrm>
            <a:custGeom>
              <a:avLst/>
              <a:gdLst/>
              <a:ahLst/>
              <a:cxnLst/>
              <a:rect l="l" t="t" r="r" b="b"/>
              <a:pathLst>
                <a:path w="222885" h="128905">
                  <a:moveTo>
                    <a:pt x="0" y="49683"/>
                  </a:moveTo>
                  <a:lnTo>
                    <a:pt x="85853" y="0"/>
                  </a:lnTo>
                  <a:lnTo>
                    <a:pt x="222522" y="78977"/>
                  </a:lnTo>
                  <a:lnTo>
                    <a:pt x="137313" y="128483"/>
                  </a:lnTo>
                  <a:lnTo>
                    <a:pt x="99861" y="114813"/>
                  </a:lnTo>
                  <a:lnTo>
                    <a:pt x="64272" y="96997"/>
                  </a:lnTo>
                  <a:lnTo>
                    <a:pt x="30875" y="75223"/>
                  </a:lnTo>
                  <a:lnTo>
                    <a:pt x="0" y="49683"/>
                  </a:lnTo>
                  <a:close/>
                </a:path>
              </a:pathLst>
            </a:custGeom>
            <a:ln w="3175">
              <a:solidFill>
                <a:srgbClr val="FFFFFF"/>
              </a:solidFill>
            </a:ln>
          </p:spPr>
          <p:txBody>
            <a:bodyPr wrap="square" lIns="0" tIns="0" rIns="0" bIns="0" rtlCol="0"/>
            <a:lstStyle/>
            <a:p>
              <a:endParaRPr sz="1050"/>
            </a:p>
          </p:txBody>
        </p:sp>
        <p:pic>
          <p:nvPicPr>
            <p:cNvPr id="750" name="object 750"/>
            <p:cNvPicPr/>
            <p:nvPr/>
          </p:nvPicPr>
          <p:blipFill>
            <a:blip r:embed="rId270" cstate="print"/>
            <a:stretch>
              <a:fillRect/>
            </a:stretch>
          </p:blipFill>
          <p:spPr>
            <a:xfrm>
              <a:off x="4009223" y="1602389"/>
              <a:ext cx="169041" cy="188410"/>
            </a:xfrm>
            <a:prstGeom prst="rect">
              <a:avLst/>
            </a:prstGeom>
          </p:spPr>
        </p:pic>
        <p:sp>
          <p:nvSpPr>
            <p:cNvPr id="751" name="object 751"/>
            <p:cNvSpPr/>
            <p:nvPr/>
          </p:nvSpPr>
          <p:spPr>
            <a:xfrm>
              <a:off x="4009223" y="1602389"/>
              <a:ext cx="169545" cy="188595"/>
            </a:xfrm>
            <a:custGeom>
              <a:avLst/>
              <a:gdLst/>
              <a:ahLst/>
              <a:cxnLst/>
              <a:rect l="l" t="t" r="r" b="b"/>
              <a:pathLst>
                <a:path w="169545" h="188594">
                  <a:moveTo>
                    <a:pt x="136668" y="188410"/>
                  </a:moveTo>
                  <a:lnTo>
                    <a:pt x="102564" y="168555"/>
                  </a:lnTo>
                  <a:lnTo>
                    <a:pt x="68419" y="148774"/>
                  </a:lnTo>
                  <a:lnTo>
                    <a:pt x="34232" y="129066"/>
                  </a:lnTo>
                  <a:lnTo>
                    <a:pt x="3" y="109432"/>
                  </a:lnTo>
                  <a:lnTo>
                    <a:pt x="32372" y="0"/>
                  </a:lnTo>
                  <a:lnTo>
                    <a:pt x="169041" y="78977"/>
                  </a:lnTo>
                  <a:lnTo>
                    <a:pt x="136668" y="188406"/>
                  </a:lnTo>
                  <a:close/>
                </a:path>
              </a:pathLst>
            </a:custGeom>
            <a:ln w="3175">
              <a:solidFill>
                <a:srgbClr val="000000"/>
              </a:solidFill>
            </a:ln>
          </p:spPr>
          <p:txBody>
            <a:bodyPr wrap="square" lIns="0" tIns="0" rIns="0" bIns="0" rtlCol="0"/>
            <a:lstStyle/>
            <a:p>
              <a:endParaRPr sz="1050"/>
            </a:p>
          </p:txBody>
        </p:sp>
        <p:pic>
          <p:nvPicPr>
            <p:cNvPr id="752" name="object 752"/>
            <p:cNvPicPr/>
            <p:nvPr/>
          </p:nvPicPr>
          <p:blipFill>
            <a:blip r:embed="rId271" cstate="print"/>
            <a:stretch>
              <a:fillRect/>
            </a:stretch>
          </p:blipFill>
          <p:spPr>
            <a:xfrm>
              <a:off x="3923369" y="1761502"/>
              <a:ext cx="137313" cy="98833"/>
            </a:xfrm>
            <a:prstGeom prst="rect">
              <a:avLst/>
            </a:prstGeom>
          </p:spPr>
        </p:pic>
        <p:sp>
          <p:nvSpPr>
            <p:cNvPr id="753" name="object 753"/>
            <p:cNvSpPr/>
            <p:nvPr/>
          </p:nvSpPr>
          <p:spPr>
            <a:xfrm>
              <a:off x="3923369" y="1761502"/>
              <a:ext cx="137795" cy="99060"/>
            </a:xfrm>
            <a:custGeom>
              <a:avLst/>
              <a:gdLst/>
              <a:ahLst/>
              <a:cxnLst/>
              <a:rect l="l" t="t" r="r" b="b"/>
              <a:pathLst>
                <a:path w="137795" h="99060">
                  <a:moveTo>
                    <a:pt x="0" y="18698"/>
                  </a:moveTo>
                  <a:lnTo>
                    <a:pt x="30350" y="45257"/>
                  </a:lnTo>
                  <a:lnTo>
                    <a:pt x="63615" y="67628"/>
                  </a:lnTo>
                  <a:lnTo>
                    <a:pt x="99382" y="85568"/>
                  </a:lnTo>
                  <a:lnTo>
                    <a:pt x="137235" y="98833"/>
                  </a:lnTo>
                  <a:lnTo>
                    <a:pt x="137313" y="78800"/>
                  </a:lnTo>
                  <a:lnTo>
                    <a:pt x="99861" y="65129"/>
                  </a:lnTo>
                  <a:lnTo>
                    <a:pt x="64272" y="47313"/>
                  </a:lnTo>
                  <a:lnTo>
                    <a:pt x="30875" y="25540"/>
                  </a:lnTo>
                  <a:lnTo>
                    <a:pt x="0" y="0"/>
                  </a:lnTo>
                  <a:lnTo>
                    <a:pt x="0" y="18698"/>
                  </a:lnTo>
                  <a:close/>
                </a:path>
              </a:pathLst>
            </a:custGeom>
            <a:ln w="3175">
              <a:solidFill>
                <a:srgbClr val="000000"/>
              </a:solidFill>
            </a:ln>
          </p:spPr>
          <p:txBody>
            <a:bodyPr wrap="square" lIns="0" tIns="0" rIns="0" bIns="0" rtlCol="0"/>
            <a:lstStyle/>
            <a:p>
              <a:endParaRPr sz="1050"/>
            </a:p>
          </p:txBody>
        </p:sp>
        <p:sp>
          <p:nvSpPr>
            <p:cNvPr id="754" name="object 754"/>
            <p:cNvSpPr/>
            <p:nvPr/>
          </p:nvSpPr>
          <p:spPr>
            <a:xfrm>
              <a:off x="3923369" y="1602389"/>
              <a:ext cx="266700" cy="258445"/>
            </a:xfrm>
            <a:custGeom>
              <a:avLst/>
              <a:gdLst/>
              <a:ahLst/>
              <a:cxnLst/>
              <a:rect l="l" t="t" r="r" b="b"/>
              <a:pathLst>
                <a:path w="266700" h="258444">
                  <a:moveTo>
                    <a:pt x="137235" y="257946"/>
                  </a:moveTo>
                  <a:lnTo>
                    <a:pt x="229299" y="204523"/>
                  </a:lnTo>
                  <a:lnTo>
                    <a:pt x="266627" y="78977"/>
                  </a:lnTo>
                  <a:lnTo>
                    <a:pt x="129958" y="0"/>
                  </a:lnTo>
                  <a:lnTo>
                    <a:pt x="118226" y="0"/>
                  </a:lnTo>
                  <a:lnTo>
                    <a:pt x="85853" y="109429"/>
                  </a:lnTo>
                  <a:lnTo>
                    <a:pt x="0" y="159113"/>
                  </a:lnTo>
                  <a:lnTo>
                    <a:pt x="0" y="177811"/>
                  </a:lnTo>
                  <a:lnTo>
                    <a:pt x="30423" y="204260"/>
                  </a:lnTo>
                  <a:lnTo>
                    <a:pt x="63704" y="226588"/>
                  </a:lnTo>
                  <a:lnTo>
                    <a:pt x="99441" y="244561"/>
                  </a:lnTo>
                  <a:lnTo>
                    <a:pt x="137235" y="257946"/>
                  </a:lnTo>
                  <a:close/>
                </a:path>
              </a:pathLst>
            </a:custGeom>
            <a:ln w="5560">
              <a:solidFill>
                <a:srgbClr val="000000"/>
              </a:solidFill>
            </a:ln>
          </p:spPr>
          <p:txBody>
            <a:bodyPr wrap="square" lIns="0" tIns="0" rIns="0" bIns="0" rtlCol="0"/>
            <a:lstStyle/>
            <a:p>
              <a:endParaRPr sz="1050"/>
            </a:p>
          </p:txBody>
        </p:sp>
        <p:sp>
          <p:nvSpPr>
            <p:cNvPr id="755" name="object 755"/>
            <p:cNvSpPr/>
            <p:nvPr/>
          </p:nvSpPr>
          <p:spPr>
            <a:xfrm>
              <a:off x="4019355" y="1615255"/>
              <a:ext cx="121285" cy="164465"/>
            </a:xfrm>
            <a:custGeom>
              <a:avLst/>
              <a:gdLst/>
              <a:ahLst/>
              <a:cxnLst/>
              <a:rect l="l" t="t" r="r" b="b"/>
              <a:pathLst>
                <a:path w="121285" h="164464">
                  <a:moveTo>
                    <a:pt x="28262" y="0"/>
                  </a:moveTo>
                  <a:lnTo>
                    <a:pt x="0" y="94559"/>
                  </a:lnTo>
                  <a:lnTo>
                    <a:pt x="121048" y="164277"/>
                  </a:lnTo>
                </a:path>
              </a:pathLst>
            </a:custGeom>
            <a:ln w="3175">
              <a:solidFill>
                <a:srgbClr val="FFFFFF"/>
              </a:solidFill>
            </a:ln>
          </p:spPr>
          <p:txBody>
            <a:bodyPr wrap="square" lIns="0" tIns="0" rIns="0" bIns="0" rtlCol="0"/>
            <a:lstStyle/>
            <a:p>
              <a:endParaRPr sz="1050"/>
            </a:p>
          </p:txBody>
        </p:sp>
        <p:sp>
          <p:nvSpPr>
            <p:cNvPr id="756" name="object 756"/>
            <p:cNvSpPr/>
            <p:nvPr/>
          </p:nvSpPr>
          <p:spPr>
            <a:xfrm>
              <a:off x="4068414" y="1809583"/>
              <a:ext cx="59055" cy="46355"/>
            </a:xfrm>
            <a:custGeom>
              <a:avLst/>
              <a:gdLst/>
              <a:ahLst/>
              <a:cxnLst/>
              <a:rect l="l" t="t" r="r" b="b"/>
              <a:pathLst>
                <a:path w="59054" h="46355">
                  <a:moveTo>
                    <a:pt x="58924" y="0"/>
                  </a:moveTo>
                  <a:lnTo>
                    <a:pt x="0" y="34191"/>
                  </a:lnTo>
                  <a:lnTo>
                    <a:pt x="0" y="45944"/>
                  </a:lnTo>
                </a:path>
              </a:pathLst>
            </a:custGeom>
            <a:ln w="3175">
              <a:solidFill>
                <a:srgbClr val="000000"/>
              </a:solidFill>
            </a:ln>
          </p:spPr>
          <p:txBody>
            <a:bodyPr wrap="square" lIns="0" tIns="0" rIns="0" bIns="0" rtlCol="0"/>
            <a:lstStyle/>
            <a:p>
              <a:endParaRPr sz="1050"/>
            </a:p>
          </p:txBody>
        </p:sp>
        <p:pic>
          <p:nvPicPr>
            <p:cNvPr id="757" name="object 757"/>
            <p:cNvPicPr/>
            <p:nvPr/>
          </p:nvPicPr>
          <p:blipFill>
            <a:blip r:embed="rId272" cstate="print"/>
            <a:stretch>
              <a:fillRect/>
            </a:stretch>
          </p:blipFill>
          <p:spPr>
            <a:xfrm>
              <a:off x="4023087" y="1615255"/>
              <a:ext cx="145045" cy="164277"/>
            </a:xfrm>
            <a:prstGeom prst="rect">
              <a:avLst/>
            </a:prstGeom>
          </p:spPr>
        </p:pic>
        <p:sp>
          <p:nvSpPr>
            <p:cNvPr id="758" name="object 758"/>
            <p:cNvSpPr/>
            <p:nvPr/>
          </p:nvSpPr>
          <p:spPr>
            <a:xfrm>
              <a:off x="4023087" y="1615255"/>
              <a:ext cx="145415" cy="164465"/>
            </a:xfrm>
            <a:custGeom>
              <a:avLst/>
              <a:gdLst/>
              <a:ahLst/>
              <a:cxnLst/>
              <a:rect l="l" t="t" r="r" b="b"/>
              <a:pathLst>
                <a:path w="145414" h="164464">
                  <a:moveTo>
                    <a:pt x="0" y="93491"/>
                  </a:moveTo>
                  <a:lnTo>
                    <a:pt x="27195" y="1602"/>
                  </a:lnTo>
                  <a:lnTo>
                    <a:pt x="24529" y="0"/>
                  </a:lnTo>
                  <a:lnTo>
                    <a:pt x="54829" y="17121"/>
                  </a:lnTo>
                  <a:lnTo>
                    <a:pt x="85016" y="34448"/>
                  </a:lnTo>
                  <a:lnTo>
                    <a:pt x="115088" y="51980"/>
                  </a:lnTo>
                  <a:lnTo>
                    <a:pt x="145045" y="69717"/>
                  </a:lnTo>
                  <a:lnTo>
                    <a:pt x="117315" y="164277"/>
                  </a:lnTo>
                  <a:lnTo>
                    <a:pt x="117849" y="161606"/>
                  </a:lnTo>
                  <a:lnTo>
                    <a:pt x="88201" y="144911"/>
                  </a:lnTo>
                  <a:lnTo>
                    <a:pt x="58676" y="127993"/>
                  </a:lnTo>
                  <a:lnTo>
                    <a:pt x="29275" y="110853"/>
                  </a:lnTo>
                  <a:lnTo>
                    <a:pt x="0" y="93491"/>
                  </a:lnTo>
                  <a:close/>
                </a:path>
              </a:pathLst>
            </a:custGeom>
            <a:ln w="3175">
              <a:solidFill>
                <a:srgbClr val="000000"/>
              </a:solidFill>
            </a:ln>
          </p:spPr>
          <p:txBody>
            <a:bodyPr wrap="square" lIns="0" tIns="0" rIns="0" bIns="0" rtlCol="0"/>
            <a:lstStyle/>
            <a:p>
              <a:endParaRPr sz="1050"/>
            </a:p>
          </p:txBody>
        </p:sp>
        <p:sp>
          <p:nvSpPr>
            <p:cNvPr id="759" name="object 759"/>
            <p:cNvSpPr/>
            <p:nvPr/>
          </p:nvSpPr>
          <p:spPr>
            <a:xfrm>
              <a:off x="3942676" y="1721012"/>
              <a:ext cx="187325" cy="108585"/>
            </a:xfrm>
            <a:custGeom>
              <a:avLst/>
              <a:gdLst/>
              <a:ahLst/>
              <a:cxnLst/>
              <a:rect l="l" t="t" r="r" b="b"/>
              <a:pathLst>
                <a:path w="187325" h="108585">
                  <a:moveTo>
                    <a:pt x="122475" y="94299"/>
                  </a:moveTo>
                  <a:lnTo>
                    <a:pt x="110888" y="101003"/>
                  </a:lnTo>
                  <a:lnTo>
                    <a:pt x="123208" y="108130"/>
                  </a:lnTo>
                  <a:lnTo>
                    <a:pt x="134795" y="101426"/>
                  </a:lnTo>
                  <a:lnTo>
                    <a:pt x="122475" y="94299"/>
                  </a:lnTo>
                  <a:close/>
                </a:path>
                <a:path w="187325" h="108585">
                  <a:moveTo>
                    <a:pt x="139857" y="84245"/>
                  </a:moveTo>
                  <a:lnTo>
                    <a:pt x="128270" y="90949"/>
                  </a:lnTo>
                  <a:lnTo>
                    <a:pt x="140591" y="98076"/>
                  </a:lnTo>
                  <a:lnTo>
                    <a:pt x="152178" y="91372"/>
                  </a:lnTo>
                  <a:lnTo>
                    <a:pt x="139857" y="84245"/>
                  </a:lnTo>
                  <a:close/>
                </a:path>
                <a:path w="187325" h="108585">
                  <a:moveTo>
                    <a:pt x="103992" y="83611"/>
                  </a:moveTo>
                  <a:lnTo>
                    <a:pt x="92405" y="90315"/>
                  </a:lnTo>
                  <a:lnTo>
                    <a:pt x="104726" y="97442"/>
                  </a:lnTo>
                  <a:lnTo>
                    <a:pt x="116316" y="90738"/>
                  </a:lnTo>
                  <a:lnTo>
                    <a:pt x="103992" y="83611"/>
                  </a:lnTo>
                  <a:close/>
                </a:path>
                <a:path w="187325" h="108585">
                  <a:moveTo>
                    <a:pt x="157244" y="74191"/>
                  </a:moveTo>
                  <a:lnTo>
                    <a:pt x="145653" y="80895"/>
                  </a:lnTo>
                  <a:lnTo>
                    <a:pt x="157973" y="88022"/>
                  </a:lnTo>
                  <a:lnTo>
                    <a:pt x="169564" y="81318"/>
                  </a:lnTo>
                  <a:lnTo>
                    <a:pt x="157244" y="74191"/>
                  </a:lnTo>
                  <a:close/>
                </a:path>
                <a:path w="187325" h="108585">
                  <a:moveTo>
                    <a:pt x="121379" y="73557"/>
                  </a:moveTo>
                  <a:lnTo>
                    <a:pt x="109788" y="80261"/>
                  </a:lnTo>
                  <a:lnTo>
                    <a:pt x="122108" y="87388"/>
                  </a:lnTo>
                  <a:lnTo>
                    <a:pt x="133699" y="80684"/>
                  </a:lnTo>
                  <a:lnTo>
                    <a:pt x="121379" y="73557"/>
                  </a:lnTo>
                  <a:close/>
                </a:path>
                <a:path w="187325" h="108585">
                  <a:moveTo>
                    <a:pt x="48552" y="51542"/>
                  </a:moveTo>
                  <a:lnTo>
                    <a:pt x="36961" y="58246"/>
                  </a:lnTo>
                  <a:lnTo>
                    <a:pt x="86243" y="86750"/>
                  </a:lnTo>
                  <a:lnTo>
                    <a:pt x="97834" y="80049"/>
                  </a:lnTo>
                  <a:lnTo>
                    <a:pt x="48552" y="51542"/>
                  </a:lnTo>
                  <a:close/>
                </a:path>
                <a:path w="187325" h="108585">
                  <a:moveTo>
                    <a:pt x="174626" y="64137"/>
                  </a:moveTo>
                  <a:lnTo>
                    <a:pt x="163035" y="70841"/>
                  </a:lnTo>
                  <a:lnTo>
                    <a:pt x="175356" y="77968"/>
                  </a:lnTo>
                  <a:lnTo>
                    <a:pt x="186947" y="71264"/>
                  </a:lnTo>
                  <a:lnTo>
                    <a:pt x="174626" y="64137"/>
                  </a:lnTo>
                  <a:close/>
                </a:path>
                <a:path w="187325" h="108585">
                  <a:moveTo>
                    <a:pt x="138761" y="63503"/>
                  </a:moveTo>
                  <a:lnTo>
                    <a:pt x="127170" y="70203"/>
                  </a:lnTo>
                  <a:lnTo>
                    <a:pt x="139494" y="77330"/>
                  </a:lnTo>
                  <a:lnTo>
                    <a:pt x="151082" y="70630"/>
                  </a:lnTo>
                  <a:lnTo>
                    <a:pt x="138761" y="63503"/>
                  </a:lnTo>
                  <a:close/>
                </a:path>
                <a:path w="187325" h="108585">
                  <a:moveTo>
                    <a:pt x="102896" y="62865"/>
                  </a:moveTo>
                  <a:lnTo>
                    <a:pt x="91309" y="69569"/>
                  </a:lnTo>
                  <a:lnTo>
                    <a:pt x="103629" y="76696"/>
                  </a:lnTo>
                  <a:lnTo>
                    <a:pt x="115217" y="69992"/>
                  </a:lnTo>
                  <a:lnTo>
                    <a:pt x="102896" y="62865"/>
                  </a:lnTo>
                  <a:close/>
                </a:path>
                <a:path w="187325" h="108585">
                  <a:moveTo>
                    <a:pt x="156144" y="53445"/>
                  </a:moveTo>
                  <a:lnTo>
                    <a:pt x="144557" y="60149"/>
                  </a:lnTo>
                  <a:lnTo>
                    <a:pt x="156877" y="67276"/>
                  </a:lnTo>
                  <a:lnTo>
                    <a:pt x="168464" y="60572"/>
                  </a:lnTo>
                  <a:lnTo>
                    <a:pt x="156144" y="53445"/>
                  </a:lnTo>
                  <a:close/>
                </a:path>
                <a:path w="187325" h="108585">
                  <a:moveTo>
                    <a:pt x="120279" y="52811"/>
                  </a:moveTo>
                  <a:lnTo>
                    <a:pt x="108692" y="59515"/>
                  </a:lnTo>
                  <a:lnTo>
                    <a:pt x="121012" y="66642"/>
                  </a:lnTo>
                  <a:lnTo>
                    <a:pt x="132599" y="59938"/>
                  </a:lnTo>
                  <a:lnTo>
                    <a:pt x="120279" y="52811"/>
                  </a:lnTo>
                  <a:close/>
                </a:path>
                <a:path w="187325" h="108585">
                  <a:moveTo>
                    <a:pt x="84414" y="52176"/>
                  </a:moveTo>
                  <a:lnTo>
                    <a:pt x="72827" y="58880"/>
                  </a:lnTo>
                  <a:lnTo>
                    <a:pt x="85147" y="66007"/>
                  </a:lnTo>
                  <a:lnTo>
                    <a:pt x="96734" y="59303"/>
                  </a:lnTo>
                  <a:lnTo>
                    <a:pt x="84414" y="52176"/>
                  </a:lnTo>
                  <a:close/>
                </a:path>
                <a:path w="187325" h="108585">
                  <a:moveTo>
                    <a:pt x="137661" y="42757"/>
                  </a:moveTo>
                  <a:lnTo>
                    <a:pt x="126074" y="49461"/>
                  </a:lnTo>
                  <a:lnTo>
                    <a:pt x="138395" y="56588"/>
                  </a:lnTo>
                  <a:lnTo>
                    <a:pt x="149985" y="49884"/>
                  </a:lnTo>
                  <a:lnTo>
                    <a:pt x="137661" y="42757"/>
                  </a:lnTo>
                  <a:close/>
                </a:path>
                <a:path w="187325" h="108585">
                  <a:moveTo>
                    <a:pt x="101800" y="42122"/>
                  </a:moveTo>
                  <a:lnTo>
                    <a:pt x="90209" y="48826"/>
                  </a:lnTo>
                  <a:lnTo>
                    <a:pt x="102530" y="55953"/>
                  </a:lnTo>
                  <a:lnTo>
                    <a:pt x="114120" y="49249"/>
                  </a:lnTo>
                  <a:lnTo>
                    <a:pt x="101800" y="42122"/>
                  </a:lnTo>
                  <a:close/>
                </a:path>
                <a:path w="187325" h="108585">
                  <a:moveTo>
                    <a:pt x="65935" y="41488"/>
                  </a:moveTo>
                  <a:lnTo>
                    <a:pt x="54344" y="48192"/>
                  </a:lnTo>
                  <a:lnTo>
                    <a:pt x="66664" y="55315"/>
                  </a:lnTo>
                  <a:lnTo>
                    <a:pt x="78255" y="48615"/>
                  </a:lnTo>
                  <a:lnTo>
                    <a:pt x="65935" y="41488"/>
                  </a:lnTo>
                  <a:close/>
                </a:path>
                <a:path w="187325" h="108585">
                  <a:moveTo>
                    <a:pt x="30070" y="40854"/>
                  </a:moveTo>
                  <a:lnTo>
                    <a:pt x="18479" y="47554"/>
                  </a:lnTo>
                  <a:lnTo>
                    <a:pt x="30799" y="54681"/>
                  </a:lnTo>
                  <a:lnTo>
                    <a:pt x="42390" y="47981"/>
                  </a:lnTo>
                  <a:lnTo>
                    <a:pt x="30070" y="40854"/>
                  </a:lnTo>
                  <a:close/>
                </a:path>
                <a:path w="187325" h="108585">
                  <a:moveTo>
                    <a:pt x="119183" y="32068"/>
                  </a:moveTo>
                  <a:lnTo>
                    <a:pt x="107592" y="38772"/>
                  </a:lnTo>
                  <a:lnTo>
                    <a:pt x="119916" y="45896"/>
                  </a:lnTo>
                  <a:lnTo>
                    <a:pt x="131503" y="39195"/>
                  </a:lnTo>
                  <a:lnTo>
                    <a:pt x="119183" y="32068"/>
                  </a:lnTo>
                  <a:close/>
                </a:path>
                <a:path w="187325" h="108585">
                  <a:moveTo>
                    <a:pt x="83318" y="31434"/>
                  </a:moveTo>
                  <a:lnTo>
                    <a:pt x="71727" y="38134"/>
                  </a:lnTo>
                  <a:lnTo>
                    <a:pt x="84051" y="45261"/>
                  </a:lnTo>
                  <a:lnTo>
                    <a:pt x="95638" y="38557"/>
                  </a:lnTo>
                  <a:lnTo>
                    <a:pt x="83318" y="31434"/>
                  </a:lnTo>
                  <a:close/>
                </a:path>
                <a:path w="187325" h="108585">
                  <a:moveTo>
                    <a:pt x="47452" y="30796"/>
                  </a:moveTo>
                  <a:lnTo>
                    <a:pt x="35865" y="37500"/>
                  </a:lnTo>
                  <a:lnTo>
                    <a:pt x="48186" y="44627"/>
                  </a:lnTo>
                  <a:lnTo>
                    <a:pt x="59773" y="37923"/>
                  </a:lnTo>
                  <a:lnTo>
                    <a:pt x="47452" y="30796"/>
                  </a:lnTo>
                  <a:close/>
                </a:path>
                <a:path w="187325" h="108585">
                  <a:moveTo>
                    <a:pt x="11587" y="30162"/>
                  </a:moveTo>
                  <a:lnTo>
                    <a:pt x="0" y="36865"/>
                  </a:lnTo>
                  <a:lnTo>
                    <a:pt x="12321" y="43992"/>
                  </a:lnTo>
                  <a:lnTo>
                    <a:pt x="23908" y="37288"/>
                  </a:lnTo>
                  <a:lnTo>
                    <a:pt x="11587" y="30162"/>
                  </a:lnTo>
                  <a:close/>
                </a:path>
                <a:path w="187325" h="108585">
                  <a:moveTo>
                    <a:pt x="100700" y="21376"/>
                  </a:moveTo>
                  <a:lnTo>
                    <a:pt x="89113" y="28080"/>
                  </a:lnTo>
                  <a:lnTo>
                    <a:pt x="101433" y="35207"/>
                  </a:lnTo>
                  <a:lnTo>
                    <a:pt x="113021" y="28503"/>
                  </a:lnTo>
                  <a:lnTo>
                    <a:pt x="100700" y="21376"/>
                  </a:lnTo>
                  <a:close/>
                </a:path>
                <a:path w="187325" h="108585">
                  <a:moveTo>
                    <a:pt x="64835" y="20742"/>
                  </a:moveTo>
                  <a:lnTo>
                    <a:pt x="53248" y="27446"/>
                  </a:lnTo>
                  <a:lnTo>
                    <a:pt x="65568" y="34573"/>
                  </a:lnTo>
                  <a:lnTo>
                    <a:pt x="77155" y="27869"/>
                  </a:lnTo>
                  <a:lnTo>
                    <a:pt x="64835" y="20742"/>
                  </a:lnTo>
                  <a:close/>
                </a:path>
                <a:path w="187325" h="108585">
                  <a:moveTo>
                    <a:pt x="28970" y="20108"/>
                  </a:moveTo>
                  <a:lnTo>
                    <a:pt x="17383" y="26811"/>
                  </a:lnTo>
                  <a:lnTo>
                    <a:pt x="29703" y="33938"/>
                  </a:lnTo>
                  <a:lnTo>
                    <a:pt x="41294" y="27234"/>
                  </a:lnTo>
                  <a:lnTo>
                    <a:pt x="28970" y="20108"/>
                  </a:lnTo>
                  <a:close/>
                </a:path>
                <a:path w="187325" h="108585">
                  <a:moveTo>
                    <a:pt x="82218" y="10688"/>
                  </a:moveTo>
                  <a:lnTo>
                    <a:pt x="70631" y="17392"/>
                  </a:lnTo>
                  <a:lnTo>
                    <a:pt x="82955" y="24519"/>
                  </a:lnTo>
                  <a:lnTo>
                    <a:pt x="94542" y="17815"/>
                  </a:lnTo>
                  <a:lnTo>
                    <a:pt x="82218" y="10688"/>
                  </a:lnTo>
                  <a:close/>
                </a:path>
                <a:path w="187325" h="108585">
                  <a:moveTo>
                    <a:pt x="46356" y="10054"/>
                  </a:moveTo>
                  <a:lnTo>
                    <a:pt x="34765" y="16757"/>
                  </a:lnTo>
                  <a:lnTo>
                    <a:pt x="47086" y="23884"/>
                  </a:lnTo>
                  <a:lnTo>
                    <a:pt x="58677" y="17180"/>
                  </a:lnTo>
                  <a:lnTo>
                    <a:pt x="46356" y="10054"/>
                  </a:lnTo>
                  <a:close/>
                </a:path>
                <a:path w="187325" h="108585">
                  <a:moveTo>
                    <a:pt x="63739" y="0"/>
                  </a:moveTo>
                  <a:lnTo>
                    <a:pt x="52148" y="6700"/>
                  </a:lnTo>
                  <a:lnTo>
                    <a:pt x="64472" y="13827"/>
                  </a:lnTo>
                  <a:lnTo>
                    <a:pt x="76059" y="7126"/>
                  </a:lnTo>
                  <a:lnTo>
                    <a:pt x="63739" y="0"/>
                  </a:lnTo>
                  <a:close/>
                </a:path>
              </a:pathLst>
            </a:custGeom>
            <a:solidFill>
              <a:srgbClr val="FFFFFF"/>
            </a:solidFill>
          </p:spPr>
          <p:txBody>
            <a:bodyPr wrap="square" lIns="0" tIns="0" rIns="0" bIns="0" rtlCol="0"/>
            <a:lstStyle/>
            <a:p>
              <a:endParaRPr sz="1050"/>
            </a:p>
          </p:txBody>
        </p:sp>
        <p:sp>
          <p:nvSpPr>
            <p:cNvPr id="760" name="object 760"/>
            <p:cNvSpPr/>
            <p:nvPr/>
          </p:nvSpPr>
          <p:spPr>
            <a:xfrm>
              <a:off x="3942676" y="1727712"/>
              <a:ext cx="187325" cy="104139"/>
            </a:xfrm>
            <a:custGeom>
              <a:avLst/>
              <a:gdLst/>
              <a:ahLst/>
              <a:cxnLst/>
              <a:rect l="l" t="t" r="r" b="b"/>
              <a:pathLst>
                <a:path w="187325" h="104139">
                  <a:moveTo>
                    <a:pt x="52148" y="0"/>
                  </a:moveTo>
                  <a:lnTo>
                    <a:pt x="52148" y="2671"/>
                  </a:lnTo>
                  <a:lnTo>
                    <a:pt x="64468" y="9798"/>
                  </a:lnTo>
                  <a:lnTo>
                    <a:pt x="64472" y="7126"/>
                  </a:lnTo>
                  <a:lnTo>
                    <a:pt x="52148" y="0"/>
                  </a:lnTo>
                  <a:close/>
                </a:path>
                <a:path w="187325" h="104139">
                  <a:moveTo>
                    <a:pt x="76059" y="426"/>
                  </a:moveTo>
                  <a:lnTo>
                    <a:pt x="64472" y="7126"/>
                  </a:lnTo>
                  <a:lnTo>
                    <a:pt x="64468" y="9798"/>
                  </a:lnTo>
                  <a:lnTo>
                    <a:pt x="76059" y="3097"/>
                  </a:lnTo>
                  <a:lnTo>
                    <a:pt x="76059" y="426"/>
                  </a:lnTo>
                  <a:close/>
                </a:path>
                <a:path w="187325" h="104139">
                  <a:moveTo>
                    <a:pt x="70631" y="10692"/>
                  </a:moveTo>
                  <a:lnTo>
                    <a:pt x="70631" y="13363"/>
                  </a:lnTo>
                  <a:lnTo>
                    <a:pt x="82951" y="20490"/>
                  </a:lnTo>
                  <a:lnTo>
                    <a:pt x="82955" y="17818"/>
                  </a:lnTo>
                  <a:lnTo>
                    <a:pt x="70631" y="10692"/>
                  </a:lnTo>
                  <a:close/>
                </a:path>
                <a:path w="187325" h="104139">
                  <a:moveTo>
                    <a:pt x="94542" y="11115"/>
                  </a:moveTo>
                  <a:lnTo>
                    <a:pt x="82955" y="17818"/>
                  </a:lnTo>
                  <a:lnTo>
                    <a:pt x="82951" y="20490"/>
                  </a:lnTo>
                  <a:lnTo>
                    <a:pt x="94542" y="13786"/>
                  </a:lnTo>
                  <a:lnTo>
                    <a:pt x="94542" y="11115"/>
                  </a:lnTo>
                  <a:close/>
                </a:path>
                <a:path w="187325" h="104139">
                  <a:moveTo>
                    <a:pt x="89113" y="21380"/>
                  </a:moveTo>
                  <a:lnTo>
                    <a:pt x="89113" y="24051"/>
                  </a:lnTo>
                  <a:lnTo>
                    <a:pt x="101433" y="31178"/>
                  </a:lnTo>
                  <a:lnTo>
                    <a:pt x="101433" y="28507"/>
                  </a:lnTo>
                  <a:lnTo>
                    <a:pt x="89113" y="21380"/>
                  </a:lnTo>
                  <a:close/>
                </a:path>
                <a:path w="187325" h="104139">
                  <a:moveTo>
                    <a:pt x="113021" y="21803"/>
                  </a:moveTo>
                  <a:lnTo>
                    <a:pt x="101433" y="28507"/>
                  </a:lnTo>
                  <a:lnTo>
                    <a:pt x="101433" y="31178"/>
                  </a:lnTo>
                  <a:lnTo>
                    <a:pt x="113021" y="24474"/>
                  </a:lnTo>
                  <a:lnTo>
                    <a:pt x="113021" y="21803"/>
                  </a:lnTo>
                  <a:close/>
                </a:path>
                <a:path w="187325" h="104139">
                  <a:moveTo>
                    <a:pt x="107592" y="32072"/>
                  </a:moveTo>
                  <a:lnTo>
                    <a:pt x="107592" y="34743"/>
                  </a:lnTo>
                  <a:lnTo>
                    <a:pt x="119912" y="41864"/>
                  </a:lnTo>
                  <a:lnTo>
                    <a:pt x="119916" y="39195"/>
                  </a:lnTo>
                  <a:lnTo>
                    <a:pt x="107592" y="32072"/>
                  </a:lnTo>
                  <a:close/>
                </a:path>
                <a:path w="187325" h="104139">
                  <a:moveTo>
                    <a:pt x="131503" y="32495"/>
                  </a:moveTo>
                  <a:lnTo>
                    <a:pt x="119916" y="39195"/>
                  </a:lnTo>
                  <a:lnTo>
                    <a:pt x="119916" y="41864"/>
                  </a:lnTo>
                  <a:lnTo>
                    <a:pt x="131503" y="35166"/>
                  </a:lnTo>
                  <a:lnTo>
                    <a:pt x="131503" y="32495"/>
                  </a:lnTo>
                  <a:close/>
                </a:path>
                <a:path w="187325" h="104139">
                  <a:moveTo>
                    <a:pt x="126074" y="42761"/>
                  </a:moveTo>
                  <a:lnTo>
                    <a:pt x="126074" y="45432"/>
                  </a:lnTo>
                  <a:lnTo>
                    <a:pt x="138395" y="52559"/>
                  </a:lnTo>
                  <a:lnTo>
                    <a:pt x="138395" y="49887"/>
                  </a:lnTo>
                  <a:lnTo>
                    <a:pt x="126074" y="42761"/>
                  </a:lnTo>
                  <a:close/>
                </a:path>
                <a:path w="187325" h="104139">
                  <a:moveTo>
                    <a:pt x="149985" y="43184"/>
                  </a:moveTo>
                  <a:lnTo>
                    <a:pt x="138395" y="49887"/>
                  </a:lnTo>
                  <a:lnTo>
                    <a:pt x="138395" y="52559"/>
                  </a:lnTo>
                  <a:lnTo>
                    <a:pt x="149985" y="45855"/>
                  </a:lnTo>
                  <a:lnTo>
                    <a:pt x="149985" y="43184"/>
                  </a:lnTo>
                  <a:close/>
                </a:path>
                <a:path w="187325" h="104139">
                  <a:moveTo>
                    <a:pt x="144557" y="53449"/>
                  </a:moveTo>
                  <a:lnTo>
                    <a:pt x="144557" y="56120"/>
                  </a:lnTo>
                  <a:lnTo>
                    <a:pt x="156877" y="63247"/>
                  </a:lnTo>
                  <a:lnTo>
                    <a:pt x="156877" y="60576"/>
                  </a:lnTo>
                  <a:lnTo>
                    <a:pt x="144557" y="53449"/>
                  </a:lnTo>
                  <a:close/>
                </a:path>
                <a:path w="187325" h="104139">
                  <a:moveTo>
                    <a:pt x="168464" y="53872"/>
                  </a:moveTo>
                  <a:lnTo>
                    <a:pt x="156877" y="60576"/>
                  </a:lnTo>
                  <a:lnTo>
                    <a:pt x="156877" y="63247"/>
                  </a:lnTo>
                  <a:lnTo>
                    <a:pt x="168464" y="56543"/>
                  </a:lnTo>
                  <a:lnTo>
                    <a:pt x="168464" y="53872"/>
                  </a:lnTo>
                  <a:close/>
                </a:path>
                <a:path w="187325" h="104139">
                  <a:moveTo>
                    <a:pt x="163035" y="64141"/>
                  </a:moveTo>
                  <a:lnTo>
                    <a:pt x="163035" y="66812"/>
                  </a:lnTo>
                  <a:lnTo>
                    <a:pt x="175356" y="73939"/>
                  </a:lnTo>
                  <a:lnTo>
                    <a:pt x="175356" y="71268"/>
                  </a:lnTo>
                  <a:lnTo>
                    <a:pt x="163035" y="64141"/>
                  </a:lnTo>
                  <a:close/>
                </a:path>
                <a:path w="187325" h="104139">
                  <a:moveTo>
                    <a:pt x="186947" y="64564"/>
                  </a:moveTo>
                  <a:lnTo>
                    <a:pt x="175356" y="71268"/>
                  </a:lnTo>
                  <a:lnTo>
                    <a:pt x="175356" y="73939"/>
                  </a:lnTo>
                  <a:lnTo>
                    <a:pt x="186947" y="67235"/>
                  </a:lnTo>
                  <a:lnTo>
                    <a:pt x="186947" y="64564"/>
                  </a:lnTo>
                  <a:close/>
                </a:path>
                <a:path w="187325" h="104139">
                  <a:moveTo>
                    <a:pt x="34765" y="10057"/>
                  </a:moveTo>
                  <a:lnTo>
                    <a:pt x="34765" y="12728"/>
                  </a:lnTo>
                  <a:lnTo>
                    <a:pt x="47086" y="19855"/>
                  </a:lnTo>
                  <a:lnTo>
                    <a:pt x="47086" y="17184"/>
                  </a:lnTo>
                  <a:lnTo>
                    <a:pt x="34765" y="10057"/>
                  </a:lnTo>
                  <a:close/>
                </a:path>
                <a:path w="187325" h="104139">
                  <a:moveTo>
                    <a:pt x="58677" y="10480"/>
                  </a:moveTo>
                  <a:lnTo>
                    <a:pt x="47086" y="17184"/>
                  </a:lnTo>
                  <a:lnTo>
                    <a:pt x="47086" y="19855"/>
                  </a:lnTo>
                  <a:lnTo>
                    <a:pt x="58677" y="13151"/>
                  </a:lnTo>
                  <a:lnTo>
                    <a:pt x="58677" y="10480"/>
                  </a:lnTo>
                  <a:close/>
                </a:path>
                <a:path w="187325" h="104139">
                  <a:moveTo>
                    <a:pt x="53248" y="20746"/>
                  </a:moveTo>
                  <a:lnTo>
                    <a:pt x="53248" y="23417"/>
                  </a:lnTo>
                  <a:lnTo>
                    <a:pt x="65568" y="30544"/>
                  </a:lnTo>
                  <a:lnTo>
                    <a:pt x="65568" y="27872"/>
                  </a:lnTo>
                  <a:lnTo>
                    <a:pt x="53248" y="20746"/>
                  </a:lnTo>
                  <a:close/>
                </a:path>
                <a:path w="187325" h="104139">
                  <a:moveTo>
                    <a:pt x="77155" y="21169"/>
                  </a:moveTo>
                  <a:lnTo>
                    <a:pt x="65568" y="27872"/>
                  </a:lnTo>
                  <a:lnTo>
                    <a:pt x="65568" y="30544"/>
                  </a:lnTo>
                  <a:lnTo>
                    <a:pt x="77155" y="23840"/>
                  </a:lnTo>
                  <a:lnTo>
                    <a:pt x="77155" y="21169"/>
                  </a:lnTo>
                  <a:close/>
                </a:path>
                <a:path w="187325" h="104139">
                  <a:moveTo>
                    <a:pt x="71727" y="31434"/>
                  </a:moveTo>
                  <a:lnTo>
                    <a:pt x="71730" y="34105"/>
                  </a:lnTo>
                  <a:lnTo>
                    <a:pt x="84051" y="41232"/>
                  </a:lnTo>
                  <a:lnTo>
                    <a:pt x="84051" y="38561"/>
                  </a:lnTo>
                  <a:lnTo>
                    <a:pt x="71727" y="31434"/>
                  </a:lnTo>
                  <a:close/>
                </a:path>
                <a:path w="187325" h="104139">
                  <a:moveTo>
                    <a:pt x="95638" y="31857"/>
                  </a:moveTo>
                  <a:lnTo>
                    <a:pt x="84051" y="38561"/>
                  </a:lnTo>
                  <a:lnTo>
                    <a:pt x="84051" y="41232"/>
                  </a:lnTo>
                  <a:lnTo>
                    <a:pt x="95638" y="34528"/>
                  </a:lnTo>
                  <a:lnTo>
                    <a:pt x="95638" y="31857"/>
                  </a:lnTo>
                  <a:close/>
                </a:path>
                <a:path w="187325" h="104139">
                  <a:moveTo>
                    <a:pt x="90209" y="42126"/>
                  </a:moveTo>
                  <a:lnTo>
                    <a:pt x="90209" y="44797"/>
                  </a:lnTo>
                  <a:lnTo>
                    <a:pt x="102530" y="51924"/>
                  </a:lnTo>
                  <a:lnTo>
                    <a:pt x="102530" y="49253"/>
                  </a:lnTo>
                  <a:lnTo>
                    <a:pt x="90209" y="42126"/>
                  </a:lnTo>
                  <a:close/>
                </a:path>
                <a:path w="187325" h="104139">
                  <a:moveTo>
                    <a:pt x="114120" y="42549"/>
                  </a:moveTo>
                  <a:lnTo>
                    <a:pt x="102530" y="49253"/>
                  </a:lnTo>
                  <a:lnTo>
                    <a:pt x="102530" y="51924"/>
                  </a:lnTo>
                  <a:lnTo>
                    <a:pt x="114120" y="45220"/>
                  </a:lnTo>
                  <a:lnTo>
                    <a:pt x="114120" y="42549"/>
                  </a:lnTo>
                  <a:close/>
                </a:path>
                <a:path w="187325" h="104139">
                  <a:moveTo>
                    <a:pt x="108692" y="52815"/>
                  </a:moveTo>
                  <a:lnTo>
                    <a:pt x="108692" y="55486"/>
                  </a:lnTo>
                  <a:lnTo>
                    <a:pt x="121012" y="62613"/>
                  </a:lnTo>
                  <a:lnTo>
                    <a:pt x="121012" y="59941"/>
                  </a:lnTo>
                  <a:lnTo>
                    <a:pt x="108692" y="52815"/>
                  </a:lnTo>
                  <a:close/>
                </a:path>
                <a:path w="187325" h="104139">
                  <a:moveTo>
                    <a:pt x="132599" y="53238"/>
                  </a:moveTo>
                  <a:lnTo>
                    <a:pt x="121012" y="59941"/>
                  </a:lnTo>
                  <a:lnTo>
                    <a:pt x="121012" y="62613"/>
                  </a:lnTo>
                  <a:lnTo>
                    <a:pt x="132599" y="55909"/>
                  </a:lnTo>
                  <a:lnTo>
                    <a:pt x="132599" y="53238"/>
                  </a:lnTo>
                  <a:close/>
                </a:path>
                <a:path w="187325" h="104139">
                  <a:moveTo>
                    <a:pt x="127170" y="63503"/>
                  </a:moveTo>
                  <a:lnTo>
                    <a:pt x="127170" y="66174"/>
                  </a:lnTo>
                  <a:lnTo>
                    <a:pt x="139494" y="73301"/>
                  </a:lnTo>
                  <a:lnTo>
                    <a:pt x="139494" y="70630"/>
                  </a:lnTo>
                  <a:lnTo>
                    <a:pt x="127170" y="63503"/>
                  </a:lnTo>
                  <a:close/>
                </a:path>
                <a:path w="187325" h="104139">
                  <a:moveTo>
                    <a:pt x="151082" y="63930"/>
                  </a:moveTo>
                  <a:lnTo>
                    <a:pt x="139494" y="70630"/>
                  </a:lnTo>
                  <a:lnTo>
                    <a:pt x="139494" y="73301"/>
                  </a:lnTo>
                  <a:lnTo>
                    <a:pt x="151082" y="66601"/>
                  </a:lnTo>
                  <a:lnTo>
                    <a:pt x="151082" y="63930"/>
                  </a:lnTo>
                  <a:close/>
                </a:path>
                <a:path w="187325" h="104139">
                  <a:moveTo>
                    <a:pt x="145653" y="74195"/>
                  </a:moveTo>
                  <a:lnTo>
                    <a:pt x="145653" y="76866"/>
                  </a:lnTo>
                  <a:lnTo>
                    <a:pt x="157973" y="83993"/>
                  </a:lnTo>
                  <a:lnTo>
                    <a:pt x="157973" y="81322"/>
                  </a:lnTo>
                  <a:lnTo>
                    <a:pt x="145653" y="74195"/>
                  </a:lnTo>
                  <a:close/>
                </a:path>
                <a:path w="187325" h="104139">
                  <a:moveTo>
                    <a:pt x="169564" y="74618"/>
                  </a:moveTo>
                  <a:lnTo>
                    <a:pt x="157973" y="81322"/>
                  </a:lnTo>
                  <a:lnTo>
                    <a:pt x="157973" y="83993"/>
                  </a:lnTo>
                  <a:lnTo>
                    <a:pt x="169564" y="77289"/>
                  </a:lnTo>
                  <a:lnTo>
                    <a:pt x="169564" y="74618"/>
                  </a:lnTo>
                  <a:close/>
                </a:path>
                <a:path w="187325" h="104139">
                  <a:moveTo>
                    <a:pt x="17383" y="20111"/>
                  </a:moveTo>
                  <a:lnTo>
                    <a:pt x="17383" y="22782"/>
                  </a:lnTo>
                  <a:lnTo>
                    <a:pt x="29703" y="29909"/>
                  </a:lnTo>
                  <a:lnTo>
                    <a:pt x="29703" y="27238"/>
                  </a:lnTo>
                  <a:lnTo>
                    <a:pt x="17383" y="20111"/>
                  </a:lnTo>
                  <a:close/>
                </a:path>
                <a:path w="187325" h="104139">
                  <a:moveTo>
                    <a:pt x="41294" y="20534"/>
                  </a:moveTo>
                  <a:lnTo>
                    <a:pt x="29703" y="27238"/>
                  </a:lnTo>
                  <a:lnTo>
                    <a:pt x="29703" y="29909"/>
                  </a:lnTo>
                  <a:lnTo>
                    <a:pt x="41294" y="23205"/>
                  </a:lnTo>
                  <a:lnTo>
                    <a:pt x="41294" y="20534"/>
                  </a:lnTo>
                  <a:close/>
                </a:path>
                <a:path w="187325" h="104139">
                  <a:moveTo>
                    <a:pt x="35865" y="30800"/>
                  </a:moveTo>
                  <a:lnTo>
                    <a:pt x="35865" y="33471"/>
                  </a:lnTo>
                  <a:lnTo>
                    <a:pt x="48186" y="40598"/>
                  </a:lnTo>
                  <a:lnTo>
                    <a:pt x="48186" y="37926"/>
                  </a:lnTo>
                  <a:lnTo>
                    <a:pt x="35865" y="30800"/>
                  </a:lnTo>
                  <a:close/>
                </a:path>
                <a:path w="187325" h="104139">
                  <a:moveTo>
                    <a:pt x="59773" y="31223"/>
                  </a:moveTo>
                  <a:lnTo>
                    <a:pt x="48186" y="37926"/>
                  </a:lnTo>
                  <a:lnTo>
                    <a:pt x="48186" y="40598"/>
                  </a:lnTo>
                  <a:lnTo>
                    <a:pt x="59773" y="33894"/>
                  </a:lnTo>
                  <a:lnTo>
                    <a:pt x="59773" y="31223"/>
                  </a:lnTo>
                  <a:close/>
                </a:path>
                <a:path w="187325" h="104139">
                  <a:moveTo>
                    <a:pt x="54344" y="41492"/>
                  </a:moveTo>
                  <a:lnTo>
                    <a:pt x="54344" y="44163"/>
                  </a:lnTo>
                  <a:lnTo>
                    <a:pt x="66664" y="51286"/>
                  </a:lnTo>
                  <a:lnTo>
                    <a:pt x="66664" y="48615"/>
                  </a:lnTo>
                  <a:lnTo>
                    <a:pt x="54344" y="41492"/>
                  </a:lnTo>
                  <a:close/>
                </a:path>
                <a:path w="187325" h="104139">
                  <a:moveTo>
                    <a:pt x="78255" y="41915"/>
                  </a:moveTo>
                  <a:lnTo>
                    <a:pt x="66664" y="48615"/>
                  </a:lnTo>
                  <a:lnTo>
                    <a:pt x="66664" y="51286"/>
                  </a:lnTo>
                  <a:lnTo>
                    <a:pt x="78255" y="44586"/>
                  </a:lnTo>
                  <a:lnTo>
                    <a:pt x="78255" y="41915"/>
                  </a:lnTo>
                  <a:close/>
                </a:path>
                <a:path w="187325" h="104139">
                  <a:moveTo>
                    <a:pt x="109788" y="73561"/>
                  </a:moveTo>
                  <a:lnTo>
                    <a:pt x="109788" y="76232"/>
                  </a:lnTo>
                  <a:lnTo>
                    <a:pt x="122108" y="83359"/>
                  </a:lnTo>
                  <a:lnTo>
                    <a:pt x="122108" y="80688"/>
                  </a:lnTo>
                  <a:lnTo>
                    <a:pt x="109788" y="73561"/>
                  </a:lnTo>
                  <a:close/>
                </a:path>
                <a:path w="187325" h="104139">
                  <a:moveTo>
                    <a:pt x="133699" y="73984"/>
                  </a:moveTo>
                  <a:lnTo>
                    <a:pt x="122108" y="80688"/>
                  </a:lnTo>
                  <a:lnTo>
                    <a:pt x="122108" y="83359"/>
                  </a:lnTo>
                  <a:lnTo>
                    <a:pt x="133699" y="76655"/>
                  </a:lnTo>
                  <a:lnTo>
                    <a:pt x="133699" y="73984"/>
                  </a:lnTo>
                  <a:close/>
                </a:path>
                <a:path w="187325" h="104139">
                  <a:moveTo>
                    <a:pt x="36961" y="51546"/>
                  </a:moveTo>
                  <a:lnTo>
                    <a:pt x="36961" y="54217"/>
                  </a:lnTo>
                  <a:lnTo>
                    <a:pt x="86243" y="82721"/>
                  </a:lnTo>
                  <a:lnTo>
                    <a:pt x="86243" y="80049"/>
                  </a:lnTo>
                  <a:lnTo>
                    <a:pt x="36961" y="51546"/>
                  </a:lnTo>
                  <a:close/>
                </a:path>
                <a:path w="187325" h="104139">
                  <a:moveTo>
                    <a:pt x="97834" y="73349"/>
                  </a:moveTo>
                  <a:lnTo>
                    <a:pt x="86243" y="80049"/>
                  </a:lnTo>
                  <a:lnTo>
                    <a:pt x="86243" y="82721"/>
                  </a:lnTo>
                  <a:lnTo>
                    <a:pt x="97834" y="76020"/>
                  </a:lnTo>
                  <a:lnTo>
                    <a:pt x="97834" y="73349"/>
                  </a:lnTo>
                  <a:close/>
                </a:path>
                <a:path w="187325" h="104139">
                  <a:moveTo>
                    <a:pt x="91309" y="62869"/>
                  </a:moveTo>
                  <a:lnTo>
                    <a:pt x="91309" y="65540"/>
                  </a:lnTo>
                  <a:lnTo>
                    <a:pt x="103629" y="72667"/>
                  </a:lnTo>
                  <a:lnTo>
                    <a:pt x="103629" y="69995"/>
                  </a:lnTo>
                  <a:lnTo>
                    <a:pt x="91309" y="62869"/>
                  </a:lnTo>
                  <a:close/>
                </a:path>
                <a:path w="187325" h="104139">
                  <a:moveTo>
                    <a:pt x="115217" y="63292"/>
                  </a:moveTo>
                  <a:lnTo>
                    <a:pt x="103629" y="69995"/>
                  </a:lnTo>
                  <a:lnTo>
                    <a:pt x="103629" y="72667"/>
                  </a:lnTo>
                  <a:lnTo>
                    <a:pt x="115217" y="65963"/>
                  </a:lnTo>
                  <a:lnTo>
                    <a:pt x="115217" y="63292"/>
                  </a:lnTo>
                  <a:close/>
                </a:path>
                <a:path w="187325" h="104139">
                  <a:moveTo>
                    <a:pt x="72827" y="52180"/>
                  </a:moveTo>
                  <a:lnTo>
                    <a:pt x="72827" y="54851"/>
                  </a:lnTo>
                  <a:lnTo>
                    <a:pt x="85147" y="61978"/>
                  </a:lnTo>
                  <a:lnTo>
                    <a:pt x="85147" y="59307"/>
                  </a:lnTo>
                  <a:lnTo>
                    <a:pt x="72827" y="52180"/>
                  </a:lnTo>
                  <a:close/>
                </a:path>
                <a:path w="187325" h="104139">
                  <a:moveTo>
                    <a:pt x="96734" y="52603"/>
                  </a:moveTo>
                  <a:lnTo>
                    <a:pt x="85147" y="59307"/>
                  </a:lnTo>
                  <a:lnTo>
                    <a:pt x="85147" y="61978"/>
                  </a:lnTo>
                  <a:lnTo>
                    <a:pt x="96734" y="55274"/>
                  </a:lnTo>
                  <a:lnTo>
                    <a:pt x="96734" y="52603"/>
                  </a:lnTo>
                  <a:close/>
                </a:path>
                <a:path w="187325" h="104139">
                  <a:moveTo>
                    <a:pt x="128270" y="84249"/>
                  </a:moveTo>
                  <a:lnTo>
                    <a:pt x="128270" y="86920"/>
                  </a:lnTo>
                  <a:lnTo>
                    <a:pt x="140591" y="94047"/>
                  </a:lnTo>
                  <a:lnTo>
                    <a:pt x="140591" y="91376"/>
                  </a:lnTo>
                  <a:lnTo>
                    <a:pt x="128270" y="84249"/>
                  </a:lnTo>
                  <a:close/>
                </a:path>
                <a:path w="187325" h="104139">
                  <a:moveTo>
                    <a:pt x="152178" y="84672"/>
                  </a:moveTo>
                  <a:lnTo>
                    <a:pt x="140591" y="91376"/>
                  </a:lnTo>
                  <a:lnTo>
                    <a:pt x="140591" y="94047"/>
                  </a:lnTo>
                  <a:lnTo>
                    <a:pt x="152181" y="87343"/>
                  </a:lnTo>
                  <a:lnTo>
                    <a:pt x="152178" y="84672"/>
                  </a:lnTo>
                  <a:close/>
                </a:path>
                <a:path w="187325" h="104139">
                  <a:moveTo>
                    <a:pt x="0" y="30165"/>
                  </a:moveTo>
                  <a:lnTo>
                    <a:pt x="0" y="32836"/>
                  </a:lnTo>
                  <a:lnTo>
                    <a:pt x="12321" y="39963"/>
                  </a:lnTo>
                  <a:lnTo>
                    <a:pt x="12321" y="37292"/>
                  </a:lnTo>
                  <a:lnTo>
                    <a:pt x="0" y="30165"/>
                  </a:lnTo>
                  <a:close/>
                </a:path>
                <a:path w="187325" h="104139">
                  <a:moveTo>
                    <a:pt x="23908" y="30588"/>
                  </a:moveTo>
                  <a:lnTo>
                    <a:pt x="12321" y="37292"/>
                  </a:lnTo>
                  <a:lnTo>
                    <a:pt x="12321" y="39963"/>
                  </a:lnTo>
                  <a:lnTo>
                    <a:pt x="23908" y="33259"/>
                  </a:lnTo>
                  <a:lnTo>
                    <a:pt x="23908" y="30588"/>
                  </a:lnTo>
                  <a:close/>
                </a:path>
                <a:path w="187325" h="104139">
                  <a:moveTo>
                    <a:pt x="18479" y="40854"/>
                  </a:moveTo>
                  <a:lnTo>
                    <a:pt x="18479" y="43525"/>
                  </a:lnTo>
                  <a:lnTo>
                    <a:pt x="30803" y="50652"/>
                  </a:lnTo>
                  <a:lnTo>
                    <a:pt x="30799" y="47981"/>
                  </a:lnTo>
                  <a:lnTo>
                    <a:pt x="18479" y="40854"/>
                  </a:lnTo>
                  <a:close/>
                </a:path>
                <a:path w="187325" h="104139">
                  <a:moveTo>
                    <a:pt x="42390" y="41280"/>
                  </a:moveTo>
                  <a:lnTo>
                    <a:pt x="30799" y="47981"/>
                  </a:lnTo>
                  <a:lnTo>
                    <a:pt x="30803" y="50652"/>
                  </a:lnTo>
                  <a:lnTo>
                    <a:pt x="42390" y="43951"/>
                  </a:lnTo>
                  <a:lnTo>
                    <a:pt x="42390" y="41280"/>
                  </a:lnTo>
                  <a:close/>
                </a:path>
                <a:path w="187325" h="104139">
                  <a:moveTo>
                    <a:pt x="92405" y="83615"/>
                  </a:moveTo>
                  <a:lnTo>
                    <a:pt x="92405" y="86286"/>
                  </a:lnTo>
                  <a:lnTo>
                    <a:pt x="104726" y="93413"/>
                  </a:lnTo>
                  <a:lnTo>
                    <a:pt x="104726" y="90742"/>
                  </a:lnTo>
                  <a:lnTo>
                    <a:pt x="92405" y="83615"/>
                  </a:lnTo>
                  <a:close/>
                </a:path>
                <a:path w="187325" h="104139">
                  <a:moveTo>
                    <a:pt x="116316" y="84038"/>
                  </a:moveTo>
                  <a:lnTo>
                    <a:pt x="104726" y="90742"/>
                  </a:lnTo>
                  <a:lnTo>
                    <a:pt x="104726" y="93413"/>
                  </a:lnTo>
                  <a:lnTo>
                    <a:pt x="116316" y="86709"/>
                  </a:lnTo>
                  <a:lnTo>
                    <a:pt x="116316" y="84038"/>
                  </a:lnTo>
                  <a:close/>
                </a:path>
                <a:path w="187325" h="104139">
                  <a:moveTo>
                    <a:pt x="110888" y="94303"/>
                  </a:moveTo>
                  <a:lnTo>
                    <a:pt x="110888" y="96974"/>
                  </a:lnTo>
                  <a:lnTo>
                    <a:pt x="123208" y="104101"/>
                  </a:lnTo>
                  <a:lnTo>
                    <a:pt x="123208" y="101430"/>
                  </a:lnTo>
                  <a:lnTo>
                    <a:pt x="110888" y="94303"/>
                  </a:lnTo>
                  <a:close/>
                </a:path>
                <a:path w="187325" h="104139">
                  <a:moveTo>
                    <a:pt x="134795" y="94726"/>
                  </a:moveTo>
                  <a:lnTo>
                    <a:pt x="123208" y="101430"/>
                  </a:lnTo>
                  <a:lnTo>
                    <a:pt x="123208" y="104101"/>
                  </a:lnTo>
                  <a:lnTo>
                    <a:pt x="134795" y="97397"/>
                  </a:lnTo>
                  <a:lnTo>
                    <a:pt x="134795" y="94726"/>
                  </a:lnTo>
                  <a:close/>
                </a:path>
              </a:pathLst>
            </a:custGeom>
            <a:solidFill>
              <a:srgbClr val="959595">
                <a:alpha val="29803"/>
              </a:srgbClr>
            </a:solidFill>
          </p:spPr>
          <p:txBody>
            <a:bodyPr wrap="square" lIns="0" tIns="0" rIns="0" bIns="0" rtlCol="0"/>
            <a:lstStyle/>
            <a:p>
              <a:endParaRPr sz="1050"/>
            </a:p>
          </p:txBody>
        </p:sp>
        <p:pic>
          <p:nvPicPr>
            <p:cNvPr id="761" name="object 761"/>
            <p:cNvPicPr/>
            <p:nvPr/>
          </p:nvPicPr>
          <p:blipFill>
            <a:blip r:embed="rId273" cstate="print"/>
            <a:stretch>
              <a:fillRect/>
            </a:stretch>
          </p:blipFill>
          <p:spPr>
            <a:xfrm>
              <a:off x="6100407" y="3741397"/>
              <a:ext cx="209732" cy="137483"/>
            </a:xfrm>
            <a:prstGeom prst="rect">
              <a:avLst/>
            </a:prstGeom>
          </p:spPr>
        </p:pic>
        <p:pic>
          <p:nvPicPr>
            <p:cNvPr id="762" name="object 762"/>
            <p:cNvPicPr/>
            <p:nvPr/>
          </p:nvPicPr>
          <p:blipFill>
            <a:blip r:embed="rId274" cstate="print"/>
            <a:stretch>
              <a:fillRect/>
            </a:stretch>
          </p:blipFill>
          <p:spPr>
            <a:xfrm>
              <a:off x="5989517" y="3455960"/>
              <a:ext cx="295500" cy="165492"/>
            </a:xfrm>
            <a:prstGeom prst="rect">
              <a:avLst/>
            </a:prstGeom>
          </p:spPr>
        </p:pic>
        <p:sp>
          <p:nvSpPr>
            <p:cNvPr id="763" name="object 763"/>
            <p:cNvSpPr/>
            <p:nvPr/>
          </p:nvSpPr>
          <p:spPr>
            <a:xfrm>
              <a:off x="5989518" y="3455960"/>
              <a:ext cx="295910" cy="165735"/>
            </a:xfrm>
            <a:custGeom>
              <a:avLst/>
              <a:gdLst/>
              <a:ahLst/>
              <a:cxnLst/>
              <a:rect l="l" t="t" r="r" b="b"/>
              <a:pathLst>
                <a:path w="295910" h="165735">
                  <a:moveTo>
                    <a:pt x="112137" y="165501"/>
                  </a:moveTo>
                  <a:lnTo>
                    <a:pt x="295500" y="62698"/>
                  </a:lnTo>
                  <a:lnTo>
                    <a:pt x="181844" y="0"/>
                  </a:lnTo>
                  <a:lnTo>
                    <a:pt x="0" y="102068"/>
                  </a:lnTo>
                  <a:lnTo>
                    <a:pt x="23559" y="124619"/>
                  </a:lnTo>
                  <a:lnTo>
                    <a:pt x="50516" y="142937"/>
                  </a:lnTo>
                  <a:lnTo>
                    <a:pt x="80267" y="156680"/>
                  </a:lnTo>
                  <a:lnTo>
                    <a:pt x="112208" y="165507"/>
                  </a:lnTo>
                </a:path>
              </a:pathLst>
            </a:custGeom>
            <a:ln w="3175">
              <a:solidFill>
                <a:srgbClr val="FFFFFF"/>
              </a:solidFill>
            </a:ln>
          </p:spPr>
          <p:txBody>
            <a:bodyPr wrap="square" lIns="0" tIns="0" rIns="0" bIns="0" rtlCol="0"/>
            <a:lstStyle/>
            <a:p>
              <a:endParaRPr sz="1050"/>
            </a:p>
          </p:txBody>
        </p:sp>
        <p:pic>
          <p:nvPicPr>
            <p:cNvPr id="764" name="object 764"/>
            <p:cNvPicPr/>
            <p:nvPr/>
          </p:nvPicPr>
          <p:blipFill>
            <a:blip r:embed="rId275" cstate="print"/>
            <a:stretch>
              <a:fillRect/>
            </a:stretch>
          </p:blipFill>
          <p:spPr>
            <a:xfrm>
              <a:off x="5989585" y="3557735"/>
              <a:ext cx="112140" cy="321102"/>
            </a:xfrm>
            <a:prstGeom prst="rect">
              <a:avLst/>
            </a:prstGeom>
          </p:spPr>
        </p:pic>
        <p:sp>
          <p:nvSpPr>
            <p:cNvPr id="765" name="object 765"/>
            <p:cNvSpPr/>
            <p:nvPr/>
          </p:nvSpPr>
          <p:spPr>
            <a:xfrm>
              <a:off x="5989585" y="3557735"/>
              <a:ext cx="112395" cy="321310"/>
            </a:xfrm>
            <a:custGeom>
              <a:avLst/>
              <a:gdLst/>
              <a:ahLst/>
              <a:cxnLst/>
              <a:rect l="l" t="t" r="r" b="b"/>
              <a:pathLst>
                <a:path w="112395" h="321310">
                  <a:moveTo>
                    <a:pt x="112140" y="63732"/>
                  </a:moveTo>
                  <a:lnTo>
                    <a:pt x="80152" y="54921"/>
                  </a:lnTo>
                  <a:lnTo>
                    <a:pt x="50386" y="41127"/>
                  </a:lnTo>
                  <a:lnTo>
                    <a:pt x="23462" y="22703"/>
                  </a:lnTo>
                  <a:lnTo>
                    <a:pt x="0" y="0"/>
                  </a:lnTo>
                  <a:lnTo>
                    <a:pt x="0" y="262477"/>
                  </a:lnTo>
                  <a:lnTo>
                    <a:pt x="50840" y="301051"/>
                  </a:lnTo>
                  <a:lnTo>
                    <a:pt x="112140" y="321102"/>
                  </a:lnTo>
                  <a:lnTo>
                    <a:pt x="112070" y="63726"/>
                  </a:lnTo>
                </a:path>
              </a:pathLst>
            </a:custGeom>
            <a:ln w="3175">
              <a:solidFill>
                <a:srgbClr val="A78450"/>
              </a:solidFill>
            </a:ln>
          </p:spPr>
          <p:txBody>
            <a:bodyPr wrap="square" lIns="0" tIns="0" rIns="0" bIns="0" rtlCol="0"/>
            <a:lstStyle/>
            <a:p>
              <a:endParaRPr sz="1050"/>
            </a:p>
          </p:txBody>
        </p:sp>
        <p:pic>
          <p:nvPicPr>
            <p:cNvPr id="766" name="object 766"/>
            <p:cNvPicPr/>
            <p:nvPr/>
          </p:nvPicPr>
          <p:blipFill>
            <a:blip r:embed="rId276" cstate="print"/>
            <a:stretch>
              <a:fillRect/>
            </a:stretch>
          </p:blipFill>
          <p:spPr>
            <a:xfrm>
              <a:off x="6101655" y="3518659"/>
              <a:ext cx="183363" cy="359887"/>
            </a:xfrm>
            <a:prstGeom prst="rect">
              <a:avLst/>
            </a:prstGeom>
          </p:spPr>
        </p:pic>
        <p:sp>
          <p:nvSpPr>
            <p:cNvPr id="767" name="object 767"/>
            <p:cNvSpPr/>
            <p:nvPr/>
          </p:nvSpPr>
          <p:spPr>
            <a:xfrm>
              <a:off x="6101656" y="3518659"/>
              <a:ext cx="183515" cy="360045"/>
            </a:xfrm>
            <a:custGeom>
              <a:avLst/>
              <a:gdLst/>
              <a:ahLst/>
              <a:cxnLst/>
              <a:rect l="l" t="t" r="r" b="b"/>
              <a:pathLst>
                <a:path w="183514" h="360045">
                  <a:moveTo>
                    <a:pt x="0" y="102802"/>
                  </a:moveTo>
                  <a:lnTo>
                    <a:pt x="0" y="359887"/>
                  </a:lnTo>
                  <a:lnTo>
                    <a:pt x="183363" y="258096"/>
                  </a:lnTo>
                  <a:lnTo>
                    <a:pt x="183362" y="0"/>
                  </a:lnTo>
                  <a:lnTo>
                    <a:pt x="0" y="102802"/>
                  </a:lnTo>
                  <a:close/>
                </a:path>
              </a:pathLst>
            </a:custGeom>
            <a:ln w="3175">
              <a:solidFill>
                <a:srgbClr val="FFFFFF"/>
              </a:solidFill>
            </a:ln>
          </p:spPr>
          <p:txBody>
            <a:bodyPr wrap="square" lIns="0" tIns="0" rIns="0" bIns="0" rtlCol="0"/>
            <a:lstStyle/>
            <a:p>
              <a:endParaRPr sz="1050"/>
            </a:p>
          </p:txBody>
        </p:sp>
        <p:sp>
          <p:nvSpPr>
            <p:cNvPr id="768" name="object 768"/>
            <p:cNvSpPr/>
            <p:nvPr/>
          </p:nvSpPr>
          <p:spPr>
            <a:xfrm>
              <a:off x="5989518" y="3455949"/>
              <a:ext cx="295910" cy="422909"/>
            </a:xfrm>
            <a:custGeom>
              <a:avLst/>
              <a:gdLst/>
              <a:ahLst/>
              <a:cxnLst/>
              <a:rect l="l" t="t" r="r" b="b"/>
              <a:pathLst>
                <a:path w="295910" h="422910">
                  <a:moveTo>
                    <a:pt x="295500" y="62704"/>
                  </a:moveTo>
                  <a:lnTo>
                    <a:pt x="181844" y="0"/>
                  </a:lnTo>
                  <a:lnTo>
                    <a:pt x="0" y="102074"/>
                  </a:lnTo>
                  <a:lnTo>
                    <a:pt x="67" y="364252"/>
                  </a:lnTo>
                  <a:lnTo>
                    <a:pt x="23870" y="385694"/>
                  </a:lnTo>
                  <a:lnTo>
                    <a:pt x="50907" y="402828"/>
                  </a:lnTo>
                  <a:lnTo>
                    <a:pt x="80560" y="415331"/>
                  </a:lnTo>
                  <a:lnTo>
                    <a:pt x="112208" y="422879"/>
                  </a:lnTo>
                  <a:lnTo>
                    <a:pt x="295500" y="320800"/>
                  </a:lnTo>
                  <a:lnTo>
                    <a:pt x="295500" y="62704"/>
                  </a:lnTo>
                  <a:close/>
                </a:path>
              </a:pathLst>
            </a:custGeom>
            <a:ln w="8799">
              <a:solidFill>
                <a:srgbClr val="000000"/>
              </a:solidFill>
            </a:ln>
          </p:spPr>
          <p:txBody>
            <a:bodyPr wrap="square" lIns="0" tIns="0" rIns="0" bIns="0" rtlCol="0"/>
            <a:lstStyle/>
            <a:p>
              <a:endParaRPr sz="1050"/>
            </a:p>
          </p:txBody>
        </p:sp>
        <p:pic>
          <p:nvPicPr>
            <p:cNvPr id="769" name="object 769"/>
            <p:cNvPicPr/>
            <p:nvPr/>
          </p:nvPicPr>
          <p:blipFill>
            <a:blip r:embed="rId277" cstate="print"/>
            <a:stretch>
              <a:fillRect/>
            </a:stretch>
          </p:blipFill>
          <p:spPr>
            <a:xfrm>
              <a:off x="6030765" y="3715642"/>
              <a:ext cx="20707" cy="25813"/>
            </a:xfrm>
            <a:prstGeom prst="rect">
              <a:avLst/>
            </a:prstGeom>
          </p:spPr>
        </p:pic>
        <p:sp>
          <p:nvSpPr>
            <p:cNvPr id="770" name="object 770"/>
            <p:cNvSpPr/>
            <p:nvPr/>
          </p:nvSpPr>
          <p:spPr>
            <a:xfrm>
              <a:off x="6030765" y="3715642"/>
              <a:ext cx="20955" cy="26034"/>
            </a:xfrm>
            <a:custGeom>
              <a:avLst/>
              <a:gdLst/>
              <a:ahLst/>
              <a:cxnLst/>
              <a:rect l="l" t="t" r="r" b="b"/>
              <a:pathLst>
                <a:path w="20954" h="26035">
                  <a:moveTo>
                    <a:pt x="18445" y="9961"/>
                  </a:moveTo>
                  <a:lnTo>
                    <a:pt x="16182" y="3729"/>
                  </a:lnTo>
                  <a:lnTo>
                    <a:pt x="10723" y="0"/>
                  </a:lnTo>
                  <a:lnTo>
                    <a:pt x="6257" y="1632"/>
                  </a:lnTo>
                  <a:lnTo>
                    <a:pt x="1788" y="3259"/>
                  </a:lnTo>
                  <a:lnTo>
                    <a:pt x="0" y="9632"/>
                  </a:lnTo>
                  <a:lnTo>
                    <a:pt x="2263" y="15858"/>
                  </a:lnTo>
                  <a:lnTo>
                    <a:pt x="4526" y="22089"/>
                  </a:lnTo>
                  <a:lnTo>
                    <a:pt x="9984" y="25813"/>
                  </a:lnTo>
                  <a:lnTo>
                    <a:pt x="14452" y="24186"/>
                  </a:lnTo>
                  <a:lnTo>
                    <a:pt x="18920" y="22559"/>
                  </a:lnTo>
                  <a:lnTo>
                    <a:pt x="20708" y="16187"/>
                  </a:lnTo>
                  <a:lnTo>
                    <a:pt x="18445" y="9961"/>
                  </a:lnTo>
                  <a:close/>
                </a:path>
              </a:pathLst>
            </a:custGeom>
            <a:ln w="3175">
              <a:solidFill>
                <a:srgbClr val="000000"/>
              </a:solidFill>
            </a:ln>
          </p:spPr>
          <p:txBody>
            <a:bodyPr wrap="square" lIns="0" tIns="0" rIns="0" bIns="0" rtlCol="0"/>
            <a:lstStyle/>
            <a:p>
              <a:endParaRPr sz="1050"/>
            </a:p>
          </p:txBody>
        </p:sp>
        <p:pic>
          <p:nvPicPr>
            <p:cNvPr id="771" name="object 771"/>
            <p:cNvPicPr/>
            <p:nvPr/>
          </p:nvPicPr>
          <p:blipFill>
            <a:blip r:embed="rId176" cstate="print"/>
            <a:stretch>
              <a:fillRect/>
            </a:stretch>
          </p:blipFill>
          <p:spPr>
            <a:xfrm>
              <a:off x="6005941" y="3768433"/>
              <a:ext cx="79294" cy="74972"/>
            </a:xfrm>
            <a:prstGeom prst="rect">
              <a:avLst/>
            </a:prstGeom>
          </p:spPr>
        </p:pic>
        <p:sp>
          <p:nvSpPr>
            <p:cNvPr id="772" name="object 772"/>
            <p:cNvSpPr/>
            <p:nvPr/>
          </p:nvSpPr>
          <p:spPr>
            <a:xfrm>
              <a:off x="6004605" y="3607242"/>
              <a:ext cx="82550" cy="47625"/>
            </a:xfrm>
            <a:custGeom>
              <a:avLst/>
              <a:gdLst/>
              <a:ahLst/>
              <a:cxnLst/>
              <a:rect l="l" t="t" r="r" b="b"/>
              <a:pathLst>
                <a:path w="82550" h="47625">
                  <a:moveTo>
                    <a:pt x="3258" y="0"/>
                  </a:moveTo>
                  <a:lnTo>
                    <a:pt x="1666" y="64"/>
                  </a:lnTo>
                  <a:lnTo>
                    <a:pt x="235" y="1568"/>
                  </a:lnTo>
                  <a:lnTo>
                    <a:pt x="0" y="2267"/>
                  </a:lnTo>
                  <a:lnTo>
                    <a:pt x="244" y="4651"/>
                  </a:lnTo>
                  <a:lnTo>
                    <a:pt x="1243" y="6167"/>
                  </a:lnTo>
                  <a:lnTo>
                    <a:pt x="2766" y="7030"/>
                  </a:lnTo>
                  <a:lnTo>
                    <a:pt x="19824" y="20137"/>
                  </a:lnTo>
                  <a:lnTo>
                    <a:pt x="38263" y="31255"/>
                  </a:lnTo>
                  <a:lnTo>
                    <a:pt x="57895" y="40284"/>
                  </a:lnTo>
                  <a:lnTo>
                    <a:pt x="78534" y="47128"/>
                  </a:lnTo>
                  <a:lnTo>
                    <a:pt x="80627" y="46676"/>
                  </a:lnTo>
                  <a:lnTo>
                    <a:pt x="81941" y="44673"/>
                  </a:lnTo>
                  <a:lnTo>
                    <a:pt x="81143" y="41254"/>
                  </a:lnTo>
                  <a:lnTo>
                    <a:pt x="80000" y="40156"/>
                  </a:lnTo>
                  <a:lnTo>
                    <a:pt x="78534" y="39839"/>
                  </a:lnTo>
                  <a:lnTo>
                    <a:pt x="58317" y="33241"/>
                  </a:lnTo>
                  <a:lnTo>
                    <a:pt x="39078" y="24488"/>
                  </a:lnTo>
                  <a:lnTo>
                    <a:pt x="21005" y="13677"/>
                  </a:lnTo>
                  <a:lnTo>
                    <a:pt x="4282" y="904"/>
                  </a:lnTo>
                  <a:lnTo>
                    <a:pt x="3258" y="0"/>
                  </a:lnTo>
                  <a:close/>
                </a:path>
              </a:pathLst>
            </a:custGeom>
            <a:solidFill>
              <a:srgbClr val="000000"/>
            </a:solidFill>
          </p:spPr>
          <p:txBody>
            <a:bodyPr wrap="square" lIns="0" tIns="0" rIns="0" bIns="0" rtlCol="0"/>
            <a:lstStyle/>
            <a:p>
              <a:endParaRPr sz="1050"/>
            </a:p>
          </p:txBody>
        </p:sp>
        <p:sp>
          <p:nvSpPr>
            <p:cNvPr id="773" name="object 773"/>
            <p:cNvSpPr/>
            <p:nvPr/>
          </p:nvSpPr>
          <p:spPr>
            <a:xfrm>
              <a:off x="6004605" y="3607242"/>
              <a:ext cx="82550" cy="47625"/>
            </a:xfrm>
            <a:custGeom>
              <a:avLst/>
              <a:gdLst/>
              <a:ahLst/>
              <a:cxnLst/>
              <a:rect l="l" t="t" r="r" b="b"/>
              <a:pathLst>
                <a:path w="82550" h="47625">
                  <a:moveTo>
                    <a:pt x="2766" y="7030"/>
                  </a:moveTo>
                  <a:lnTo>
                    <a:pt x="19824" y="20137"/>
                  </a:lnTo>
                  <a:lnTo>
                    <a:pt x="38263" y="31255"/>
                  </a:lnTo>
                  <a:lnTo>
                    <a:pt x="57895" y="40284"/>
                  </a:lnTo>
                  <a:lnTo>
                    <a:pt x="78534" y="47128"/>
                  </a:lnTo>
                  <a:lnTo>
                    <a:pt x="80627" y="46676"/>
                  </a:lnTo>
                  <a:lnTo>
                    <a:pt x="81941" y="44673"/>
                  </a:lnTo>
                  <a:lnTo>
                    <a:pt x="81472" y="42664"/>
                  </a:lnTo>
                  <a:lnTo>
                    <a:pt x="81143" y="41254"/>
                  </a:lnTo>
                  <a:lnTo>
                    <a:pt x="80000" y="40156"/>
                  </a:lnTo>
                  <a:lnTo>
                    <a:pt x="78534" y="39839"/>
                  </a:lnTo>
                  <a:lnTo>
                    <a:pt x="58317" y="33241"/>
                  </a:lnTo>
                  <a:lnTo>
                    <a:pt x="39078" y="24488"/>
                  </a:lnTo>
                  <a:lnTo>
                    <a:pt x="21005" y="13677"/>
                  </a:lnTo>
                  <a:lnTo>
                    <a:pt x="4282" y="904"/>
                  </a:lnTo>
                  <a:lnTo>
                    <a:pt x="3258" y="0"/>
                  </a:lnTo>
                  <a:lnTo>
                    <a:pt x="1666" y="64"/>
                  </a:lnTo>
                  <a:lnTo>
                    <a:pt x="728" y="1051"/>
                  </a:lnTo>
                  <a:lnTo>
                    <a:pt x="235" y="1568"/>
                  </a:lnTo>
                  <a:lnTo>
                    <a:pt x="0" y="2267"/>
                  </a:lnTo>
                  <a:lnTo>
                    <a:pt x="82" y="2960"/>
                  </a:lnTo>
                  <a:lnTo>
                    <a:pt x="244" y="4651"/>
                  </a:lnTo>
                  <a:lnTo>
                    <a:pt x="1243" y="6167"/>
                  </a:lnTo>
                  <a:lnTo>
                    <a:pt x="2766" y="7030"/>
                  </a:lnTo>
                  <a:close/>
                </a:path>
              </a:pathLst>
            </a:custGeom>
            <a:ln w="3175">
              <a:solidFill>
                <a:srgbClr val="000000"/>
              </a:solidFill>
            </a:ln>
          </p:spPr>
          <p:txBody>
            <a:bodyPr wrap="square" lIns="0" tIns="0" rIns="0" bIns="0" rtlCol="0"/>
            <a:lstStyle/>
            <a:p>
              <a:endParaRPr sz="1050"/>
            </a:p>
          </p:txBody>
        </p:sp>
        <p:pic>
          <p:nvPicPr>
            <p:cNvPr id="774" name="object 774"/>
            <p:cNvPicPr/>
            <p:nvPr/>
          </p:nvPicPr>
          <p:blipFill>
            <a:blip r:embed="rId278" cstate="print"/>
            <a:stretch>
              <a:fillRect/>
            </a:stretch>
          </p:blipFill>
          <p:spPr>
            <a:xfrm>
              <a:off x="6026801" y="3630285"/>
              <a:ext cx="25275" cy="14993"/>
            </a:xfrm>
            <a:prstGeom prst="rect">
              <a:avLst/>
            </a:prstGeom>
          </p:spPr>
        </p:pic>
        <p:sp>
          <p:nvSpPr>
            <p:cNvPr id="775" name="object 775"/>
            <p:cNvSpPr/>
            <p:nvPr/>
          </p:nvSpPr>
          <p:spPr>
            <a:xfrm>
              <a:off x="6026802" y="3630286"/>
              <a:ext cx="25400" cy="15240"/>
            </a:xfrm>
            <a:custGeom>
              <a:avLst/>
              <a:gdLst/>
              <a:ahLst/>
              <a:cxnLst/>
              <a:rect l="l" t="t" r="r" b="b"/>
              <a:pathLst>
                <a:path w="25400" h="15239">
                  <a:moveTo>
                    <a:pt x="25275" y="14593"/>
                  </a:moveTo>
                  <a:lnTo>
                    <a:pt x="20893" y="6174"/>
                  </a:lnTo>
                  <a:lnTo>
                    <a:pt x="15200" y="1195"/>
                  </a:lnTo>
                  <a:lnTo>
                    <a:pt x="8861" y="0"/>
                  </a:lnTo>
                  <a:lnTo>
                    <a:pt x="2543" y="2929"/>
                  </a:lnTo>
                  <a:lnTo>
                    <a:pt x="0" y="8068"/>
                  </a:lnTo>
                  <a:lnTo>
                    <a:pt x="6044" y="13289"/>
                  </a:lnTo>
                  <a:lnTo>
                    <a:pt x="16046" y="14599"/>
                  </a:lnTo>
                  <a:lnTo>
                    <a:pt x="19072" y="14993"/>
                  </a:lnTo>
                  <a:lnTo>
                    <a:pt x="22244" y="14993"/>
                  </a:lnTo>
                  <a:lnTo>
                    <a:pt x="25275" y="14593"/>
                  </a:lnTo>
                  <a:close/>
                </a:path>
              </a:pathLst>
            </a:custGeom>
            <a:ln w="3175">
              <a:solidFill>
                <a:srgbClr val="FFFFFF"/>
              </a:solidFill>
            </a:ln>
          </p:spPr>
          <p:txBody>
            <a:bodyPr wrap="square" lIns="0" tIns="0" rIns="0" bIns="0" rtlCol="0"/>
            <a:lstStyle/>
            <a:p>
              <a:endParaRPr sz="1050"/>
            </a:p>
          </p:txBody>
        </p:sp>
        <p:pic>
          <p:nvPicPr>
            <p:cNvPr id="776" name="object 776"/>
            <p:cNvPicPr/>
            <p:nvPr/>
          </p:nvPicPr>
          <p:blipFill>
            <a:blip r:embed="rId279" cstate="print"/>
            <a:stretch>
              <a:fillRect/>
            </a:stretch>
          </p:blipFill>
          <p:spPr>
            <a:xfrm>
              <a:off x="6007702" y="3635681"/>
              <a:ext cx="75771" cy="60513"/>
            </a:xfrm>
            <a:prstGeom prst="rect">
              <a:avLst/>
            </a:prstGeom>
          </p:spPr>
        </p:pic>
        <p:sp>
          <p:nvSpPr>
            <p:cNvPr id="777" name="object 777"/>
            <p:cNvSpPr/>
            <p:nvPr/>
          </p:nvSpPr>
          <p:spPr>
            <a:xfrm>
              <a:off x="6007702" y="3639687"/>
              <a:ext cx="76200" cy="45720"/>
            </a:xfrm>
            <a:custGeom>
              <a:avLst/>
              <a:gdLst/>
              <a:ahLst/>
              <a:cxnLst/>
              <a:rect l="l" t="t" r="r" b="b"/>
              <a:pathLst>
                <a:path w="76200" h="45720">
                  <a:moveTo>
                    <a:pt x="0" y="0"/>
                  </a:moveTo>
                  <a:lnTo>
                    <a:pt x="0" y="5104"/>
                  </a:lnTo>
                  <a:lnTo>
                    <a:pt x="17002" y="18297"/>
                  </a:lnTo>
                  <a:lnTo>
                    <a:pt x="35429" y="29448"/>
                  </a:lnTo>
                  <a:lnTo>
                    <a:pt x="55084" y="38453"/>
                  </a:lnTo>
                  <a:lnTo>
                    <a:pt x="75771" y="45207"/>
                  </a:lnTo>
                  <a:lnTo>
                    <a:pt x="75771" y="40103"/>
                  </a:lnTo>
                  <a:lnTo>
                    <a:pt x="55247" y="33025"/>
                  </a:lnTo>
                  <a:lnTo>
                    <a:pt x="35670" y="23926"/>
                  </a:lnTo>
                  <a:lnTo>
                    <a:pt x="17201" y="12889"/>
                  </a:lnTo>
                  <a:lnTo>
                    <a:pt x="0" y="0"/>
                  </a:lnTo>
                  <a:close/>
                </a:path>
              </a:pathLst>
            </a:custGeom>
            <a:solidFill>
              <a:srgbClr val="000000"/>
            </a:solidFill>
          </p:spPr>
          <p:txBody>
            <a:bodyPr wrap="square" lIns="0" tIns="0" rIns="0" bIns="0" rtlCol="0"/>
            <a:lstStyle/>
            <a:p>
              <a:endParaRPr sz="1050"/>
            </a:p>
          </p:txBody>
        </p:sp>
        <p:sp>
          <p:nvSpPr>
            <p:cNvPr id="778" name="object 778"/>
            <p:cNvSpPr/>
            <p:nvPr/>
          </p:nvSpPr>
          <p:spPr>
            <a:xfrm>
              <a:off x="6007702" y="3635317"/>
              <a:ext cx="76200" cy="60960"/>
            </a:xfrm>
            <a:custGeom>
              <a:avLst/>
              <a:gdLst/>
              <a:ahLst/>
              <a:cxnLst/>
              <a:rect l="l" t="t" r="r" b="b"/>
              <a:pathLst>
                <a:path w="76200" h="60960">
                  <a:moveTo>
                    <a:pt x="0" y="0"/>
                  </a:moveTo>
                  <a:lnTo>
                    <a:pt x="0" y="20410"/>
                  </a:lnTo>
                  <a:lnTo>
                    <a:pt x="17200" y="33300"/>
                  </a:lnTo>
                  <a:lnTo>
                    <a:pt x="35669" y="44337"/>
                  </a:lnTo>
                  <a:lnTo>
                    <a:pt x="55247" y="53435"/>
                  </a:lnTo>
                  <a:lnTo>
                    <a:pt x="75771" y="60508"/>
                  </a:lnTo>
                </a:path>
              </a:pathLst>
            </a:custGeom>
            <a:ln w="3175">
              <a:solidFill>
                <a:srgbClr val="FFFFFF"/>
              </a:solidFill>
            </a:ln>
          </p:spPr>
          <p:txBody>
            <a:bodyPr wrap="square" lIns="0" tIns="0" rIns="0" bIns="0" rtlCol="0"/>
            <a:lstStyle/>
            <a:p>
              <a:endParaRPr sz="1050"/>
            </a:p>
          </p:txBody>
        </p:sp>
        <p:sp>
          <p:nvSpPr>
            <p:cNvPr id="779" name="object 779"/>
            <p:cNvSpPr/>
            <p:nvPr/>
          </p:nvSpPr>
          <p:spPr>
            <a:xfrm>
              <a:off x="6007703" y="3636046"/>
              <a:ext cx="76200" cy="60960"/>
            </a:xfrm>
            <a:custGeom>
              <a:avLst/>
              <a:gdLst/>
              <a:ahLst/>
              <a:cxnLst/>
              <a:rect l="l" t="t" r="r" b="b"/>
              <a:pathLst>
                <a:path w="76200" h="60960">
                  <a:moveTo>
                    <a:pt x="75771" y="60513"/>
                  </a:moveTo>
                  <a:lnTo>
                    <a:pt x="75771" y="40097"/>
                  </a:lnTo>
                  <a:lnTo>
                    <a:pt x="55294" y="32926"/>
                  </a:lnTo>
                  <a:lnTo>
                    <a:pt x="35740" y="23799"/>
                  </a:lnTo>
                  <a:lnTo>
                    <a:pt x="17258" y="12797"/>
                  </a:lnTo>
                  <a:lnTo>
                    <a:pt x="0" y="0"/>
                  </a:lnTo>
                </a:path>
              </a:pathLst>
            </a:custGeom>
            <a:ln w="3175">
              <a:solidFill>
                <a:srgbClr val="000000"/>
              </a:solidFill>
            </a:ln>
          </p:spPr>
          <p:txBody>
            <a:bodyPr wrap="square" lIns="0" tIns="0" rIns="0" bIns="0" rtlCol="0"/>
            <a:lstStyle/>
            <a:p>
              <a:endParaRPr sz="1050"/>
            </a:p>
          </p:txBody>
        </p:sp>
        <p:pic>
          <p:nvPicPr>
            <p:cNvPr id="780" name="object 780"/>
            <p:cNvPicPr/>
            <p:nvPr/>
          </p:nvPicPr>
          <p:blipFill>
            <a:blip r:embed="rId158" cstate="print"/>
            <a:stretch>
              <a:fillRect/>
            </a:stretch>
          </p:blipFill>
          <p:spPr>
            <a:xfrm>
              <a:off x="6204877" y="3796303"/>
              <a:ext cx="173803" cy="113678"/>
            </a:xfrm>
            <a:prstGeom prst="rect">
              <a:avLst/>
            </a:prstGeom>
          </p:spPr>
        </p:pic>
        <p:pic>
          <p:nvPicPr>
            <p:cNvPr id="781" name="object 781"/>
            <p:cNvPicPr/>
            <p:nvPr/>
          </p:nvPicPr>
          <p:blipFill>
            <a:blip r:embed="rId280" cstate="print"/>
            <a:stretch>
              <a:fillRect/>
            </a:stretch>
          </p:blipFill>
          <p:spPr>
            <a:xfrm>
              <a:off x="6112984" y="3560288"/>
              <a:ext cx="244879" cy="136838"/>
            </a:xfrm>
            <a:prstGeom prst="rect">
              <a:avLst/>
            </a:prstGeom>
          </p:spPr>
        </p:pic>
        <p:pic>
          <p:nvPicPr>
            <p:cNvPr id="782" name="object 782"/>
            <p:cNvPicPr/>
            <p:nvPr/>
          </p:nvPicPr>
          <p:blipFill>
            <a:blip r:embed="rId160" cstate="print"/>
            <a:stretch>
              <a:fillRect/>
            </a:stretch>
          </p:blipFill>
          <p:spPr>
            <a:xfrm>
              <a:off x="6112109" y="3559414"/>
              <a:ext cx="246628" cy="138598"/>
            </a:xfrm>
            <a:prstGeom prst="rect">
              <a:avLst/>
            </a:prstGeom>
          </p:spPr>
        </p:pic>
        <p:pic>
          <p:nvPicPr>
            <p:cNvPr id="783" name="object 783"/>
            <p:cNvPicPr/>
            <p:nvPr/>
          </p:nvPicPr>
          <p:blipFill>
            <a:blip r:embed="rId281" cstate="print"/>
            <a:stretch>
              <a:fillRect/>
            </a:stretch>
          </p:blipFill>
          <p:spPr>
            <a:xfrm>
              <a:off x="6113040" y="3644441"/>
              <a:ext cx="92930" cy="265504"/>
            </a:xfrm>
            <a:prstGeom prst="rect">
              <a:avLst/>
            </a:prstGeom>
          </p:spPr>
        </p:pic>
        <p:sp>
          <p:nvSpPr>
            <p:cNvPr id="784" name="object 784"/>
            <p:cNvSpPr/>
            <p:nvPr/>
          </p:nvSpPr>
          <p:spPr>
            <a:xfrm>
              <a:off x="6113039" y="3644441"/>
              <a:ext cx="93345" cy="266065"/>
            </a:xfrm>
            <a:custGeom>
              <a:avLst/>
              <a:gdLst/>
              <a:ahLst/>
              <a:cxnLst/>
              <a:rect l="l" t="t" r="r" b="b"/>
              <a:pathLst>
                <a:path w="93345" h="266064">
                  <a:moveTo>
                    <a:pt x="92930" y="52697"/>
                  </a:moveTo>
                  <a:lnTo>
                    <a:pt x="66422" y="45412"/>
                  </a:lnTo>
                  <a:lnTo>
                    <a:pt x="41754" y="34006"/>
                  </a:lnTo>
                  <a:lnTo>
                    <a:pt x="19442" y="18772"/>
                  </a:lnTo>
                  <a:lnTo>
                    <a:pt x="0" y="0"/>
                  </a:lnTo>
                  <a:lnTo>
                    <a:pt x="0" y="217030"/>
                  </a:lnTo>
                  <a:lnTo>
                    <a:pt x="19725" y="234758"/>
                  </a:lnTo>
                  <a:lnTo>
                    <a:pt x="42131" y="248925"/>
                  </a:lnTo>
                  <a:lnTo>
                    <a:pt x="66703" y="259263"/>
                  </a:lnTo>
                  <a:lnTo>
                    <a:pt x="92930" y="265504"/>
                  </a:lnTo>
                  <a:lnTo>
                    <a:pt x="92872" y="52692"/>
                  </a:lnTo>
                </a:path>
              </a:pathLst>
            </a:custGeom>
            <a:ln w="3175">
              <a:solidFill>
                <a:srgbClr val="A78450"/>
              </a:solidFill>
            </a:ln>
          </p:spPr>
          <p:txBody>
            <a:bodyPr wrap="square" lIns="0" tIns="0" rIns="0" bIns="0" rtlCol="0"/>
            <a:lstStyle/>
            <a:p>
              <a:endParaRPr sz="1050"/>
            </a:p>
          </p:txBody>
        </p:sp>
        <p:pic>
          <p:nvPicPr>
            <p:cNvPr id="785" name="object 785"/>
            <p:cNvPicPr/>
            <p:nvPr/>
          </p:nvPicPr>
          <p:blipFill>
            <a:blip r:embed="rId282" cstate="print"/>
            <a:stretch>
              <a:fillRect/>
            </a:stretch>
          </p:blipFill>
          <p:spPr>
            <a:xfrm>
              <a:off x="6205912" y="3612131"/>
              <a:ext cx="151951" cy="297574"/>
            </a:xfrm>
            <a:prstGeom prst="rect">
              <a:avLst/>
            </a:prstGeom>
          </p:spPr>
        </p:pic>
        <p:sp>
          <p:nvSpPr>
            <p:cNvPr id="786" name="object 786"/>
            <p:cNvSpPr/>
            <p:nvPr/>
          </p:nvSpPr>
          <p:spPr>
            <a:xfrm>
              <a:off x="6205912" y="3612131"/>
              <a:ext cx="152400" cy="297815"/>
            </a:xfrm>
            <a:custGeom>
              <a:avLst/>
              <a:gdLst/>
              <a:ahLst/>
              <a:cxnLst/>
              <a:rect l="l" t="t" r="r" b="b"/>
              <a:pathLst>
                <a:path w="152400" h="297814">
                  <a:moveTo>
                    <a:pt x="0" y="85002"/>
                  </a:moveTo>
                  <a:lnTo>
                    <a:pt x="0" y="297574"/>
                  </a:lnTo>
                  <a:lnTo>
                    <a:pt x="151951" y="213407"/>
                  </a:lnTo>
                  <a:lnTo>
                    <a:pt x="151951" y="0"/>
                  </a:lnTo>
                  <a:lnTo>
                    <a:pt x="0" y="85002"/>
                  </a:lnTo>
                  <a:close/>
                </a:path>
              </a:pathLst>
            </a:custGeom>
            <a:ln w="3175">
              <a:solidFill>
                <a:srgbClr val="FFFFFF"/>
              </a:solidFill>
            </a:ln>
          </p:spPr>
          <p:txBody>
            <a:bodyPr wrap="square" lIns="0" tIns="0" rIns="0" bIns="0" rtlCol="0"/>
            <a:lstStyle/>
            <a:p>
              <a:endParaRPr sz="1050"/>
            </a:p>
          </p:txBody>
        </p:sp>
        <p:sp>
          <p:nvSpPr>
            <p:cNvPr id="787" name="object 787"/>
            <p:cNvSpPr/>
            <p:nvPr/>
          </p:nvSpPr>
          <p:spPr>
            <a:xfrm>
              <a:off x="6112984" y="3560278"/>
              <a:ext cx="245110" cy="349885"/>
            </a:xfrm>
            <a:custGeom>
              <a:avLst/>
              <a:gdLst/>
              <a:ahLst/>
              <a:cxnLst/>
              <a:rect l="l" t="t" r="r" b="b"/>
              <a:pathLst>
                <a:path w="245110" h="349885">
                  <a:moveTo>
                    <a:pt x="244879" y="51847"/>
                  </a:moveTo>
                  <a:lnTo>
                    <a:pt x="150693" y="0"/>
                  </a:lnTo>
                  <a:lnTo>
                    <a:pt x="0" y="84400"/>
                  </a:lnTo>
                  <a:lnTo>
                    <a:pt x="55" y="301183"/>
                  </a:lnTo>
                  <a:lnTo>
                    <a:pt x="19781" y="318912"/>
                  </a:lnTo>
                  <a:lnTo>
                    <a:pt x="42187" y="333080"/>
                  </a:lnTo>
                  <a:lnTo>
                    <a:pt x="66759" y="343418"/>
                  </a:lnTo>
                  <a:lnTo>
                    <a:pt x="92986" y="349659"/>
                  </a:lnTo>
                  <a:lnTo>
                    <a:pt x="244879" y="265255"/>
                  </a:lnTo>
                  <a:lnTo>
                    <a:pt x="244879" y="51847"/>
                  </a:lnTo>
                  <a:close/>
                </a:path>
              </a:pathLst>
            </a:custGeom>
            <a:ln w="7286">
              <a:solidFill>
                <a:srgbClr val="000000"/>
              </a:solidFill>
            </a:ln>
          </p:spPr>
          <p:txBody>
            <a:bodyPr wrap="square" lIns="0" tIns="0" rIns="0" bIns="0" rtlCol="0"/>
            <a:lstStyle/>
            <a:p>
              <a:endParaRPr sz="1050"/>
            </a:p>
          </p:txBody>
        </p:sp>
        <p:pic>
          <p:nvPicPr>
            <p:cNvPr id="788" name="object 788"/>
            <p:cNvPicPr/>
            <p:nvPr/>
          </p:nvPicPr>
          <p:blipFill>
            <a:blip r:embed="rId283" cstate="print"/>
            <a:stretch>
              <a:fillRect/>
            </a:stretch>
          </p:blipFill>
          <p:spPr>
            <a:xfrm>
              <a:off x="6147165" y="3775007"/>
              <a:ext cx="17160" cy="21344"/>
            </a:xfrm>
            <a:prstGeom prst="rect">
              <a:avLst/>
            </a:prstGeom>
          </p:spPr>
        </p:pic>
        <p:sp>
          <p:nvSpPr>
            <p:cNvPr id="789" name="object 789"/>
            <p:cNvSpPr/>
            <p:nvPr/>
          </p:nvSpPr>
          <p:spPr>
            <a:xfrm>
              <a:off x="6147165" y="3775007"/>
              <a:ext cx="17780" cy="21590"/>
            </a:xfrm>
            <a:custGeom>
              <a:avLst/>
              <a:gdLst/>
              <a:ahLst/>
              <a:cxnLst/>
              <a:rect l="l" t="t" r="r" b="b"/>
              <a:pathLst>
                <a:path w="17779" h="21589">
                  <a:moveTo>
                    <a:pt x="15285" y="8236"/>
                  </a:moveTo>
                  <a:lnTo>
                    <a:pt x="13410" y="3083"/>
                  </a:lnTo>
                  <a:lnTo>
                    <a:pt x="8886" y="0"/>
                  </a:lnTo>
                  <a:lnTo>
                    <a:pt x="5185" y="1350"/>
                  </a:lnTo>
                  <a:lnTo>
                    <a:pt x="1481" y="2695"/>
                  </a:lnTo>
                  <a:lnTo>
                    <a:pt x="0" y="7964"/>
                  </a:lnTo>
                  <a:lnTo>
                    <a:pt x="1875" y="13112"/>
                  </a:lnTo>
                  <a:lnTo>
                    <a:pt x="3750" y="18265"/>
                  </a:lnTo>
                  <a:lnTo>
                    <a:pt x="8274" y="21344"/>
                  </a:lnTo>
                  <a:lnTo>
                    <a:pt x="11976" y="19998"/>
                  </a:lnTo>
                  <a:lnTo>
                    <a:pt x="15679" y="18653"/>
                  </a:lnTo>
                  <a:lnTo>
                    <a:pt x="17161" y="13384"/>
                  </a:lnTo>
                  <a:lnTo>
                    <a:pt x="15285" y="8236"/>
                  </a:lnTo>
                  <a:close/>
                </a:path>
              </a:pathLst>
            </a:custGeom>
            <a:ln w="3175">
              <a:solidFill>
                <a:srgbClr val="000000"/>
              </a:solidFill>
            </a:ln>
          </p:spPr>
          <p:txBody>
            <a:bodyPr wrap="square" lIns="0" tIns="0" rIns="0" bIns="0" rtlCol="0"/>
            <a:lstStyle/>
            <a:p>
              <a:endParaRPr sz="1050"/>
            </a:p>
          </p:txBody>
        </p:sp>
        <p:sp>
          <p:nvSpPr>
            <p:cNvPr id="790" name="object 790"/>
            <p:cNvSpPr/>
            <p:nvPr/>
          </p:nvSpPr>
          <p:spPr>
            <a:xfrm>
              <a:off x="6128053" y="3820114"/>
              <a:ext cx="62865" cy="59690"/>
            </a:xfrm>
            <a:custGeom>
              <a:avLst/>
              <a:gdLst/>
              <a:ahLst/>
              <a:cxnLst/>
              <a:rect l="l" t="t" r="r" b="b"/>
              <a:pathLst>
                <a:path w="62864" h="59689">
                  <a:moveTo>
                    <a:pt x="0" y="0"/>
                  </a:moveTo>
                  <a:lnTo>
                    <a:pt x="14521" y="11001"/>
                  </a:lnTo>
                  <a:lnTo>
                    <a:pt x="29914" y="20239"/>
                  </a:lnTo>
                  <a:lnTo>
                    <a:pt x="46047" y="27647"/>
                  </a:lnTo>
                  <a:lnTo>
                    <a:pt x="62791" y="33155"/>
                  </a:lnTo>
                </a:path>
                <a:path w="62864" h="59689">
                  <a:moveTo>
                    <a:pt x="0" y="12961"/>
                  </a:moveTo>
                  <a:lnTo>
                    <a:pt x="14521" y="23963"/>
                  </a:lnTo>
                  <a:lnTo>
                    <a:pt x="29914" y="33201"/>
                  </a:lnTo>
                  <a:lnTo>
                    <a:pt x="46047" y="40609"/>
                  </a:lnTo>
                  <a:lnTo>
                    <a:pt x="62791" y="46117"/>
                  </a:lnTo>
                </a:path>
                <a:path w="62864" h="59689">
                  <a:moveTo>
                    <a:pt x="0" y="25923"/>
                  </a:moveTo>
                  <a:lnTo>
                    <a:pt x="14521" y="36925"/>
                  </a:lnTo>
                  <a:lnTo>
                    <a:pt x="29914" y="46163"/>
                  </a:lnTo>
                  <a:lnTo>
                    <a:pt x="46047" y="53571"/>
                  </a:lnTo>
                  <a:lnTo>
                    <a:pt x="62791" y="59078"/>
                  </a:lnTo>
                </a:path>
              </a:pathLst>
            </a:custGeom>
            <a:ln w="3175">
              <a:solidFill>
                <a:srgbClr val="000000"/>
              </a:solidFill>
            </a:ln>
          </p:spPr>
          <p:txBody>
            <a:bodyPr wrap="square" lIns="0" tIns="0" rIns="0" bIns="0" rtlCol="0"/>
            <a:lstStyle/>
            <a:p>
              <a:endParaRPr sz="1050"/>
            </a:p>
          </p:txBody>
        </p:sp>
        <p:sp>
          <p:nvSpPr>
            <p:cNvPr id="791" name="object 791"/>
            <p:cNvSpPr/>
            <p:nvPr/>
          </p:nvSpPr>
          <p:spPr>
            <a:xfrm>
              <a:off x="6125486" y="3685376"/>
              <a:ext cx="67945" cy="39370"/>
            </a:xfrm>
            <a:custGeom>
              <a:avLst/>
              <a:gdLst/>
              <a:ahLst/>
              <a:cxnLst/>
              <a:rect l="l" t="t" r="r" b="b"/>
              <a:pathLst>
                <a:path w="67945" h="39370">
                  <a:moveTo>
                    <a:pt x="2700" y="0"/>
                  </a:moveTo>
                  <a:lnTo>
                    <a:pt x="1381" y="53"/>
                  </a:lnTo>
                  <a:lnTo>
                    <a:pt x="195" y="1296"/>
                  </a:lnTo>
                  <a:lnTo>
                    <a:pt x="0" y="1874"/>
                  </a:lnTo>
                  <a:lnTo>
                    <a:pt x="202" y="3846"/>
                  </a:lnTo>
                  <a:lnTo>
                    <a:pt x="1030" y="5099"/>
                  </a:lnTo>
                  <a:lnTo>
                    <a:pt x="2292" y="5813"/>
                  </a:lnTo>
                  <a:lnTo>
                    <a:pt x="16428" y="16651"/>
                  </a:lnTo>
                  <a:lnTo>
                    <a:pt x="31708" y="25843"/>
                  </a:lnTo>
                  <a:lnTo>
                    <a:pt x="47977" y="33309"/>
                  </a:lnTo>
                  <a:lnTo>
                    <a:pt x="65081" y="38968"/>
                  </a:lnTo>
                  <a:lnTo>
                    <a:pt x="66815" y="38594"/>
                  </a:lnTo>
                  <a:lnTo>
                    <a:pt x="67904" y="36938"/>
                  </a:lnTo>
                  <a:lnTo>
                    <a:pt x="67243" y="34111"/>
                  </a:lnTo>
                  <a:lnTo>
                    <a:pt x="66295" y="33203"/>
                  </a:lnTo>
                  <a:lnTo>
                    <a:pt x="65081" y="32941"/>
                  </a:lnTo>
                  <a:lnTo>
                    <a:pt x="48326" y="27485"/>
                  </a:lnTo>
                  <a:lnTo>
                    <a:pt x="32384" y="20248"/>
                  </a:lnTo>
                  <a:lnTo>
                    <a:pt x="17407" y="11309"/>
                  </a:lnTo>
                  <a:lnTo>
                    <a:pt x="3548" y="747"/>
                  </a:lnTo>
                  <a:lnTo>
                    <a:pt x="2700" y="0"/>
                  </a:lnTo>
                  <a:close/>
                </a:path>
              </a:pathLst>
            </a:custGeom>
            <a:solidFill>
              <a:srgbClr val="000000"/>
            </a:solidFill>
          </p:spPr>
          <p:txBody>
            <a:bodyPr wrap="square" lIns="0" tIns="0" rIns="0" bIns="0" rtlCol="0"/>
            <a:lstStyle/>
            <a:p>
              <a:endParaRPr sz="1050"/>
            </a:p>
          </p:txBody>
        </p:sp>
        <p:sp>
          <p:nvSpPr>
            <p:cNvPr id="792" name="object 792"/>
            <p:cNvSpPr/>
            <p:nvPr/>
          </p:nvSpPr>
          <p:spPr>
            <a:xfrm>
              <a:off x="6125486" y="3685376"/>
              <a:ext cx="67945" cy="39370"/>
            </a:xfrm>
            <a:custGeom>
              <a:avLst/>
              <a:gdLst/>
              <a:ahLst/>
              <a:cxnLst/>
              <a:rect l="l" t="t" r="r" b="b"/>
              <a:pathLst>
                <a:path w="67945" h="39370">
                  <a:moveTo>
                    <a:pt x="2292" y="5813"/>
                  </a:moveTo>
                  <a:lnTo>
                    <a:pt x="16428" y="16651"/>
                  </a:lnTo>
                  <a:lnTo>
                    <a:pt x="31708" y="25843"/>
                  </a:lnTo>
                  <a:lnTo>
                    <a:pt x="47977" y="33309"/>
                  </a:lnTo>
                  <a:lnTo>
                    <a:pt x="65081" y="38968"/>
                  </a:lnTo>
                  <a:lnTo>
                    <a:pt x="66815" y="38594"/>
                  </a:lnTo>
                  <a:lnTo>
                    <a:pt x="67904" y="36938"/>
                  </a:lnTo>
                  <a:lnTo>
                    <a:pt x="67515" y="35277"/>
                  </a:lnTo>
                  <a:lnTo>
                    <a:pt x="67243" y="34111"/>
                  </a:lnTo>
                  <a:lnTo>
                    <a:pt x="66295" y="33203"/>
                  </a:lnTo>
                  <a:lnTo>
                    <a:pt x="65081" y="32941"/>
                  </a:lnTo>
                  <a:lnTo>
                    <a:pt x="48326" y="27485"/>
                  </a:lnTo>
                  <a:lnTo>
                    <a:pt x="32384" y="20248"/>
                  </a:lnTo>
                  <a:lnTo>
                    <a:pt x="17407" y="11309"/>
                  </a:lnTo>
                  <a:lnTo>
                    <a:pt x="3548" y="747"/>
                  </a:lnTo>
                  <a:lnTo>
                    <a:pt x="2700" y="0"/>
                  </a:lnTo>
                  <a:lnTo>
                    <a:pt x="1381" y="53"/>
                  </a:lnTo>
                  <a:lnTo>
                    <a:pt x="603" y="869"/>
                  </a:lnTo>
                  <a:lnTo>
                    <a:pt x="195" y="1296"/>
                  </a:lnTo>
                  <a:lnTo>
                    <a:pt x="0" y="1874"/>
                  </a:lnTo>
                  <a:lnTo>
                    <a:pt x="68" y="2447"/>
                  </a:lnTo>
                  <a:lnTo>
                    <a:pt x="202" y="3846"/>
                  </a:lnTo>
                  <a:lnTo>
                    <a:pt x="1030" y="5099"/>
                  </a:lnTo>
                  <a:lnTo>
                    <a:pt x="2292" y="5813"/>
                  </a:lnTo>
                  <a:close/>
                </a:path>
              </a:pathLst>
            </a:custGeom>
            <a:ln w="3175">
              <a:solidFill>
                <a:srgbClr val="000000"/>
              </a:solidFill>
            </a:ln>
          </p:spPr>
          <p:txBody>
            <a:bodyPr wrap="square" lIns="0" tIns="0" rIns="0" bIns="0" rtlCol="0"/>
            <a:lstStyle/>
            <a:p>
              <a:endParaRPr sz="1050"/>
            </a:p>
          </p:txBody>
        </p:sp>
        <p:pic>
          <p:nvPicPr>
            <p:cNvPr id="793" name="object 793"/>
            <p:cNvPicPr/>
            <p:nvPr/>
          </p:nvPicPr>
          <p:blipFill>
            <a:blip r:embed="rId284" cstate="print"/>
            <a:stretch>
              <a:fillRect/>
            </a:stretch>
          </p:blipFill>
          <p:spPr>
            <a:xfrm>
              <a:off x="6143881" y="3704430"/>
              <a:ext cx="20945" cy="12397"/>
            </a:xfrm>
            <a:prstGeom prst="rect">
              <a:avLst/>
            </a:prstGeom>
          </p:spPr>
        </p:pic>
        <p:sp>
          <p:nvSpPr>
            <p:cNvPr id="794" name="object 794"/>
            <p:cNvSpPr/>
            <p:nvPr/>
          </p:nvSpPr>
          <p:spPr>
            <a:xfrm>
              <a:off x="6143881" y="3704429"/>
              <a:ext cx="20955" cy="12700"/>
            </a:xfrm>
            <a:custGeom>
              <a:avLst/>
              <a:gdLst/>
              <a:ahLst/>
              <a:cxnLst/>
              <a:rect l="l" t="t" r="r" b="b"/>
              <a:pathLst>
                <a:path w="20954" h="12700">
                  <a:moveTo>
                    <a:pt x="20945" y="12066"/>
                  </a:moveTo>
                  <a:lnTo>
                    <a:pt x="17314" y="5105"/>
                  </a:lnTo>
                  <a:lnTo>
                    <a:pt x="12596" y="988"/>
                  </a:lnTo>
                  <a:lnTo>
                    <a:pt x="7343" y="0"/>
                  </a:lnTo>
                  <a:lnTo>
                    <a:pt x="2107" y="2421"/>
                  </a:lnTo>
                  <a:lnTo>
                    <a:pt x="0" y="6671"/>
                  </a:lnTo>
                  <a:lnTo>
                    <a:pt x="5008" y="10988"/>
                  </a:lnTo>
                  <a:lnTo>
                    <a:pt x="13297" y="12071"/>
                  </a:lnTo>
                  <a:lnTo>
                    <a:pt x="15804" y="12397"/>
                  </a:lnTo>
                  <a:lnTo>
                    <a:pt x="18433" y="12397"/>
                  </a:lnTo>
                  <a:lnTo>
                    <a:pt x="20945" y="12066"/>
                  </a:lnTo>
                  <a:close/>
                </a:path>
              </a:pathLst>
            </a:custGeom>
            <a:ln w="3175">
              <a:solidFill>
                <a:srgbClr val="FFFFFF"/>
              </a:solidFill>
            </a:ln>
          </p:spPr>
          <p:txBody>
            <a:bodyPr wrap="square" lIns="0" tIns="0" rIns="0" bIns="0" rtlCol="0"/>
            <a:lstStyle/>
            <a:p>
              <a:endParaRPr sz="1050"/>
            </a:p>
          </p:txBody>
        </p:sp>
        <p:pic>
          <p:nvPicPr>
            <p:cNvPr id="795" name="object 795"/>
            <p:cNvPicPr/>
            <p:nvPr/>
          </p:nvPicPr>
          <p:blipFill>
            <a:blip r:embed="rId285" cstate="print"/>
            <a:stretch>
              <a:fillRect/>
            </a:stretch>
          </p:blipFill>
          <p:spPr>
            <a:xfrm>
              <a:off x="6128053" y="3708891"/>
              <a:ext cx="62791" cy="50036"/>
            </a:xfrm>
            <a:prstGeom prst="rect">
              <a:avLst/>
            </a:prstGeom>
          </p:spPr>
        </p:pic>
        <p:sp>
          <p:nvSpPr>
            <p:cNvPr id="796" name="object 796"/>
            <p:cNvSpPr/>
            <p:nvPr/>
          </p:nvSpPr>
          <p:spPr>
            <a:xfrm>
              <a:off x="6128053" y="3712203"/>
              <a:ext cx="62865" cy="37465"/>
            </a:xfrm>
            <a:custGeom>
              <a:avLst/>
              <a:gdLst/>
              <a:ahLst/>
              <a:cxnLst/>
              <a:rect l="l" t="t" r="r" b="b"/>
              <a:pathLst>
                <a:path w="62864" h="37464">
                  <a:moveTo>
                    <a:pt x="0" y="0"/>
                  </a:moveTo>
                  <a:lnTo>
                    <a:pt x="0" y="4220"/>
                  </a:lnTo>
                  <a:lnTo>
                    <a:pt x="14090" y="15129"/>
                  </a:lnTo>
                  <a:lnTo>
                    <a:pt x="29360" y="24349"/>
                  </a:lnTo>
                  <a:lnTo>
                    <a:pt x="45648" y="31795"/>
                  </a:lnTo>
                  <a:lnTo>
                    <a:pt x="62791" y="37380"/>
                  </a:lnTo>
                  <a:lnTo>
                    <a:pt x="62791" y="33159"/>
                  </a:lnTo>
                  <a:lnTo>
                    <a:pt x="45783" y="27307"/>
                  </a:lnTo>
                  <a:lnTo>
                    <a:pt x="29559" y="19783"/>
                  </a:lnTo>
                  <a:lnTo>
                    <a:pt x="14254" y="10657"/>
                  </a:lnTo>
                  <a:lnTo>
                    <a:pt x="0" y="0"/>
                  </a:lnTo>
                  <a:close/>
                </a:path>
              </a:pathLst>
            </a:custGeom>
            <a:solidFill>
              <a:srgbClr val="000000"/>
            </a:solidFill>
          </p:spPr>
          <p:txBody>
            <a:bodyPr wrap="square" lIns="0" tIns="0" rIns="0" bIns="0" rtlCol="0"/>
            <a:lstStyle/>
            <a:p>
              <a:endParaRPr sz="1050"/>
            </a:p>
          </p:txBody>
        </p:sp>
        <p:sp>
          <p:nvSpPr>
            <p:cNvPr id="797" name="object 797"/>
            <p:cNvSpPr/>
            <p:nvPr/>
          </p:nvSpPr>
          <p:spPr>
            <a:xfrm>
              <a:off x="6128053" y="3708590"/>
              <a:ext cx="62865" cy="50165"/>
            </a:xfrm>
            <a:custGeom>
              <a:avLst/>
              <a:gdLst/>
              <a:ahLst/>
              <a:cxnLst/>
              <a:rect l="l" t="t" r="r" b="b"/>
              <a:pathLst>
                <a:path w="62864" h="50164">
                  <a:moveTo>
                    <a:pt x="0" y="0"/>
                  </a:moveTo>
                  <a:lnTo>
                    <a:pt x="0" y="16876"/>
                  </a:lnTo>
                  <a:lnTo>
                    <a:pt x="14253" y="27534"/>
                  </a:lnTo>
                  <a:lnTo>
                    <a:pt x="29559" y="36660"/>
                  </a:lnTo>
                  <a:lnTo>
                    <a:pt x="45783" y="44183"/>
                  </a:lnTo>
                  <a:lnTo>
                    <a:pt x="62791" y="50031"/>
                  </a:lnTo>
                </a:path>
              </a:pathLst>
            </a:custGeom>
            <a:ln w="3175">
              <a:solidFill>
                <a:srgbClr val="FFFFFF"/>
              </a:solidFill>
            </a:ln>
          </p:spPr>
          <p:txBody>
            <a:bodyPr wrap="square" lIns="0" tIns="0" rIns="0" bIns="0" rtlCol="0"/>
            <a:lstStyle/>
            <a:p>
              <a:endParaRPr sz="1050"/>
            </a:p>
          </p:txBody>
        </p:sp>
        <p:sp>
          <p:nvSpPr>
            <p:cNvPr id="798" name="object 798"/>
            <p:cNvSpPr/>
            <p:nvPr/>
          </p:nvSpPr>
          <p:spPr>
            <a:xfrm>
              <a:off x="6128053" y="3709192"/>
              <a:ext cx="62865" cy="50165"/>
            </a:xfrm>
            <a:custGeom>
              <a:avLst/>
              <a:gdLst/>
              <a:ahLst/>
              <a:cxnLst/>
              <a:rect l="l" t="t" r="r" b="b"/>
              <a:pathLst>
                <a:path w="62864" h="50164">
                  <a:moveTo>
                    <a:pt x="62791" y="50036"/>
                  </a:moveTo>
                  <a:lnTo>
                    <a:pt x="62791" y="33155"/>
                  </a:lnTo>
                  <a:lnTo>
                    <a:pt x="45822" y="27225"/>
                  </a:lnTo>
                  <a:lnTo>
                    <a:pt x="29618" y="19679"/>
                  </a:lnTo>
                  <a:lnTo>
                    <a:pt x="14302" y="10581"/>
                  </a:lnTo>
                  <a:lnTo>
                    <a:pt x="0" y="0"/>
                  </a:lnTo>
                </a:path>
              </a:pathLst>
            </a:custGeom>
            <a:ln w="3175">
              <a:solidFill>
                <a:srgbClr val="000000"/>
              </a:solidFill>
            </a:ln>
          </p:spPr>
          <p:txBody>
            <a:bodyPr wrap="square" lIns="0" tIns="0" rIns="0" bIns="0" rtlCol="0"/>
            <a:lstStyle/>
            <a:p>
              <a:endParaRPr sz="1050"/>
            </a:p>
          </p:txBody>
        </p:sp>
        <p:sp>
          <p:nvSpPr>
            <p:cNvPr id="799" name="object 799"/>
            <p:cNvSpPr/>
            <p:nvPr/>
          </p:nvSpPr>
          <p:spPr>
            <a:xfrm>
              <a:off x="6308415" y="3850189"/>
              <a:ext cx="153035" cy="99695"/>
            </a:xfrm>
            <a:custGeom>
              <a:avLst/>
              <a:gdLst/>
              <a:ahLst/>
              <a:cxnLst/>
              <a:rect l="l" t="t" r="r" b="b"/>
              <a:pathLst>
                <a:path w="153035" h="99695">
                  <a:moveTo>
                    <a:pt x="117769" y="0"/>
                  </a:moveTo>
                  <a:lnTo>
                    <a:pt x="0" y="99523"/>
                  </a:lnTo>
                  <a:lnTo>
                    <a:pt x="45931" y="99589"/>
                  </a:lnTo>
                  <a:lnTo>
                    <a:pt x="72166" y="98079"/>
                  </a:lnTo>
                  <a:lnTo>
                    <a:pt x="120735" y="81584"/>
                  </a:lnTo>
                  <a:lnTo>
                    <a:pt x="150480" y="52674"/>
                  </a:lnTo>
                  <a:lnTo>
                    <a:pt x="152444" y="36866"/>
                  </a:lnTo>
                  <a:lnTo>
                    <a:pt x="147670" y="21550"/>
                  </a:lnTo>
                  <a:lnTo>
                    <a:pt x="136329" y="8606"/>
                  </a:lnTo>
                  <a:lnTo>
                    <a:pt x="130955" y="4501"/>
                  </a:lnTo>
                  <a:lnTo>
                    <a:pt x="124605" y="1557"/>
                  </a:lnTo>
                  <a:lnTo>
                    <a:pt x="117769" y="0"/>
                  </a:lnTo>
                  <a:close/>
                </a:path>
              </a:pathLst>
            </a:custGeom>
            <a:solidFill>
              <a:srgbClr val="DCD2B8"/>
            </a:solidFill>
          </p:spPr>
          <p:txBody>
            <a:bodyPr wrap="square" lIns="0" tIns="0" rIns="0" bIns="0" rtlCol="0"/>
            <a:lstStyle/>
            <a:p>
              <a:endParaRPr sz="1050"/>
            </a:p>
          </p:txBody>
        </p:sp>
        <p:pic>
          <p:nvPicPr>
            <p:cNvPr id="800" name="object 800"/>
            <p:cNvPicPr/>
            <p:nvPr/>
          </p:nvPicPr>
          <p:blipFill>
            <a:blip r:embed="rId286" cstate="print"/>
            <a:stretch>
              <a:fillRect/>
            </a:stretch>
          </p:blipFill>
          <p:spPr>
            <a:xfrm>
              <a:off x="6227815" y="3643425"/>
              <a:ext cx="214785" cy="119878"/>
            </a:xfrm>
            <a:prstGeom prst="rect">
              <a:avLst/>
            </a:prstGeom>
          </p:spPr>
        </p:pic>
        <p:sp>
          <p:nvSpPr>
            <p:cNvPr id="801" name="object 801"/>
            <p:cNvSpPr/>
            <p:nvPr/>
          </p:nvSpPr>
          <p:spPr>
            <a:xfrm>
              <a:off x="6227815" y="3643425"/>
              <a:ext cx="215265" cy="120014"/>
            </a:xfrm>
            <a:custGeom>
              <a:avLst/>
              <a:gdLst/>
              <a:ahLst/>
              <a:cxnLst/>
              <a:rect l="l" t="t" r="r" b="b"/>
              <a:pathLst>
                <a:path w="215264" h="120014">
                  <a:moveTo>
                    <a:pt x="81507" y="119885"/>
                  </a:moveTo>
                  <a:lnTo>
                    <a:pt x="214785" y="45417"/>
                  </a:lnTo>
                  <a:lnTo>
                    <a:pt x="132174" y="0"/>
                  </a:lnTo>
                  <a:lnTo>
                    <a:pt x="0" y="73935"/>
                  </a:lnTo>
                  <a:lnTo>
                    <a:pt x="17124" y="90271"/>
                  </a:lnTo>
                  <a:lnTo>
                    <a:pt x="36717" y="103540"/>
                  </a:lnTo>
                  <a:lnTo>
                    <a:pt x="58342" y="113495"/>
                  </a:lnTo>
                  <a:lnTo>
                    <a:pt x="81558" y="119889"/>
                  </a:lnTo>
                </a:path>
              </a:pathLst>
            </a:custGeom>
            <a:ln w="3175">
              <a:solidFill>
                <a:srgbClr val="FFFFFF"/>
              </a:solidFill>
            </a:ln>
          </p:spPr>
          <p:txBody>
            <a:bodyPr wrap="square" lIns="0" tIns="0" rIns="0" bIns="0" rtlCol="0"/>
            <a:lstStyle/>
            <a:p>
              <a:endParaRPr sz="1050"/>
            </a:p>
          </p:txBody>
        </p:sp>
        <p:pic>
          <p:nvPicPr>
            <p:cNvPr id="802" name="object 802"/>
            <p:cNvPicPr/>
            <p:nvPr/>
          </p:nvPicPr>
          <p:blipFill>
            <a:blip r:embed="rId287" cstate="print"/>
            <a:stretch>
              <a:fillRect/>
            </a:stretch>
          </p:blipFill>
          <p:spPr>
            <a:xfrm>
              <a:off x="6227864" y="3717148"/>
              <a:ext cx="81509" cy="232598"/>
            </a:xfrm>
            <a:prstGeom prst="rect">
              <a:avLst/>
            </a:prstGeom>
          </p:spPr>
        </p:pic>
        <p:sp>
          <p:nvSpPr>
            <p:cNvPr id="803" name="object 803"/>
            <p:cNvSpPr/>
            <p:nvPr/>
          </p:nvSpPr>
          <p:spPr>
            <a:xfrm>
              <a:off x="6227864" y="3717148"/>
              <a:ext cx="81915" cy="233045"/>
            </a:xfrm>
            <a:custGeom>
              <a:avLst/>
              <a:gdLst/>
              <a:ahLst/>
              <a:cxnLst/>
              <a:rect l="l" t="t" r="r" b="b"/>
              <a:pathLst>
                <a:path w="81914" h="233045">
                  <a:moveTo>
                    <a:pt x="81509" y="46166"/>
                  </a:moveTo>
                  <a:lnTo>
                    <a:pt x="58259" y="39783"/>
                  </a:lnTo>
                  <a:lnTo>
                    <a:pt x="36623" y="29792"/>
                  </a:lnTo>
                  <a:lnTo>
                    <a:pt x="17053" y="16445"/>
                  </a:lnTo>
                  <a:lnTo>
                    <a:pt x="0" y="0"/>
                  </a:lnTo>
                  <a:lnTo>
                    <a:pt x="0" y="190132"/>
                  </a:lnTo>
                  <a:lnTo>
                    <a:pt x="36953" y="218074"/>
                  </a:lnTo>
                  <a:lnTo>
                    <a:pt x="81509" y="232598"/>
                  </a:lnTo>
                  <a:lnTo>
                    <a:pt x="81458" y="46162"/>
                  </a:lnTo>
                </a:path>
              </a:pathLst>
            </a:custGeom>
            <a:ln w="3175">
              <a:solidFill>
                <a:srgbClr val="A78450"/>
              </a:solidFill>
            </a:ln>
          </p:spPr>
          <p:txBody>
            <a:bodyPr wrap="square" lIns="0" tIns="0" rIns="0" bIns="0" rtlCol="0"/>
            <a:lstStyle/>
            <a:p>
              <a:endParaRPr sz="1050"/>
            </a:p>
          </p:txBody>
        </p:sp>
        <p:pic>
          <p:nvPicPr>
            <p:cNvPr id="804" name="object 804"/>
            <p:cNvPicPr/>
            <p:nvPr/>
          </p:nvPicPr>
          <p:blipFill>
            <a:blip r:embed="rId288" cstate="print"/>
            <a:stretch>
              <a:fillRect/>
            </a:stretch>
          </p:blipFill>
          <p:spPr>
            <a:xfrm>
              <a:off x="6309323" y="3688843"/>
              <a:ext cx="133278" cy="260693"/>
            </a:xfrm>
            <a:prstGeom prst="rect">
              <a:avLst/>
            </a:prstGeom>
          </p:spPr>
        </p:pic>
        <p:sp>
          <p:nvSpPr>
            <p:cNvPr id="805" name="object 805"/>
            <p:cNvSpPr/>
            <p:nvPr/>
          </p:nvSpPr>
          <p:spPr>
            <a:xfrm>
              <a:off x="6309323" y="3688843"/>
              <a:ext cx="133350" cy="260985"/>
            </a:xfrm>
            <a:custGeom>
              <a:avLst/>
              <a:gdLst/>
              <a:ahLst/>
              <a:cxnLst/>
              <a:rect l="l" t="t" r="r" b="b"/>
              <a:pathLst>
                <a:path w="133350" h="260985">
                  <a:moveTo>
                    <a:pt x="0" y="74467"/>
                  </a:moveTo>
                  <a:lnTo>
                    <a:pt x="0" y="260693"/>
                  </a:lnTo>
                  <a:lnTo>
                    <a:pt x="133278" y="186958"/>
                  </a:lnTo>
                  <a:lnTo>
                    <a:pt x="133278" y="0"/>
                  </a:lnTo>
                  <a:lnTo>
                    <a:pt x="0" y="74467"/>
                  </a:lnTo>
                  <a:close/>
                </a:path>
              </a:pathLst>
            </a:custGeom>
            <a:ln w="3175">
              <a:solidFill>
                <a:srgbClr val="FFFFFF"/>
              </a:solidFill>
            </a:ln>
          </p:spPr>
          <p:txBody>
            <a:bodyPr wrap="square" lIns="0" tIns="0" rIns="0" bIns="0" rtlCol="0"/>
            <a:lstStyle/>
            <a:p>
              <a:endParaRPr sz="1050"/>
            </a:p>
          </p:txBody>
        </p:sp>
        <p:sp>
          <p:nvSpPr>
            <p:cNvPr id="806" name="object 806"/>
            <p:cNvSpPr/>
            <p:nvPr/>
          </p:nvSpPr>
          <p:spPr>
            <a:xfrm>
              <a:off x="6227815" y="3643417"/>
              <a:ext cx="215265" cy="306705"/>
            </a:xfrm>
            <a:custGeom>
              <a:avLst/>
              <a:gdLst/>
              <a:ahLst/>
              <a:cxnLst/>
              <a:rect l="l" t="t" r="r" b="b"/>
              <a:pathLst>
                <a:path w="215264" h="306704">
                  <a:moveTo>
                    <a:pt x="214785" y="45421"/>
                  </a:moveTo>
                  <a:lnTo>
                    <a:pt x="132174" y="0"/>
                  </a:lnTo>
                  <a:lnTo>
                    <a:pt x="0" y="73940"/>
                  </a:lnTo>
                  <a:lnTo>
                    <a:pt x="49" y="263855"/>
                  </a:lnTo>
                  <a:lnTo>
                    <a:pt x="17350" y="279387"/>
                  </a:lnTo>
                  <a:lnTo>
                    <a:pt x="37002" y="291798"/>
                  </a:lnTo>
                  <a:lnTo>
                    <a:pt x="58555" y="300855"/>
                  </a:lnTo>
                  <a:lnTo>
                    <a:pt x="81559" y="306323"/>
                  </a:lnTo>
                  <a:lnTo>
                    <a:pt x="214785" y="232380"/>
                  </a:lnTo>
                  <a:lnTo>
                    <a:pt x="214785" y="45421"/>
                  </a:lnTo>
                  <a:close/>
                </a:path>
              </a:pathLst>
            </a:custGeom>
            <a:ln w="6388">
              <a:solidFill>
                <a:srgbClr val="000000"/>
              </a:solidFill>
            </a:ln>
          </p:spPr>
          <p:txBody>
            <a:bodyPr wrap="square" lIns="0" tIns="0" rIns="0" bIns="0" rtlCol="0"/>
            <a:lstStyle/>
            <a:p>
              <a:endParaRPr sz="1050"/>
            </a:p>
          </p:txBody>
        </p:sp>
        <p:pic>
          <p:nvPicPr>
            <p:cNvPr id="807" name="object 807"/>
            <p:cNvPicPr/>
            <p:nvPr/>
          </p:nvPicPr>
          <p:blipFill>
            <a:blip r:embed="rId289" cstate="print"/>
            <a:stretch>
              <a:fillRect/>
            </a:stretch>
          </p:blipFill>
          <p:spPr>
            <a:xfrm>
              <a:off x="6257796" y="3831532"/>
              <a:ext cx="15051" cy="18698"/>
            </a:xfrm>
            <a:prstGeom prst="rect">
              <a:avLst/>
            </a:prstGeom>
          </p:spPr>
        </p:pic>
        <p:sp>
          <p:nvSpPr>
            <p:cNvPr id="808" name="object 808"/>
            <p:cNvSpPr/>
            <p:nvPr/>
          </p:nvSpPr>
          <p:spPr>
            <a:xfrm>
              <a:off x="6257795" y="3831532"/>
              <a:ext cx="15240" cy="19050"/>
            </a:xfrm>
            <a:custGeom>
              <a:avLst/>
              <a:gdLst/>
              <a:ahLst/>
              <a:cxnLst/>
              <a:rect l="l" t="t" r="r" b="b"/>
              <a:pathLst>
                <a:path w="15239" h="19050">
                  <a:moveTo>
                    <a:pt x="13407" y="7215"/>
                  </a:moveTo>
                  <a:lnTo>
                    <a:pt x="11762" y="2701"/>
                  </a:lnTo>
                  <a:lnTo>
                    <a:pt x="7794" y="0"/>
                  </a:lnTo>
                  <a:lnTo>
                    <a:pt x="4548" y="1182"/>
                  </a:lnTo>
                  <a:lnTo>
                    <a:pt x="1299" y="2361"/>
                  </a:lnTo>
                  <a:lnTo>
                    <a:pt x="0" y="6977"/>
                  </a:lnTo>
                  <a:lnTo>
                    <a:pt x="1644" y="11487"/>
                  </a:lnTo>
                  <a:lnTo>
                    <a:pt x="3289" y="16001"/>
                  </a:lnTo>
                  <a:lnTo>
                    <a:pt x="7257" y="18698"/>
                  </a:lnTo>
                  <a:lnTo>
                    <a:pt x="10504" y="17520"/>
                  </a:lnTo>
                  <a:lnTo>
                    <a:pt x="13752" y="16341"/>
                  </a:lnTo>
                  <a:lnTo>
                    <a:pt x="15052" y="11725"/>
                  </a:lnTo>
                  <a:lnTo>
                    <a:pt x="13407" y="7215"/>
                  </a:lnTo>
                  <a:close/>
                </a:path>
              </a:pathLst>
            </a:custGeom>
            <a:ln w="3175">
              <a:solidFill>
                <a:srgbClr val="000000"/>
              </a:solidFill>
            </a:ln>
          </p:spPr>
          <p:txBody>
            <a:bodyPr wrap="square" lIns="0" tIns="0" rIns="0" bIns="0" rtlCol="0"/>
            <a:lstStyle/>
            <a:p>
              <a:endParaRPr sz="1050"/>
            </a:p>
          </p:txBody>
        </p:sp>
        <p:sp>
          <p:nvSpPr>
            <p:cNvPr id="809" name="object 809"/>
            <p:cNvSpPr/>
            <p:nvPr/>
          </p:nvSpPr>
          <p:spPr>
            <a:xfrm>
              <a:off x="6241032" y="3871049"/>
              <a:ext cx="55244" cy="52069"/>
            </a:xfrm>
            <a:custGeom>
              <a:avLst/>
              <a:gdLst/>
              <a:ahLst/>
              <a:cxnLst/>
              <a:rect l="l" t="t" r="r" b="b"/>
              <a:pathLst>
                <a:path w="55245" h="52070">
                  <a:moveTo>
                    <a:pt x="0" y="0"/>
                  </a:moveTo>
                  <a:lnTo>
                    <a:pt x="12737" y="9637"/>
                  </a:lnTo>
                  <a:lnTo>
                    <a:pt x="26237" y="17731"/>
                  </a:lnTo>
                  <a:lnTo>
                    <a:pt x="40388" y="24220"/>
                  </a:lnTo>
                  <a:lnTo>
                    <a:pt x="55075" y="29045"/>
                  </a:lnTo>
                </a:path>
                <a:path w="55245" h="52070">
                  <a:moveTo>
                    <a:pt x="0" y="11355"/>
                  </a:moveTo>
                  <a:lnTo>
                    <a:pt x="12737" y="20993"/>
                  </a:lnTo>
                  <a:lnTo>
                    <a:pt x="26237" y="29086"/>
                  </a:lnTo>
                  <a:lnTo>
                    <a:pt x="40388" y="35576"/>
                  </a:lnTo>
                  <a:lnTo>
                    <a:pt x="55075" y="40401"/>
                  </a:lnTo>
                </a:path>
                <a:path w="55245" h="52070">
                  <a:moveTo>
                    <a:pt x="0" y="22710"/>
                  </a:moveTo>
                  <a:lnTo>
                    <a:pt x="12737" y="32348"/>
                  </a:lnTo>
                  <a:lnTo>
                    <a:pt x="26237" y="40442"/>
                  </a:lnTo>
                  <a:lnTo>
                    <a:pt x="40388" y="46931"/>
                  </a:lnTo>
                  <a:lnTo>
                    <a:pt x="55075" y="51756"/>
                  </a:lnTo>
                </a:path>
              </a:pathLst>
            </a:custGeom>
            <a:ln w="3175">
              <a:solidFill>
                <a:srgbClr val="000000"/>
              </a:solidFill>
            </a:ln>
          </p:spPr>
          <p:txBody>
            <a:bodyPr wrap="square" lIns="0" tIns="0" rIns="0" bIns="0" rtlCol="0"/>
            <a:lstStyle/>
            <a:p>
              <a:endParaRPr sz="1050"/>
            </a:p>
          </p:txBody>
        </p:sp>
        <p:sp>
          <p:nvSpPr>
            <p:cNvPr id="810" name="object 810"/>
            <p:cNvSpPr/>
            <p:nvPr/>
          </p:nvSpPr>
          <p:spPr>
            <a:xfrm>
              <a:off x="6238781" y="3753010"/>
              <a:ext cx="59690" cy="34290"/>
            </a:xfrm>
            <a:custGeom>
              <a:avLst/>
              <a:gdLst/>
              <a:ahLst/>
              <a:cxnLst/>
              <a:rect l="l" t="t" r="r" b="b"/>
              <a:pathLst>
                <a:path w="59689" h="34289">
                  <a:moveTo>
                    <a:pt x="2368" y="0"/>
                  </a:moveTo>
                  <a:lnTo>
                    <a:pt x="1211" y="46"/>
                  </a:lnTo>
                  <a:lnTo>
                    <a:pt x="171" y="1135"/>
                  </a:lnTo>
                  <a:lnTo>
                    <a:pt x="0" y="1642"/>
                  </a:lnTo>
                  <a:lnTo>
                    <a:pt x="177" y="3369"/>
                  </a:lnTo>
                  <a:lnTo>
                    <a:pt x="903" y="4467"/>
                  </a:lnTo>
                  <a:lnTo>
                    <a:pt x="2011" y="5092"/>
                  </a:lnTo>
                  <a:lnTo>
                    <a:pt x="14409" y="14587"/>
                  </a:lnTo>
                  <a:lnTo>
                    <a:pt x="27811" y="22640"/>
                  </a:lnTo>
                  <a:lnTo>
                    <a:pt x="42081" y="29181"/>
                  </a:lnTo>
                  <a:lnTo>
                    <a:pt x="57083" y="34138"/>
                  </a:lnTo>
                  <a:lnTo>
                    <a:pt x="58604" y="33811"/>
                  </a:lnTo>
                  <a:lnTo>
                    <a:pt x="59559" y="32360"/>
                  </a:lnTo>
                  <a:lnTo>
                    <a:pt x="58979" y="29884"/>
                  </a:lnTo>
                  <a:lnTo>
                    <a:pt x="58148" y="29088"/>
                  </a:lnTo>
                  <a:lnTo>
                    <a:pt x="57083" y="28858"/>
                  </a:lnTo>
                  <a:lnTo>
                    <a:pt x="42387" y="24079"/>
                  </a:lnTo>
                  <a:lnTo>
                    <a:pt x="28404" y="17738"/>
                  </a:lnTo>
                  <a:lnTo>
                    <a:pt x="15267" y="9907"/>
                  </a:lnTo>
                  <a:lnTo>
                    <a:pt x="3112" y="655"/>
                  </a:lnTo>
                  <a:lnTo>
                    <a:pt x="2368" y="0"/>
                  </a:lnTo>
                  <a:close/>
                </a:path>
              </a:pathLst>
            </a:custGeom>
            <a:solidFill>
              <a:srgbClr val="000000"/>
            </a:solidFill>
          </p:spPr>
          <p:txBody>
            <a:bodyPr wrap="square" lIns="0" tIns="0" rIns="0" bIns="0" rtlCol="0"/>
            <a:lstStyle/>
            <a:p>
              <a:endParaRPr sz="1050"/>
            </a:p>
          </p:txBody>
        </p:sp>
        <p:sp>
          <p:nvSpPr>
            <p:cNvPr id="811" name="object 811"/>
            <p:cNvSpPr/>
            <p:nvPr/>
          </p:nvSpPr>
          <p:spPr>
            <a:xfrm>
              <a:off x="6238781" y="3753010"/>
              <a:ext cx="59690" cy="34290"/>
            </a:xfrm>
            <a:custGeom>
              <a:avLst/>
              <a:gdLst/>
              <a:ahLst/>
              <a:cxnLst/>
              <a:rect l="l" t="t" r="r" b="b"/>
              <a:pathLst>
                <a:path w="59689" h="34289">
                  <a:moveTo>
                    <a:pt x="2011" y="5092"/>
                  </a:moveTo>
                  <a:lnTo>
                    <a:pt x="14409" y="14587"/>
                  </a:lnTo>
                  <a:lnTo>
                    <a:pt x="27811" y="22640"/>
                  </a:lnTo>
                  <a:lnTo>
                    <a:pt x="42081" y="29181"/>
                  </a:lnTo>
                  <a:lnTo>
                    <a:pt x="57083" y="34138"/>
                  </a:lnTo>
                  <a:lnTo>
                    <a:pt x="58604" y="33811"/>
                  </a:lnTo>
                  <a:lnTo>
                    <a:pt x="59559" y="32360"/>
                  </a:lnTo>
                  <a:lnTo>
                    <a:pt x="59218" y="30905"/>
                  </a:lnTo>
                  <a:lnTo>
                    <a:pt x="58979" y="29884"/>
                  </a:lnTo>
                  <a:lnTo>
                    <a:pt x="58148" y="29088"/>
                  </a:lnTo>
                  <a:lnTo>
                    <a:pt x="57083" y="28858"/>
                  </a:lnTo>
                  <a:lnTo>
                    <a:pt x="42387" y="24079"/>
                  </a:lnTo>
                  <a:lnTo>
                    <a:pt x="28404" y="17738"/>
                  </a:lnTo>
                  <a:lnTo>
                    <a:pt x="15267" y="9907"/>
                  </a:lnTo>
                  <a:lnTo>
                    <a:pt x="3112" y="655"/>
                  </a:lnTo>
                  <a:lnTo>
                    <a:pt x="2368" y="0"/>
                  </a:lnTo>
                  <a:lnTo>
                    <a:pt x="1211" y="46"/>
                  </a:lnTo>
                  <a:lnTo>
                    <a:pt x="529" y="761"/>
                  </a:lnTo>
                  <a:lnTo>
                    <a:pt x="171" y="1135"/>
                  </a:lnTo>
                  <a:lnTo>
                    <a:pt x="0" y="1642"/>
                  </a:lnTo>
                  <a:lnTo>
                    <a:pt x="60" y="2144"/>
                  </a:lnTo>
                  <a:lnTo>
                    <a:pt x="177" y="3369"/>
                  </a:lnTo>
                  <a:lnTo>
                    <a:pt x="903" y="4467"/>
                  </a:lnTo>
                  <a:lnTo>
                    <a:pt x="2011" y="5092"/>
                  </a:lnTo>
                  <a:close/>
                </a:path>
              </a:pathLst>
            </a:custGeom>
            <a:ln w="3175">
              <a:solidFill>
                <a:srgbClr val="000000"/>
              </a:solidFill>
            </a:ln>
          </p:spPr>
          <p:txBody>
            <a:bodyPr wrap="square" lIns="0" tIns="0" rIns="0" bIns="0" rtlCol="0"/>
            <a:lstStyle/>
            <a:p>
              <a:endParaRPr sz="1050"/>
            </a:p>
          </p:txBody>
        </p:sp>
        <p:pic>
          <p:nvPicPr>
            <p:cNvPr id="812" name="object 812"/>
            <p:cNvPicPr/>
            <p:nvPr/>
          </p:nvPicPr>
          <p:blipFill>
            <a:blip r:embed="rId290" cstate="print"/>
            <a:stretch>
              <a:fillRect/>
            </a:stretch>
          </p:blipFill>
          <p:spPr>
            <a:xfrm>
              <a:off x="6254915" y="3766893"/>
              <a:ext cx="18371" cy="13669"/>
            </a:xfrm>
            <a:prstGeom prst="rect">
              <a:avLst/>
            </a:prstGeom>
          </p:spPr>
        </p:pic>
        <p:sp>
          <p:nvSpPr>
            <p:cNvPr id="813" name="object 813"/>
            <p:cNvSpPr/>
            <p:nvPr/>
          </p:nvSpPr>
          <p:spPr>
            <a:xfrm>
              <a:off x="6254915" y="3766893"/>
              <a:ext cx="18415" cy="13970"/>
            </a:xfrm>
            <a:custGeom>
              <a:avLst/>
              <a:gdLst/>
              <a:ahLst/>
              <a:cxnLst/>
              <a:rect l="l" t="t" r="r" b="b"/>
              <a:pathLst>
                <a:path w="18414" h="13970">
                  <a:moveTo>
                    <a:pt x="18371" y="13380"/>
                  </a:moveTo>
                  <a:lnTo>
                    <a:pt x="14974" y="3697"/>
                  </a:lnTo>
                  <a:lnTo>
                    <a:pt x="7747" y="0"/>
                  </a:lnTo>
                  <a:lnTo>
                    <a:pt x="1848" y="4931"/>
                  </a:lnTo>
                  <a:lnTo>
                    <a:pt x="0" y="8653"/>
                  </a:lnTo>
                  <a:lnTo>
                    <a:pt x="4393" y="12436"/>
                  </a:lnTo>
                  <a:lnTo>
                    <a:pt x="11663" y="13384"/>
                  </a:lnTo>
                  <a:lnTo>
                    <a:pt x="13862" y="13669"/>
                  </a:lnTo>
                  <a:lnTo>
                    <a:pt x="16168" y="13669"/>
                  </a:lnTo>
                  <a:lnTo>
                    <a:pt x="18371" y="13380"/>
                  </a:lnTo>
                  <a:close/>
                </a:path>
              </a:pathLst>
            </a:custGeom>
            <a:ln w="3175">
              <a:solidFill>
                <a:srgbClr val="FFFFFF"/>
              </a:solidFill>
            </a:ln>
          </p:spPr>
          <p:txBody>
            <a:bodyPr wrap="square" lIns="0" tIns="0" rIns="0" bIns="0" rtlCol="0"/>
            <a:lstStyle/>
            <a:p>
              <a:endParaRPr sz="1050"/>
            </a:p>
          </p:txBody>
        </p:sp>
        <p:pic>
          <p:nvPicPr>
            <p:cNvPr id="814" name="object 814"/>
            <p:cNvPicPr/>
            <p:nvPr/>
          </p:nvPicPr>
          <p:blipFill>
            <a:blip r:embed="rId291" cstate="print"/>
            <a:stretch>
              <a:fillRect/>
            </a:stretch>
          </p:blipFill>
          <p:spPr>
            <a:xfrm>
              <a:off x="6241032" y="3773611"/>
              <a:ext cx="55075" cy="43834"/>
            </a:xfrm>
            <a:prstGeom prst="rect">
              <a:avLst/>
            </a:prstGeom>
          </p:spPr>
        </p:pic>
        <p:sp>
          <p:nvSpPr>
            <p:cNvPr id="815" name="object 815"/>
            <p:cNvSpPr/>
            <p:nvPr/>
          </p:nvSpPr>
          <p:spPr>
            <a:xfrm>
              <a:off x="6241032" y="3776512"/>
              <a:ext cx="55244" cy="33020"/>
            </a:xfrm>
            <a:custGeom>
              <a:avLst/>
              <a:gdLst/>
              <a:ahLst/>
              <a:cxnLst/>
              <a:rect l="l" t="t" r="r" b="b"/>
              <a:pathLst>
                <a:path w="55245" h="33020">
                  <a:moveTo>
                    <a:pt x="0" y="0"/>
                  </a:moveTo>
                  <a:lnTo>
                    <a:pt x="0" y="3697"/>
                  </a:lnTo>
                  <a:lnTo>
                    <a:pt x="12358" y="13254"/>
                  </a:lnTo>
                  <a:lnTo>
                    <a:pt x="25752" y="21331"/>
                  </a:lnTo>
                  <a:lnTo>
                    <a:pt x="40038" y="27854"/>
                  </a:lnTo>
                  <a:lnTo>
                    <a:pt x="55075" y="32747"/>
                  </a:lnTo>
                  <a:lnTo>
                    <a:pt x="55075" y="29050"/>
                  </a:lnTo>
                  <a:lnTo>
                    <a:pt x="40156" y="23922"/>
                  </a:lnTo>
                  <a:lnTo>
                    <a:pt x="25927" y="17331"/>
                  </a:lnTo>
                  <a:lnTo>
                    <a:pt x="12502" y="9336"/>
                  </a:lnTo>
                  <a:lnTo>
                    <a:pt x="0" y="0"/>
                  </a:lnTo>
                  <a:close/>
                </a:path>
              </a:pathLst>
            </a:custGeom>
            <a:solidFill>
              <a:srgbClr val="000000"/>
            </a:solidFill>
          </p:spPr>
          <p:txBody>
            <a:bodyPr wrap="square" lIns="0" tIns="0" rIns="0" bIns="0" rtlCol="0"/>
            <a:lstStyle/>
            <a:p>
              <a:endParaRPr sz="1050"/>
            </a:p>
          </p:txBody>
        </p:sp>
        <p:sp>
          <p:nvSpPr>
            <p:cNvPr id="816" name="object 816"/>
            <p:cNvSpPr/>
            <p:nvPr/>
          </p:nvSpPr>
          <p:spPr>
            <a:xfrm>
              <a:off x="6241032" y="3773347"/>
              <a:ext cx="55244" cy="44450"/>
            </a:xfrm>
            <a:custGeom>
              <a:avLst/>
              <a:gdLst/>
              <a:ahLst/>
              <a:cxnLst/>
              <a:rect l="l" t="t" r="r" b="b"/>
              <a:pathLst>
                <a:path w="55245" h="44450">
                  <a:moveTo>
                    <a:pt x="0" y="0"/>
                  </a:moveTo>
                  <a:lnTo>
                    <a:pt x="0" y="14784"/>
                  </a:lnTo>
                  <a:lnTo>
                    <a:pt x="12502" y="24121"/>
                  </a:lnTo>
                  <a:lnTo>
                    <a:pt x="25926" y="32117"/>
                  </a:lnTo>
                  <a:lnTo>
                    <a:pt x="40156" y="38707"/>
                  </a:lnTo>
                  <a:lnTo>
                    <a:pt x="55075" y="43830"/>
                  </a:lnTo>
                </a:path>
              </a:pathLst>
            </a:custGeom>
            <a:ln w="3175">
              <a:solidFill>
                <a:srgbClr val="FFFFFF"/>
              </a:solidFill>
            </a:ln>
          </p:spPr>
          <p:txBody>
            <a:bodyPr wrap="square" lIns="0" tIns="0" rIns="0" bIns="0" rtlCol="0"/>
            <a:lstStyle/>
            <a:p>
              <a:endParaRPr sz="1050"/>
            </a:p>
          </p:txBody>
        </p:sp>
        <p:sp>
          <p:nvSpPr>
            <p:cNvPr id="817" name="object 817"/>
            <p:cNvSpPr/>
            <p:nvPr/>
          </p:nvSpPr>
          <p:spPr>
            <a:xfrm>
              <a:off x="6241033" y="3773875"/>
              <a:ext cx="55244" cy="44450"/>
            </a:xfrm>
            <a:custGeom>
              <a:avLst/>
              <a:gdLst/>
              <a:ahLst/>
              <a:cxnLst/>
              <a:rect l="l" t="t" r="r" b="b"/>
              <a:pathLst>
                <a:path w="55245" h="44450">
                  <a:moveTo>
                    <a:pt x="55074" y="43834"/>
                  </a:moveTo>
                  <a:lnTo>
                    <a:pt x="55074" y="29045"/>
                  </a:lnTo>
                  <a:lnTo>
                    <a:pt x="40191" y="23851"/>
                  </a:lnTo>
                  <a:lnTo>
                    <a:pt x="25978" y="17240"/>
                  </a:lnTo>
                  <a:lnTo>
                    <a:pt x="12544" y="9270"/>
                  </a:lnTo>
                  <a:lnTo>
                    <a:pt x="0" y="0"/>
                  </a:lnTo>
                </a:path>
              </a:pathLst>
            </a:custGeom>
            <a:ln w="3175">
              <a:solidFill>
                <a:srgbClr val="000000"/>
              </a:solidFill>
            </a:ln>
          </p:spPr>
          <p:txBody>
            <a:bodyPr wrap="square" lIns="0" tIns="0" rIns="0" bIns="0" rtlCol="0"/>
            <a:lstStyle/>
            <a:p>
              <a:endParaRPr sz="1050"/>
            </a:p>
          </p:txBody>
        </p:sp>
      </p:grpSp>
      <p:sp>
        <p:nvSpPr>
          <p:cNvPr id="818" name="object 818"/>
          <p:cNvSpPr txBox="1"/>
          <p:nvPr/>
        </p:nvSpPr>
        <p:spPr>
          <a:xfrm>
            <a:off x="5520118" y="2967513"/>
            <a:ext cx="665798" cy="252601"/>
          </a:xfrm>
          <a:prstGeom prst="rect">
            <a:avLst/>
          </a:prstGeom>
        </p:spPr>
        <p:txBody>
          <a:bodyPr vert="horz" wrap="square" lIns="0" tIns="10001" rIns="0" bIns="0" rtlCol="0">
            <a:spAutoFit/>
          </a:bodyPr>
          <a:lstStyle/>
          <a:p>
            <a:pPr marL="9525" marR="3810">
              <a:spcBef>
                <a:spcPts val="79"/>
              </a:spcBef>
            </a:pPr>
            <a:r>
              <a:rPr sz="788" dirty="0">
                <a:latin typeface="Arial MT"/>
                <a:cs typeface="Arial MT"/>
              </a:rPr>
              <a:t>Servidores </a:t>
            </a:r>
            <a:r>
              <a:rPr sz="788" spc="4" dirty="0">
                <a:latin typeface="Arial MT"/>
                <a:cs typeface="Arial MT"/>
              </a:rPr>
              <a:t> </a:t>
            </a:r>
            <a:r>
              <a:rPr sz="788" dirty="0">
                <a:latin typeface="Arial MT"/>
                <a:cs typeface="Arial MT"/>
              </a:rPr>
              <a:t>Peri</a:t>
            </a:r>
            <a:r>
              <a:rPr sz="788" spc="8" dirty="0">
                <a:latin typeface="Arial MT"/>
                <a:cs typeface="Arial MT"/>
              </a:rPr>
              <a:t>m</a:t>
            </a:r>
            <a:r>
              <a:rPr sz="788" dirty="0">
                <a:latin typeface="Arial MT"/>
                <a:cs typeface="Arial MT"/>
              </a:rPr>
              <a:t>e</a:t>
            </a:r>
            <a:r>
              <a:rPr sz="788" spc="-4" dirty="0">
                <a:latin typeface="Arial MT"/>
                <a:cs typeface="Arial MT"/>
              </a:rPr>
              <a:t>tr</a:t>
            </a:r>
            <a:r>
              <a:rPr sz="788" dirty="0">
                <a:latin typeface="Arial MT"/>
                <a:cs typeface="Arial MT"/>
              </a:rPr>
              <a:t>o</a:t>
            </a:r>
            <a:r>
              <a:rPr sz="788" spc="-23" dirty="0">
                <a:latin typeface="Arial MT"/>
                <a:cs typeface="Arial MT"/>
              </a:rPr>
              <a:t> </a:t>
            </a:r>
            <a:r>
              <a:rPr sz="788" dirty="0">
                <a:latin typeface="Arial MT"/>
                <a:cs typeface="Arial MT"/>
              </a:rPr>
              <a:t>Red</a:t>
            </a:r>
            <a:endParaRPr sz="788">
              <a:latin typeface="Arial MT"/>
              <a:cs typeface="Arial MT"/>
            </a:endParaRPr>
          </a:p>
        </p:txBody>
      </p:sp>
      <p:grpSp>
        <p:nvGrpSpPr>
          <p:cNvPr id="819" name="object 819"/>
          <p:cNvGrpSpPr/>
          <p:nvPr/>
        </p:nvGrpSpPr>
        <p:grpSpPr>
          <a:xfrm>
            <a:off x="4685421" y="1935058"/>
            <a:ext cx="2558415" cy="1271588"/>
            <a:chOff x="4723228" y="2580078"/>
            <a:chExt cx="3411220" cy="1695450"/>
          </a:xfrm>
        </p:grpSpPr>
        <p:pic>
          <p:nvPicPr>
            <p:cNvPr id="820" name="object 820"/>
            <p:cNvPicPr/>
            <p:nvPr/>
          </p:nvPicPr>
          <p:blipFill>
            <a:blip r:embed="rId292" cstate="print"/>
            <a:stretch>
              <a:fillRect/>
            </a:stretch>
          </p:blipFill>
          <p:spPr>
            <a:xfrm>
              <a:off x="4942779" y="2741499"/>
              <a:ext cx="136402" cy="99222"/>
            </a:xfrm>
            <a:prstGeom prst="rect">
              <a:avLst/>
            </a:prstGeom>
          </p:spPr>
        </p:pic>
        <p:pic>
          <p:nvPicPr>
            <p:cNvPr id="821" name="object 821"/>
            <p:cNvPicPr/>
            <p:nvPr/>
          </p:nvPicPr>
          <p:blipFill>
            <a:blip r:embed="rId293" cstate="print"/>
            <a:stretch>
              <a:fillRect/>
            </a:stretch>
          </p:blipFill>
          <p:spPr>
            <a:xfrm>
              <a:off x="4729858" y="2587899"/>
              <a:ext cx="319381" cy="176620"/>
            </a:xfrm>
            <a:prstGeom prst="rect">
              <a:avLst/>
            </a:prstGeom>
          </p:spPr>
        </p:pic>
        <p:sp>
          <p:nvSpPr>
            <p:cNvPr id="822" name="object 822"/>
            <p:cNvSpPr/>
            <p:nvPr/>
          </p:nvSpPr>
          <p:spPr>
            <a:xfrm>
              <a:off x="4729858" y="2587899"/>
              <a:ext cx="319405" cy="177165"/>
            </a:xfrm>
            <a:custGeom>
              <a:avLst/>
              <a:gdLst/>
              <a:ahLst/>
              <a:cxnLst/>
              <a:rect l="l" t="t" r="r" b="b"/>
              <a:pathLst>
                <a:path w="319404" h="177164">
                  <a:moveTo>
                    <a:pt x="0" y="58502"/>
                  </a:moveTo>
                  <a:lnTo>
                    <a:pt x="47907" y="85174"/>
                  </a:lnTo>
                  <a:lnTo>
                    <a:pt x="66708" y="115212"/>
                  </a:lnTo>
                  <a:lnTo>
                    <a:pt x="94319" y="137029"/>
                  </a:lnTo>
                  <a:lnTo>
                    <a:pt x="128000" y="149112"/>
                  </a:lnTo>
                  <a:lnTo>
                    <a:pt x="165013" y="149948"/>
                  </a:lnTo>
                  <a:lnTo>
                    <a:pt x="212921" y="176620"/>
                  </a:lnTo>
                  <a:lnTo>
                    <a:pt x="319381" y="118196"/>
                  </a:lnTo>
                  <a:lnTo>
                    <a:pt x="105431" y="0"/>
                  </a:lnTo>
                  <a:lnTo>
                    <a:pt x="0" y="58502"/>
                  </a:lnTo>
                  <a:close/>
                </a:path>
              </a:pathLst>
            </a:custGeom>
            <a:ln w="6359">
              <a:solidFill>
                <a:srgbClr val="FFFFFF"/>
              </a:solidFill>
            </a:ln>
          </p:spPr>
          <p:txBody>
            <a:bodyPr wrap="square" lIns="0" tIns="0" rIns="0" bIns="0" rtlCol="0"/>
            <a:lstStyle/>
            <a:p>
              <a:endParaRPr sz="1050"/>
            </a:p>
          </p:txBody>
        </p:sp>
        <p:pic>
          <p:nvPicPr>
            <p:cNvPr id="823" name="object 823"/>
            <p:cNvPicPr/>
            <p:nvPr/>
          </p:nvPicPr>
          <p:blipFill>
            <a:blip r:embed="rId294" cstate="print"/>
            <a:stretch>
              <a:fillRect/>
            </a:stretch>
          </p:blipFill>
          <p:spPr>
            <a:xfrm>
              <a:off x="4942779" y="2706096"/>
              <a:ext cx="106460" cy="134625"/>
            </a:xfrm>
            <a:prstGeom prst="rect">
              <a:avLst/>
            </a:prstGeom>
          </p:spPr>
        </p:pic>
        <p:sp>
          <p:nvSpPr>
            <p:cNvPr id="824" name="object 824"/>
            <p:cNvSpPr/>
            <p:nvPr/>
          </p:nvSpPr>
          <p:spPr>
            <a:xfrm>
              <a:off x="4942779" y="2706095"/>
              <a:ext cx="106680" cy="134620"/>
            </a:xfrm>
            <a:custGeom>
              <a:avLst/>
              <a:gdLst/>
              <a:ahLst/>
              <a:cxnLst/>
              <a:rect l="l" t="t" r="r" b="b"/>
              <a:pathLst>
                <a:path w="106679" h="134619">
                  <a:moveTo>
                    <a:pt x="0" y="134625"/>
                  </a:moveTo>
                  <a:lnTo>
                    <a:pt x="101137" y="78742"/>
                  </a:lnTo>
                  <a:lnTo>
                    <a:pt x="101137" y="68584"/>
                  </a:lnTo>
                  <a:lnTo>
                    <a:pt x="106460" y="66044"/>
                  </a:lnTo>
                  <a:lnTo>
                    <a:pt x="106460" y="0"/>
                  </a:lnTo>
                  <a:lnTo>
                    <a:pt x="0" y="58423"/>
                  </a:lnTo>
                  <a:lnTo>
                    <a:pt x="0" y="134625"/>
                  </a:lnTo>
                  <a:close/>
                </a:path>
              </a:pathLst>
            </a:custGeom>
            <a:ln w="6373">
              <a:solidFill>
                <a:srgbClr val="FFFFFF"/>
              </a:solidFill>
            </a:ln>
          </p:spPr>
          <p:txBody>
            <a:bodyPr wrap="square" lIns="0" tIns="0" rIns="0" bIns="0" rtlCol="0"/>
            <a:lstStyle/>
            <a:p>
              <a:endParaRPr sz="1050"/>
            </a:p>
          </p:txBody>
        </p:sp>
        <p:pic>
          <p:nvPicPr>
            <p:cNvPr id="825" name="object 825"/>
            <p:cNvPicPr/>
            <p:nvPr/>
          </p:nvPicPr>
          <p:blipFill>
            <a:blip r:embed="rId295" cstate="print"/>
            <a:stretch>
              <a:fillRect/>
            </a:stretch>
          </p:blipFill>
          <p:spPr>
            <a:xfrm>
              <a:off x="4729858" y="2646402"/>
              <a:ext cx="212921" cy="194319"/>
            </a:xfrm>
            <a:prstGeom prst="rect">
              <a:avLst/>
            </a:prstGeom>
          </p:spPr>
        </p:pic>
        <p:sp>
          <p:nvSpPr>
            <p:cNvPr id="826" name="object 826"/>
            <p:cNvSpPr/>
            <p:nvPr/>
          </p:nvSpPr>
          <p:spPr>
            <a:xfrm>
              <a:off x="4729858" y="2646402"/>
              <a:ext cx="213360" cy="194945"/>
            </a:xfrm>
            <a:custGeom>
              <a:avLst/>
              <a:gdLst/>
              <a:ahLst/>
              <a:cxnLst/>
              <a:rect l="l" t="t" r="r" b="b"/>
              <a:pathLst>
                <a:path w="213360" h="194944">
                  <a:moveTo>
                    <a:pt x="0" y="66044"/>
                  </a:moveTo>
                  <a:lnTo>
                    <a:pt x="5323" y="69854"/>
                  </a:lnTo>
                  <a:lnTo>
                    <a:pt x="5323" y="80014"/>
                  </a:lnTo>
                  <a:lnTo>
                    <a:pt x="47907" y="102876"/>
                  </a:lnTo>
                  <a:lnTo>
                    <a:pt x="66708" y="132913"/>
                  </a:lnTo>
                  <a:lnTo>
                    <a:pt x="94319" y="154730"/>
                  </a:lnTo>
                  <a:lnTo>
                    <a:pt x="128000" y="166813"/>
                  </a:lnTo>
                  <a:lnTo>
                    <a:pt x="165013" y="167647"/>
                  </a:lnTo>
                  <a:lnTo>
                    <a:pt x="212921" y="194319"/>
                  </a:lnTo>
                  <a:lnTo>
                    <a:pt x="212921" y="118117"/>
                  </a:lnTo>
                  <a:lnTo>
                    <a:pt x="165013" y="91445"/>
                  </a:lnTo>
                  <a:lnTo>
                    <a:pt x="128000" y="90609"/>
                  </a:lnTo>
                  <a:lnTo>
                    <a:pt x="94319" y="78526"/>
                  </a:lnTo>
                  <a:lnTo>
                    <a:pt x="66708" y="56709"/>
                  </a:lnTo>
                  <a:lnTo>
                    <a:pt x="47907" y="26671"/>
                  </a:lnTo>
                  <a:lnTo>
                    <a:pt x="0" y="0"/>
                  </a:lnTo>
                  <a:lnTo>
                    <a:pt x="0" y="66044"/>
                  </a:lnTo>
                  <a:close/>
                </a:path>
              </a:pathLst>
            </a:custGeom>
            <a:ln w="6367">
              <a:solidFill>
                <a:srgbClr val="000000"/>
              </a:solidFill>
            </a:ln>
          </p:spPr>
          <p:txBody>
            <a:bodyPr wrap="square" lIns="0" tIns="0" rIns="0" bIns="0" rtlCol="0"/>
            <a:lstStyle/>
            <a:p>
              <a:endParaRPr sz="1050"/>
            </a:p>
          </p:txBody>
        </p:sp>
        <p:sp>
          <p:nvSpPr>
            <p:cNvPr id="827" name="object 827"/>
            <p:cNvSpPr/>
            <p:nvPr/>
          </p:nvSpPr>
          <p:spPr>
            <a:xfrm>
              <a:off x="4729858" y="2586708"/>
              <a:ext cx="319405" cy="254635"/>
            </a:xfrm>
            <a:custGeom>
              <a:avLst/>
              <a:gdLst/>
              <a:ahLst/>
              <a:cxnLst/>
              <a:rect l="l" t="t" r="r" b="b"/>
              <a:pathLst>
                <a:path w="319404" h="254635">
                  <a:moveTo>
                    <a:pt x="0" y="59693"/>
                  </a:moveTo>
                  <a:lnTo>
                    <a:pt x="0" y="125737"/>
                  </a:lnTo>
                  <a:lnTo>
                    <a:pt x="5323" y="129548"/>
                  </a:lnTo>
                  <a:lnTo>
                    <a:pt x="5323" y="139708"/>
                  </a:lnTo>
                  <a:lnTo>
                    <a:pt x="47907" y="162570"/>
                  </a:lnTo>
                  <a:lnTo>
                    <a:pt x="66708" y="192606"/>
                  </a:lnTo>
                  <a:lnTo>
                    <a:pt x="94319" y="214424"/>
                  </a:lnTo>
                  <a:lnTo>
                    <a:pt x="128000" y="226507"/>
                  </a:lnTo>
                  <a:lnTo>
                    <a:pt x="165013" y="227341"/>
                  </a:lnTo>
                  <a:lnTo>
                    <a:pt x="212921" y="254013"/>
                  </a:lnTo>
                  <a:lnTo>
                    <a:pt x="314058" y="198129"/>
                  </a:lnTo>
                  <a:lnTo>
                    <a:pt x="314058" y="187971"/>
                  </a:lnTo>
                  <a:lnTo>
                    <a:pt x="319381" y="185431"/>
                  </a:lnTo>
                  <a:lnTo>
                    <a:pt x="319381" y="119387"/>
                  </a:lnTo>
                  <a:lnTo>
                    <a:pt x="106460" y="0"/>
                  </a:lnTo>
                  <a:lnTo>
                    <a:pt x="0" y="59693"/>
                  </a:lnTo>
                  <a:close/>
                </a:path>
              </a:pathLst>
            </a:custGeom>
            <a:ln w="13260">
              <a:solidFill>
                <a:srgbClr val="000000"/>
              </a:solidFill>
            </a:ln>
          </p:spPr>
          <p:txBody>
            <a:bodyPr wrap="square" lIns="0" tIns="0" rIns="0" bIns="0" rtlCol="0"/>
            <a:lstStyle/>
            <a:p>
              <a:endParaRPr sz="1050"/>
            </a:p>
          </p:txBody>
        </p:sp>
        <p:pic>
          <p:nvPicPr>
            <p:cNvPr id="828" name="object 828"/>
            <p:cNvPicPr/>
            <p:nvPr/>
          </p:nvPicPr>
          <p:blipFill>
            <a:blip r:embed="rId296" cstate="print"/>
            <a:stretch>
              <a:fillRect/>
            </a:stretch>
          </p:blipFill>
          <p:spPr>
            <a:xfrm>
              <a:off x="4744399" y="2663654"/>
              <a:ext cx="24148" cy="34821"/>
            </a:xfrm>
            <a:prstGeom prst="rect">
              <a:avLst/>
            </a:prstGeom>
          </p:spPr>
        </p:pic>
        <p:sp>
          <p:nvSpPr>
            <p:cNvPr id="829" name="object 829"/>
            <p:cNvSpPr/>
            <p:nvPr/>
          </p:nvSpPr>
          <p:spPr>
            <a:xfrm>
              <a:off x="4744399" y="2663653"/>
              <a:ext cx="24765" cy="34925"/>
            </a:xfrm>
            <a:custGeom>
              <a:avLst/>
              <a:gdLst/>
              <a:ahLst/>
              <a:cxnLst/>
              <a:rect l="l" t="t" r="r" b="b"/>
              <a:pathLst>
                <a:path w="24764" h="34925">
                  <a:moveTo>
                    <a:pt x="0" y="22499"/>
                  </a:moveTo>
                  <a:lnTo>
                    <a:pt x="24148" y="34821"/>
                  </a:lnTo>
                  <a:lnTo>
                    <a:pt x="24148" y="12788"/>
                  </a:lnTo>
                  <a:lnTo>
                    <a:pt x="0" y="0"/>
                  </a:lnTo>
                  <a:lnTo>
                    <a:pt x="0" y="22499"/>
                  </a:lnTo>
                  <a:close/>
                </a:path>
              </a:pathLst>
            </a:custGeom>
            <a:ln w="3175">
              <a:solidFill>
                <a:srgbClr val="000000"/>
              </a:solidFill>
            </a:ln>
          </p:spPr>
          <p:txBody>
            <a:bodyPr wrap="square" lIns="0" tIns="0" rIns="0" bIns="0" rtlCol="0"/>
            <a:lstStyle/>
            <a:p>
              <a:endParaRPr sz="1050"/>
            </a:p>
          </p:txBody>
        </p:sp>
        <p:pic>
          <p:nvPicPr>
            <p:cNvPr id="830" name="object 830"/>
            <p:cNvPicPr/>
            <p:nvPr/>
          </p:nvPicPr>
          <p:blipFill>
            <a:blip r:embed="rId297" cstate="print"/>
            <a:stretch>
              <a:fillRect/>
            </a:stretch>
          </p:blipFill>
          <p:spPr>
            <a:xfrm>
              <a:off x="4729858" y="2685774"/>
              <a:ext cx="212921" cy="137165"/>
            </a:xfrm>
            <a:prstGeom prst="rect">
              <a:avLst/>
            </a:prstGeom>
          </p:spPr>
        </p:pic>
        <p:sp>
          <p:nvSpPr>
            <p:cNvPr id="831" name="object 831"/>
            <p:cNvSpPr/>
            <p:nvPr/>
          </p:nvSpPr>
          <p:spPr>
            <a:xfrm>
              <a:off x="4729858" y="2685774"/>
              <a:ext cx="213360" cy="137160"/>
            </a:xfrm>
            <a:custGeom>
              <a:avLst/>
              <a:gdLst/>
              <a:ahLst/>
              <a:cxnLst/>
              <a:rect l="l" t="t" r="r" b="b"/>
              <a:pathLst>
                <a:path w="213360" h="137160">
                  <a:moveTo>
                    <a:pt x="0" y="8890"/>
                  </a:moveTo>
                  <a:lnTo>
                    <a:pt x="0" y="20806"/>
                  </a:lnTo>
                  <a:lnTo>
                    <a:pt x="47907" y="45722"/>
                  </a:lnTo>
                  <a:lnTo>
                    <a:pt x="66708" y="75759"/>
                  </a:lnTo>
                  <a:lnTo>
                    <a:pt x="94319" y="97577"/>
                  </a:lnTo>
                  <a:lnTo>
                    <a:pt x="128000" y="109660"/>
                  </a:lnTo>
                  <a:lnTo>
                    <a:pt x="165013" y="110494"/>
                  </a:lnTo>
                  <a:lnTo>
                    <a:pt x="212921" y="137165"/>
                  </a:lnTo>
                  <a:lnTo>
                    <a:pt x="212921" y="118114"/>
                  </a:lnTo>
                  <a:lnTo>
                    <a:pt x="165013" y="91443"/>
                  </a:lnTo>
                  <a:lnTo>
                    <a:pt x="128000" y="90609"/>
                  </a:lnTo>
                  <a:lnTo>
                    <a:pt x="94319" y="78526"/>
                  </a:lnTo>
                  <a:lnTo>
                    <a:pt x="66708" y="56709"/>
                  </a:lnTo>
                  <a:lnTo>
                    <a:pt x="47907" y="26671"/>
                  </a:lnTo>
                  <a:lnTo>
                    <a:pt x="0" y="0"/>
                  </a:lnTo>
                  <a:lnTo>
                    <a:pt x="0" y="8890"/>
                  </a:lnTo>
                  <a:close/>
                </a:path>
              </a:pathLst>
            </a:custGeom>
            <a:ln w="6361">
              <a:solidFill>
                <a:srgbClr val="000000"/>
              </a:solidFill>
            </a:ln>
          </p:spPr>
          <p:txBody>
            <a:bodyPr wrap="square" lIns="0" tIns="0" rIns="0" bIns="0" rtlCol="0"/>
            <a:lstStyle/>
            <a:p>
              <a:endParaRPr sz="1050"/>
            </a:p>
          </p:txBody>
        </p:sp>
        <p:sp>
          <p:nvSpPr>
            <p:cNvPr id="832" name="object 832"/>
            <p:cNvSpPr/>
            <p:nvPr/>
          </p:nvSpPr>
          <p:spPr>
            <a:xfrm>
              <a:off x="4796269" y="2702223"/>
              <a:ext cx="59055" cy="60325"/>
            </a:xfrm>
            <a:custGeom>
              <a:avLst/>
              <a:gdLst/>
              <a:ahLst/>
              <a:cxnLst/>
              <a:rect l="l" t="t" r="r" b="b"/>
              <a:pathLst>
                <a:path w="59054" h="60325">
                  <a:moveTo>
                    <a:pt x="31692" y="15875"/>
                  </a:moveTo>
                  <a:lnTo>
                    <a:pt x="20797" y="20718"/>
                  </a:lnTo>
                  <a:lnTo>
                    <a:pt x="21303" y="45652"/>
                  </a:lnTo>
                </a:path>
                <a:path w="59054" h="60325">
                  <a:moveTo>
                    <a:pt x="45248" y="22773"/>
                  </a:moveTo>
                  <a:lnTo>
                    <a:pt x="34345" y="27959"/>
                  </a:lnTo>
                  <a:lnTo>
                    <a:pt x="34850" y="54675"/>
                  </a:lnTo>
                </a:path>
                <a:path w="59054" h="60325">
                  <a:moveTo>
                    <a:pt x="58804" y="27438"/>
                  </a:moveTo>
                  <a:lnTo>
                    <a:pt x="47909" y="32695"/>
                  </a:lnTo>
                  <a:lnTo>
                    <a:pt x="48415" y="59755"/>
                  </a:lnTo>
                </a:path>
                <a:path w="59054" h="60325">
                  <a:moveTo>
                    <a:pt x="10897" y="0"/>
                  </a:moveTo>
                  <a:lnTo>
                    <a:pt x="0" y="4348"/>
                  </a:lnTo>
                  <a:lnTo>
                    <a:pt x="507" y="26733"/>
                  </a:lnTo>
                </a:path>
                <a:path w="59054" h="60325">
                  <a:moveTo>
                    <a:pt x="21543" y="8775"/>
                  </a:moveTo>
                  <a:lnTo>
                    <a:pt x="10648" y="13344"/>
                  </a:lnTo>
                  <a:lnTo>
                    <a:pt x="11154" y="36894"/>
                  </a:lnTo>
                </a:path>
              </a:pathLst>
            </a:custGeom>
            <a:ln w="6369">
              <a:solidFill>
                <a:srgbClr val="009900"/>
              </a:solidFill>
            </a:ln>
          </p:spPr>
          <p:txBody>
            <a:bodyPr wrap="square" lIns="0" tIns="0" rIns="0" bIns="0" rtlCol="0"/>
            <a:lstStyle/>
            <a:p>
              <a:endParaRPr sz="1050"/>
            </a:p>
          </p:txBody>
        </p:sp>
        <p:pic>
          <p:nvPicPr>
            <p:cNvPr id="833" name="object 833"/>
            <p:cNvPicPr/>
            <p:nvPr/>
          </p:nvPicPr>
          <p:blipFill>
            <a:blip r:embed="rId150" cstate="print"/>
            <a:stretch>
              <a:fillRect/>
            </a:stretch>
          </p:blipFill>
          <p:spPr>
            <a:xfrm>
              <a:off x="7773632" y="4063597"/>
              <a:ext cx="209732" cy="137483"/>
            </a:xfrm>
            <a:prstGeom prst="rect">
              <a:avLst/>
            </a:prstGeom>
          </p:spPr>
        </p:pic>
        <p:pic>
          <p:nvPicPr>
            <p:cNvPr id="834" name="object 834"/>
            <p:cNvPicPr/>
            <p:nvPr/>
          </p:nvPicPr>
          <p:blipFill>
            <a:blip r:embed="rId298" cstate="print"/>
            <a:stretch>
              <a:fillRect/>
            </a:stretch>
          </p:blipFill>
          <p:spPr>
            <a:xfrm>
              <a:off x="7662743" y="3778160"/>
              <a:ext cx="295500" cy="165492"/>
            </a:xfrm>
            <a:prstGeom prst="rect">
              <a:avLst/>
            </a:prstGeom>
          </p:spPr>
        </p:pic>
        <p:sp>
          <p:nvSpPr>
            <p:cNvPr id="835" name="object 835"/>
            <p:cNvSpPr/>
            <p:nvPr/>
          </p:nvSpPr>
          <p:spPr>
            <a:xfrm>
              <a:off x="7662743" y="3778160"/>
              <a:ext cx="295910" cy="165735"/>
            </a:xfrm>
            <a:custGeom>
              <a:avLst/>
              <a:gdLst/>
              <a:ahLst/>
              <a:cxnLst/>
              <a:rect l="l" t="t" r="r" b="b"/>
              <a:pathLst>
                <a:path w="295909" h="165735">
                  <a:moveTo>
                    <a:pt x="112137" y="165501"/>
                  </a:moveTo>
                  <a:lnTo>
                    <a:pt x="295500" y="62698"/>
                  </a:lnTo>
                  <a:lnTo>
                    <a:pt x="181844" y="0"/>
                  </a:lnTo>
                  <a:lnTo>
                    <a:pt x="0" y="102068"/>
                  </a:lnTo>
                  <a:lnTo>
                    <a:pt x="23559" y="124619"/>
                  </a:lnTo>
                  <a:lnTo>
                    <a:pt x="50516" y="142937"/>
                  </a:lnTo>
                  <a:lnTo>
                    <a:pt x="80267" y="156680"/>
                  </a:lnTo>
                  <a:lnTo>
                    <a:pt x="112208" y="165507"/>
                  </a:lnTo>
                </a:path>
              </a:pathLst>
            </a:custGeom>
            <a:ln w="3175">
              <a:solidFill>
                <a:srgbClr val="FFFFFF"/>
              </a:solidFill>
            </a:ln>
          </p:spPr>
          <p:txBody>
            <a:bodyPr wrap="square" lIns="0" tIns="0" rIns="0" bIns="0" rtlCol="0"/>
            <a:lstStyle/>
            <a:p>
              <a:endParaRPr sz="1050"/>
            </a:p>
          </p:txBody>
        </p:sp>
        <p:pic>
          <p:nvPicPr>
            <p:cNvPr id="836" name="object 836"/>
            <p:cNvPicPr/>
            <p:nvPr/>
          </p:nvPicPr>
          <p:blipFill>
            <a:blip r:embed="rId299" cstate="print"/>
            <a:stretch>
              <a:fillRect/>
            </a:stretch>
          </p:blipFill>
          <p:spPr>
            <a:xfrm>
              <a:off x="7662810" y="3879934"/>
              <a:ext cx="112140" cy="321102"/>
            </a:xfrm>
            <a:prstGeom prst="rect">
              <a:avLst/>
            </a:prstGeom>
          </p:spPr>
        </p:pic>
        <p:sp>
          <p:nvSpPr>
            <p:cNvPr id="837" name="object 837"/>
            <p:cNvSpPr/>
            <p:nvPr/>
          </p:nvSpPr>
          <p:spPr>
            <a:xfrm>
              <a:off x="7662810" y="3879934"/>
              <a:ext cx="112395" cy="321310"/>
            </a:xfrm>
            <a:custGeom>
              <a:avLst/>
              <a:gdLst/>
              <a:ahLst/>
              <a:cxnLst/>
              <a:rect l="l" t="t" r="r" b="b"/>
              <a:pathLst>
                <a:path w="112395" h="321310">
                  <a:moveTo>
                    <a:pt x="112140" y="63732"/>
                  </a:moveTo>
                  <a:lnTo>
                    <a:pt x="80152" y="54921"/>
                  </a:lnTo>
                  <a:lnTo>
                    <a:pt x="50386" y="41127"/>
                  </a:lnTo>
                  <a:lnTo>
                    <a:pt x="23462" y="22703"/>
                  </a:lnTo>
                  <a:lnTo>
                    <a:pt x="0" y="0"/>
                  </a:lnTo>
                  <a:lnTo>
                    <a:pt x="0" y="262477"/>
                  </a:lnTo>
                  <a:lnTo>
                    <a:pt x="50840" y="301051"/>
                  </a:lnTo>
                  <a:lnTo>
                    <a:pt x="112140" y="321102"/>
                  </a:lnTo>
                  <a:lnTo>
                    <a:pt x="112070" y="63726"/>
                  </a:lnTo>
                </a:path>
              </a:pathLst>
            </a:custGeom>
            <a:ln w="3175">
              <a:solidFill>
                <a:srgbClr val="A78450"/>
              </a:solidFill>
            </a:ln>
          </p:spPr>
          <p:txBody>
            <a:bodyPr wrap="square" lIns="0" tIns="0" rIns="0" bIns="0" rtlCol="0"/>
            <a:lstStyle/>
            <a:p>
              <a:endParaRPr sz="1050"/>
            </a:p>
          </p:txBody>
        </p:sp>
        <p:pic>
          <p:nvPicPr>
            <p:cNvPr id="838" name="object 838"/>
            <p:cNvPicPr/>
            <p:nvPr/>
          </p:nvPicPr>
          <p:blipFill>
            <a:blip r:embed="rId300" cstate="print"/>
            <a:stretch>
              <a:fillRect/>
            </a:stretch>
          </p:blipFill>
          <p:spPr>
            <a:xfrm>
              <a:off x="7774881" y="3840859"/>
              <a:ext cx="183363" cy="359887"/>
            </a:xfrm>
            <a:prstGeom prst="rect">
              <a:avLst/>
            </a:prstGeom>
          </p:spPr>
        </p:pic>
        <p:sp>
          <p:nvSpPr>
            <p:cNvPr id="839" name="object 839"/>
            <p:cNvSpPr/>
            <p:nvPr/>
          </p:nvSpPr>
          <p:spPr>
            <a:xfrm>
              <a:off x="7774881" y="3840859"/>
              <a:ext cx="183515" cy="360045"/>
            </a:xfrm>
            <a:custGeom>
              <a:avLst/>
              <a:gdLst/>
              <a:ahLst/>
              <a:cxnLst/>
              <a:rect l="l" t="t" r="r" b="b"/>
              <a:pathLst>
                <a:path w="183515" h="360045">
                  <a:moveTo>
                    <a:pt x="0" y="102802"/>
                  </a:moveTo>
                  <a:lnTo>
                    <a:pt x="0" y="359887"/>
                  </a:lnTo>
                  <a:lnTo>
                    <a:pt x="183363" y="258096"/>
                  </a:lnTo>
                  <a:lnTo>
                    <a:pt x="183362" y="0"/>
                  </a:lnTo>
                  <a:lnTo>
                    <a:pt x="0" y="102802"/>
                  </a:lnTo>
                  <a:close/>
                </a:path>
              </a:pathLst>
            </a:custGeom>
            <a:ln w="3175">
              <a:solidFill>
                <a:srgbClr val="FFFFFF"/>
              </a:solidFill>
            </a:ln>
          </p:spPr>
          <p:txBody>
            <a:bodyPr wrap="square" lIns="0" tIns="0" rIns="0" bIns="0" rtlCol="0"/>
            <a:lstStyle/>
            <a:p>
              <a:endParaRPr sz="1050"/>
            </a:p>
          </p:txBody>
        </p:sp>
        <p:sp>
          <p:nvSpPr>
            <p:cNvPr id="840" name="object 840"/>
            <p:cNvSpPr/>
            <p:nvPr/>
          </p:nvSpPr>
          <p:spPr>
            <a:xfrm>
              <a:off x="7662743" y="3778148"/>
              <a:ext cx="295910" cy="422909"/>
            </a:xfrm>
            <a:custGeom>
              <a:avLst/>
              <a:gdLst/>
              <a:ahLst/>
              <a:cxnLst/>
              <a:rect l="l" t="t" r="r" b="b"/>
              <a:pathLst>
                <a:path w="295909" h="422910">
                  <a:moveTo>
                    <a:pt x="295500" y="62704"/>
                  </a:moveTo>
                  <a:lnTo>
                    <a:pt x="181844" y="0"/>
                  </a:lnTo>
                  <a:lnTo>
                    <a:pt x="0" y="102074"/>
                  </a:lnTo>
                  <a:lnTo>
                    <a:pt x="67" y="364252"/>
                  </a:lnTo>
                  <a:lnTo>
                    <a:pt x="23870" y="385694"/>
                  </a:lnTo>
                  <a:lnTo>
                    <a:pt x="50907" y="402828"/>
                  </a:lnTo>
                  <a:lnTo>
                    <a:pt x="80560" y="415331"/>
                  </a:lnTo>
                  <a:lnTo>
                    <a:pt x="112208" y="422879"/>
                  </a:lnTo>
                  <a:lnTo>
                    <a:pt x="295500" y="320800"/>
                  </a:lnTo>
                  <a:lnTo>
                    <a:pt x="295500" y="62704"/>
                  </a:lnTo>
                  <a:close/>
                </a:path>
              </a:pathLst>
            </a:custGeom>
            <a:ln w="8799">
              <a:solidFill>
                <a:srgbClr val="000000"/>
              </a:solidFill>
            </a:ln>
          </p:spPr>
          <p:txBody>
            <a:bodyPr wrap="square" lIns="0" tIns="0" rIns="0" bIns="0" rtlCol="0"/>
            <a:lstStyle/>
            <a:p>
              <a:endParaRPr sz="1050"/>
            </a:p>
          </p:txBody>
        </p:sp>
        <p:pic>
          <p:nvPicPr>
            <p:cNvPr id="841" name="object 841"/>
            <p:cNvPicPr/>
            <p:nvPr/>
          </p:nvPicPr>
          <p:blipFill>
            <a:blip r:embed="rId301" cstate="print"/>
            <a:stretch>
              <a:fillRect/>
            </a:stretch>
          </p:blipFill>
          <p:spPr>
            <a:xfrm>
              <a:off x="7703990" y="4037842"/>
              <a:ext cx="20707" cy="25813"/>
            </a:xfrm>
            <a:prstGeom prst="rect">
              <a:avLst/>
            </a:prstGeom>
          </p:spPr>
        </p:pic>
        <p:sp>
          <p:nvSpPr>
            <p:cNvPr id="842" name="object 842"/>
            <p:cNvSpPr/>
            <p:nvPr/>
          </p:nvSpPr>
          <p:spPr>
            <a:xfrm>
              <a:off x="7703990" y="4037842"/>
              <a:ext cx="20955" cy="26034"/>
            </a:xfrm>
            <a:custGeom>
              <a:avLst/>
              <a:gdLst/>
              <a:ahLst/>
              <a:cxnLst/>
              <a:rect l="l" t="t" r="r" b="b"/>
              <a:pathLst>
                <a:path w="20954" h="26035">
                  <a:moveTo>
                    <a:pt x="18445" y="9961"/>
                  </a:moveTo>
                  <a:lnTo>
                    <a:pt x="16182" y="3729"/>
                  </a:lnTo>
                  <a:lnTo>
                    <a:pt x="10723" y="0"/>
                  </a:lnTo>
                  <a:lnTo>
                    <a:pt x="6257" y="1632"/>
                  </a:lnTo>
                  <a:lnTo>
                    <a:pt x="1788" y="3259"/>
                  </a:lnTo>
                  <a:lnTo>
                    <a:pt x="0" y="9632"/>
                  </a:lnTo>
                  <a:lnTo>
                    <a:pt x="2263" y="15858"/>
                  </a:lnTo>
                  <a:lnTo>
                    <a:pt x="4526" y="22089"/>
                  </a:lnTo>
                  <a:lnTo>
                    <a:pt x="9984" y="25813"/>
                  </a:lnTo>
                  <a:lnTo>
                    <a:pt x="14452" y="24186"/>
                  </a:lnTo>
                  <a:lnTo>
                    <a:pt x="18920" y="22559"/>
                  </a:lnTo>
                  <a:lnTo>
                    <a:pt x="20708" y="16187"/>
                  </a:lnTo>
                  <a:lnTo>
                    <a:pt x="18445" y="9961"/>
                  </a:lnTo>
                  <a:close/>
                </a:path>
              </a:pathLst>
            </a:custGeom>
            <a:ln w="3175">
              <a:solidFill>
                <a:srgbClr val="000000"/>
              </a:solidFill>
            </a:ln>
          </p:spPr>
          <p:txBody>
            <a:bodyPr wrap="square" lIns="0" tIns="0" rIns="0" bIns="0" rtlCol="0"/>
            <a:lstStyle/>
            <a:p>
              <a:endParaRPr sz="1050"/>
            </a:p>
          </p:txBody>
        </p:sp>
        <p:pic>
          <p:nvPicPr>
            <p:cNvPr id="843" name="object 843"/>
            <p:cNvPicPr/>
            <p:nvPr/>
          </p:nvPicPr>
          <p:blipFill>
            <a:blip r:embed="rId176" cstate="print"/>
            <a:stretch>
              <a:fillRect/>
            </a:stretch>
          </p:blipFill>
          <p:spPr>
            <a:xfrm>
              <a:off x="7679166" y="4090633"/>
              <a:ext cx="79294" cy="74972"/>
            </a:xfrm>
            <a:prstGeom prst="rect">
              <a:avLst/>
            </a:prstGeom>
          </p:spPr>
        </p:pic>
        <p:sp>
          <p:nvSpPr>
            <p:cNvPr id="844" name="object 844"/>
            <p:cNvSpPr/>
            <p:nvPr/>
          </p:nvSpPr>
          <p:spPr>
            <a:xfrm>
              <a:off x="7677830" y="3929442"/>
              <a:ext cx="82550" cy="47625"/>
            </a:xfrm>
            <a:custGeom>
              <a:avLst/>
              <a:gdLst/>
              <a:ahLst/>
              <a:cxnLst/>
              <a:rect l="l" t="t" r="r" b="b"/>
              <a:pathLst>
                <a:path w="82550" h="47625">
                  <a:moveTo>
                    <a:pt x="3258" y="0"/>
                  </a:moveTo>
                  <a:lnTo>
                    <a:pt x="1666" y="64"/>
                  </a:lnTo>
                  <a:lnTo>
                    <a:pt x="235" y="1568"/>
                  </a:lnTo>
                  <a:lnTo>
                    <a:pt x="0" y="2267"/>
                  </a:lnTo>
                  <a:lnTo>
                    <a:pt x="244" y="4651"/>
                  </a:lnTo>
                  <a:lnTo>
                    <a:pt x="1243" y="6167"/>
                  </a:lnTo>
                  <a:lnTo>
                    <a:pt x="2766" y="7030"/>
                  </a:lnTo>
                  <a:lnTo>
                    <a:pt x="19824" y="20137"/>
                  </a:lnTo>
                  <a:lnTo>
                    <a:pt x="38263" y="31255"/>
                  </a:lnTo>
                  <a:lnTo>
                    <a:pt x="57895" y="40284"/>
                  </a:lnTo>
                  <a:lnTo>
                    <a:pt x="78534" y="47128"/>
                  </a:lnTo>
                  <a:lnTo>
                    <a:pt x="80627" y="46676"/>
                  </a:lnTo>
                  <a:lnTo>
                    <a:pt x="81941" y="44673"/>
                  </a:lnTo>
                  <a:lnTo>
                    <a:pt x="81143" y="41254"/>
                  </a:lnTo>
                  <a:lnTo>
                    <a:pt x="80000" y="40156"/>
                  </a:lnTo>
                  <a:lnTo>
                    <a:pt x="78534" y="39839"/>
                  </a:lnTo>
                  <a:lnTo>
                    <a:pt x="58317" y="33241"/>
                  </a:lnTo>
                  <a:lnTo>
                    <a:pt x="39078" y="24488"/>
                  </a:lnTo>
                  <a:lnTo>
                    <a:pt x="21005" y="13677"/>
                  </a:lnTo>
                  <a:lnTo>
                    <a:pt x="4282" y="904"/>
                  </a:lnTo>
                  <a:lnTo>
                    <a:pt x="3258" y="0"/>
                  </a:lnTo>
                  <a:close/>
                </a:path>
              </a:pathLst>
            </a:custGeom>
            <a:solidFill>
              <a:srgbClr val="000000"/>
            </a:solidFill>
          </p:spPr>
          <p:txBody>
            <a:bodyPr wrap="square" lIns="0" tIns="0" rIns="0" bIns="0" rtlCol="0"/>
            <a:lstStyle/>
            <a:p>
              <a:endParaRPr sz="1050"/>
            </a:p>
          </p:txBody>
        </p:sp>
        <p:sp>
          <p:nvSpPr>
            <p:cNvPr id="845" name="object 845"/>
            <p:cNvSpPr/>
            <p:nvPr/>
          </p:nvSpPr>
          <p:spPr>
            <a:xfrm>
              <a:off x="7677830" y="3929442"/>
              <a:ext cx="82550" cy="47625"/>
            </a:xfrm>
            <a:custGeom>
              <a:avLst/>
              <a:gdLst/>
              <a:ahLst/>
              <a:cxnLst/>
              <a:rect l="l" t="t" r="r" b="b"/>
              <a:pathLst>
                <a:path w="82550" h="47625">
                  <a:moveTo>
                    <a:pt x="2766" y="7030"/>
                  </a:moveTo>
                  <a:lnTo>
                    <a:pt x="19824" y="20137"/>
                  </a:lnTo>
                  <a:lnTo>
                    <a:pt x="38263" y="31255"/>
                  </a:lnTo>
                  <a:lnTo>
                    <a:pt x="57895" y="40284"/>
                  </a:lnTo>
                  <a:lnTo>
                    <a:pt x="78534" y="47128"/>
                  </a:lnTo>
                  <a:lnTo>
                    <a:pt x="80627" y="46676"/>
                  </a:lnTo>
                  <a:lnTo>
                    <a:pt x="81941" y="44673"/>
                  </a:lnTo>
                  <a:lnTo>
                    <a:pt x="81472" y="42664"/>
                  </a:lnTo>
                  <a:lnTo>
                    <a:pt x="81143" y="41254"/>
                  </a:lnTo>
                  <a:lnTo>
                    <a:pt x="80000" y="40156"/>
                  </a:lnTo>
                  <a:lnTo>
                    <a:pt x="78534" y="39839"/>
                  </a:lnTo>
                  <a:lnTo>
                    <a:pt x="58317" y="33241"/>
                  </a:lnTo>
                  <a:lnTo>
                    <a:pt x="39078" y="24488"/>
                  </a:lnTo>
                  <a:lnTo>
                    <a:pt x="21005" y="13677"/>
                  </a:lnTo>
                  <a:lnTo>
                    <a:pt x="4282" y="904"/>
                  </a:lnTo>
                  <a:lnTo>
                    <a:pt x="3258" y="0"/>
                  </a:lnTo>
                  <a:lnTo>
                    <a:pt x="1666" y="64"/>
                  </a:lnTo>
                  <a:lnTo>
                    <a:pt x="728" y="1051"/>
                  </a:lnTo>
                  <a:lnTo>
                    <a:pt x="235" y="1568"/>
                  </a:lnTo>
                  <a:lnTo>
                    <a:pt x="0" y="2267"/>
                  </a:lnTo>
                  <a:lnTo>
                    <a:pt x="82" y="2960"/>
                  </a:lnTo>
                  <a:lnTo>
                    <a:pt x="244" y="4651"/>
                  </a:lnTo>
                  <a:lnTo>
                    <a:pt x="1243" y="6167"/>
                  </a:lnTo>
                  <a:lnTo>
                    <a:pt x="2766" y="7030"/>
                  </a:lnTo>
                  <a:close/>
                </a:path>
              </a:pathLst>
            </a:custGeom>
            <a:ln w="3175">
              <a:solidFill>
                <a:srgbClr val="000000"/>
              </a:solidFill>
            </a:ln>
          </p:spPr>
          <p:txBody>
            <a:bodyPr wrap="square" lIns="0" tIns="0" rIns="0" bIns="0" rtlCol="0"/>
            <a:lstStyle/>
            <a:p>
              <a:endParaRPr sz="1050"/>
            </a:p>
          </p:txBody>
        </p:sp>
        <p:pic>
          <p:nvPicPr>
            <p:cNvPr id="846" name="object 846"/>
            <p:cNvPicPr/>
            <p:nvPr/>
          </p:nvPicPr>
          <p:blipFill>
            <a:blip r:embed="rId302" cstate="print"/>
            <a:stretch>
              <a:fillRect/>
            </a:stretch>
          </p:blipFill>
          <p:spPr>
            <a:xfrm>
              <a:off x="7700027" y="3952485"/>
              <a:ext cx="25275" cy="14993"/>
            </a:xfrm>
            <a:prstGeom prst="rect">
              <a:avLst/>
            </a:prstGeom>
          </p:spPr>
        </p:pic>
        <p:sp>
          <p:nvSpPr>
            <p:cNvPr id="847" name="object 847"/>
            <p:cNvSpPr/>
            <p:nvPr/>
          </p:nvSpPr>
          <p:spPr>
            <a:xfrm>
              <a:off x="7700027" y="3952485"/>
              <a:ext cx="25400" cy="15240"/>
            </a:xfrm>
            <a:custGeom>
              <a:avLst/>
              <a:gdLst/>
              <a:ahLst/>
              <a:cxnLst/>
              <a:rect l="l" t="t" r="r" b="b"/>
              <a:pathLst>
                <a:path w="25400" h="15239">
                  <a:moveTo>
                    <a:pt x="25275" y="14593"/>
                  </a:moveTo>
                  <a:lnTo>
                    <a:pt x="20893" y="6174"/>
                  </a:lnTo>
                  <a:lnTo>
                    <a:pt x="15200" y="1195"/>
                  </a:lnTo>
                  <a:lnTo>
                    <a:pt x="8861" y="0"/>
                  </a:lnTo>
                  <a:lnTo>
                    <a:pt x="2543" y="2929"/>
                  </a:lnTo>
                  <a:lnTo>
                    <a:pt x="0" y="8068"/>
                  </a:lnTo>
                  <a:lnTo>
                    <a:pt x="6044" y="13289"/>
                  </a:lnTo>
                  <a:lnTo>
                    <a:pt x="16046" y="14599"/>
                  </a:lnTo>
                  <a:lnTo>
                    <a:pt x="19072" y="14993"/>
                  </a:lnTo>
                  <a:lnTo>
                    <a:pt x="22244" y="14993"/>
                  </a:lnTo>
                  <a:lnTo>
                    <a:pt x="25275" y="14593"/>
                  </a:lnTo>
                  <a:close/>
                </a:path>
              </a:pathLst>
            </a:custGeom>
            <a:ln w="3175">
              <a:solidFill>
                <a:srgbClr val="FFFFFF"/>
              </a:solidFill>
            </a:ln>
          </p:spPr>
          <p:txBody>
            <a:bodyPr wrap="square" lIns="0" tIns="0" rIns="0" bIns="0" rtlCol="0"/>
            <a:lstStyle/>
            <a:p>
              <a:endParaRPr sz="1050"/>
            </a:p>
          </p:txBody>
        </p:sp>
        <p:pic>
          <p:nvPicPr>
            <p:cNvPr id="848" name="object 848"/>
            <p:cNvPicPr/>
            <p:nvPr/>
          </p:nvPicPr>
          <p:blipFill>
            <a:blip r:embed="rId303" cstate="print"/>
            <a:stretch>
              <a:fillRect/>
            </a:stretch>
          </p:blipFill>
          <p:spPr>
            <a:xfrm>
              <a:off x="7680927" y="3957881"/>
              <a:ext cx="75771" cy="60513"/>
            </a:xfrm>
            <a:prstGeom prst="rect">
              <a:avLst/>
            </a:prstGeom>
          </p:spPr>
        </p:pic>
        <p:sp>
          <p:nvSpPr>
            <p:cNvPr id="849" name="object 849"/>
            <p:cNvSpPr/>
            <p:nvPr/>
          </p:nvSpPr>
          <p:spPr>
            <a:xfrm>
              <a:off x="7680927" y="3961886"/>
              <a:ext cx="76200" cy="45720"/>
            </a:xfrm>
            <a:custGeom>
              <a:avLst/>
              <a:gdLst/>
              <a:ahLst/>
              <a:cxnLst/>
              <a:rect l="l" t="t" r="r" b="b"/>
              <a:pathLst>
                <a:path w="76200" h="45720">
                  <a:moveTo>
                    <a:pt x="0" y="0"/>
                  </a:moveTo>
                  <a:lnTo>
                    <a:pt x="0" y="5104"/>
                  </a:lnTo>
                  <a:lnTo>
                    <a:pt x="17002" y="18297"/>
                  </a:lnTo>
                  <a:lnTo>
                    <a:pt x="35429" y="29448"/>
                  </a:lnTo>
                  <a:lnTo>
                    <a:pt x="55084" y="38453"/>
                  </a:lnTo>
                  <a:lnTo>
                    <a:pt x="75771" y="45207"/>
                  </a:lnTo>
                  <a:lnTo>
                    <a:pt x="75771" y="40103"/>
                  </a:lnTo>
                  <a:lnTo>
                    <a:pt x="55247" y="33025"/>
                  </a:lnTo>
                  <a:lnTo>
                    <a:pt x="35670" y="23926"/>
                  </a:lnTo>
                  <a:lnTo>
                    <a:pt x="17201" y="12889"/>
                  </a:lnTo>
                  <a:lnTo>
                    <a:pt x="0" y="0"/>
                  </a:lnTo>
                  <a:close/>
                </a:path>
              </a:pathLst>
            </a:custGeom>
            <a:solidFill>
              <a:srgbClr val="000000"/>
            </a:solidFill>
          </p:spPr>
          <p:txBody>
            <a:bodyPr wrap="square" lIns="0" tIns="0" rIns="0" bIns="0" rtlCol="0"/>
            <a:lstStyle/>
            <a:p>
              <a:endParaRPr sz="1050"/>
            </a:p>
          </p:txBody>
        </p:sp>
        <p:sp>
          <p:nvSpPr>
            <p:cNvPr id="850" name="object 850"/>
            <p:cNvSpPr/>
            <p:nvPr/>
          </p:nvSpPr>
          <p:spPr>
            <a:xfrm>
              <a:off x="7680927" y="3957517"/>
              <a:ext cx="76200" cy="60960"/>
            </a:xfrm>
            <a:custGeom>
              <a:avLst/>
              <a:gdLst/>
              <a:ahLst/>
              <a:cxnLst/>
              <a:rect l="l" t="t" r="r" b="b"/>
              <a:pathLst>
                <a:path w="76200" h="60960">
                  <a:moveTo>
                    <a:pt x="0" y="0"/>
                  </a:moveTo>
                  <a:lnTo>
                    <a:pt x="0" y="20410"/>
                  </a:lnTo>
                  <a:lnTo>
                    <a:pt x="17200" y="33300"/>
                  </a:lnTo>
                  <a:lnTo>
                    <a:pt x="35669" y="44337"/>
                  </a:lnTo>
                  <a:lnTo>
                    <a:pt x="55247" y="53435"/>
                  </a:lnTo>
                  <a:lnTo>
                    <a:pt x="75771" y="60508"/>
                  </a:lnTo>
                </a:path>
              </a:pathLst>
            </a:custGeom>
            <a:ln w="3175">
              <a:solidFill>
                <a:srgbClr val="FFFFFF"/>
              </a:solidFill>
            </a:ln>
          </p:spPr>
          <p:txBody>
            <a:bodyPr wrap="square" lIns="0" tIns="0" rIns="0" bIns="0" rtlCol="0"/>
            <a:lstStyle/>
            <a:p>
              <a:endParaRPr sz="1050"/>
            </a:p>
          </p:txBody>
        </p:sp>
        <p:sp>
          <p:nvSpPr>
            <p:cNvPr id="851" name="object 851"/>
            <p:cNvSpPr/>
            <p:nvPr/>
          </p:nvSpPr>
          <p:spPr>
            <a:xfrm>
              <a:off x="7680928" y="3958245"/>
              <a:ext cx="76200" cy="60960"/>
            </a:xfrm>
            <a:custGeom>
              <a:avLst/>
              <a:gdLst/>
              <a:ahLst/>
              <a:cxnLst/>
              <a:rect l="l" t="t" r="r" b="b"/>
              <a:pathLst>
                <a:path w="76200" h="60960">
                  <a:moveTo>
                    <a:pt x="75771" y="60513"/>
                  </a:moveTo>
                  <a:lnTo>
                    <a:pt x="75771" y="40097"/>
                  </a:lnTo>
                  <a:lnTo>
                    <a:pt x="55294" y="32926"/>
                  </a:lnTo>
                  <a:lnTo>
                    <a:pt x="35740" y="23799"/>
                  </a:lnTo>
                  <a:lnTo>
                    <a:pt x="17258" y="12797"/>
                  </a:lnTo>
                  <a:lnTo>
                    <a:pt x="0" y="0"/>
                  </a:lnTo>
                </a:path>
              </a:pathLst>
            </a:custGeom>
            <a:ln w="3175">
              <a:solidFill>
                <a:srgbClr val="000000"/>
              </a:solidFill>
            </a:ln>
          </p:spPr>
          <p:txBody>
            <a:bodyPr wrap="square" lIns="0" tIns="0" rIns="0" bIns="0" rtlCol="0"/>
            <a:lstStyle/>
            <a:p>
              <a:endParaRPr sz="1050"/>
            </a:p>
          </p:txBody>
        </p:sp>
        <p:pic>
          <p:nvPicPr>
            <p:cNvPr id="852" name="object 852"/>
            <p:cNvPicPr/>
            <p:nvPr/>
          </p:nvPicPr>
          <p:blipFill>
            <a:blip r:embed="rId304" cstate="print"/>
            <a:stretch>
              <a:fillRect/>
            </a:stretch>
          </p:blipFill>
          <p:spPr>
            <a:xfrm>
              <a:off x="7878102" y="4118629"/>
              <a:ext cx="173803" cy="113678"/>
            </a:xfrm>
            <a:prstGeom prst="rect">
              <a:avLst/>
            </a:prstGeom>
          </p:spPr>
        </p:pic>
        <p:pic>
          <p:nvPicPr>
            <p:cNvPr id="853" name="object 853"/>
            <p:cNvPicPr/>
            <p:nvPr/>
          </p:nvPicPr>
          <p:blipFill>
            <a:blip r:embed="rId305" cstate="print"/>
            <a:stretch>
              <a:fillRect/>
            </a:stretch>
          </p:blipFill>
          <p:spPr>
            <a:xfrm>
              <a:off x="7786209" y="3882614"/>
              <a:ext cx="244879" cy="136838"/>
            </a:xfrm>
            <a:prstGeom prst="rect">
              <a:avLst/>
            </a:prstGeom>
          </p:spPr>
        </p:pic>
        <p:pic>
          <p:nvPicPr>
            <p:cNvPr id="854" name="object 854"/>
            <p:cNvPicPr/>
            <p:nvPr/>
          </p:nvPicPr>
          <p:blipFill>
            <a:blip r:embed="rId160" cstate="print"/>
            <a:stretch>
              <a:fillRect/>
            </a:stretch>
          </p:blipFill>
          <p:spPr>
            <a:xfrm>
              <a:off x="7785334" y="3881740"/>
              <a:ext cx="246628" cy="138598"/>
            </a:xfrm>
            <a:prstGeom prst="rect">
              <a:avLst/>
            </a:prstGeom>
          </p:spPr>
        </p:pic>
        <p:pic>
          <p:nvPicPr>
            <p:cNvPr id="855" name="object 855"/>
            <p:cNvPicPr/>
            <p:nvPr/>
          </p:nvPicPr>
          <p:blipFill>
            <a:blip r:embed="rId306" cstate="print"/>
            <a:stretch>
              <a:fillRect/>
            </a:stretch>
          </p:blipFill>
          <p:spPr>
            <a:xfrm>
              <a:off x="7786265" y="3966767"/>
              <a:ext cx="92930" cy="265504"/>
            </a:xfrm>
            <a:prstGeom prst="rect">
              <a:avLst/>
            </a:prstGeom>
          </p:spPr>
        </p:pic>
        <p:sp>
          <p:nvSpPr>
            <p:cNvPr id="856" name="object 856"/>
            <p:cNvSpPr/>
            <p:nvPr/>
          </p:nvSpPr>
          <p:spPr>
            <a:xfrm>
              <a:off x="7786265" y="3966767"/>
              <a:ext cx="93345" cy="266065"/>
            </a:xfrm>
            <a:custGeom>
              <a:avLst/>
              <a:gdLst/>
              <a:ahLst/>
              <a:cxnLst/>
              <a:rect l="l" t="t" r="r" b="b"/>
              <a:pathLst>
                <a:path w="93345" h="266064">
                  <a:moveTo>
                    <a:pt x="92930" y="52697"/>
                  </a:moveTo>
                  <a:lnTo>
                    <a:pt x="66422" y="45412"/>
                  </a:lnTo>
                  <a:lnTo>
                    <a:pt x="41754" y="34006"/>
                  </a:lnTo>
                  <a:lnTo>
                    <a:pt x="19442" y="18772"/>
                  </a:lnTo>
                  <a:lnTo>
                    <a:pt x="0" y="0"/>
                  </a:lnTo>
                  <a:lnTo>
                    <a:pt x="0" y="217030"/>
                  </a:lnTo>
                  <a:lnTo>
                    <a:pt x="42131" y="248925"/>
                  </a:lnTo>
                  <a:lnTo>
                    <a:pt x="92930" y="265504"/>
                  </a:lnTo>
                  <a:lnTo>
                    <a:pt x="92872" y="52692"/>
                  </a:lnTo>
                </a:path>
              </a:pathLst>
            </a:custGeom>
            <a:ln w="3175">
              <a:solidFill>
                <a:srgbClr val="A78450"/>
              </a:solidFill>
            </a:ln>
          </p:spPr>
          <p:txBody>
            <a:bodyPr wrap="square" lIns="0" tIns="0" rIns="0" bIns="0" rtlCol="0"/>
            <a:lstStyle/>
            <a:p>
              <a:endParaRPr sz="1050"/>
            </a:p>
          </p:txBody>
        </p:sp>
        <p:pic>
          <p:nvPicPr>
            <p:cNvPr id="857" name="object 857"/>
            <p:cNvPicPr/>
            <p:nvPr/>
          </p:nvPicPr>
          <p:blipFill>
            <a:blip r:embed="rId307" cstate="print"/>
            <a:stretch>
              <a:fillRect/>
            </a:stretch>
          </p:blipFill>
          <p:spPr>
            <a:xfrm>
              <a:off x="7879137" y="3934457"/>
              <a:ext cx="151951" cy="297574"/>
            </a:xfrm>
            <a:prstGeom prst="rect">
              <a:avLst/>
            </a:prstGeom>
          </p:spPr>
        </p:pic>
        <p:sp>
          <p:nvSpPr>
            <p:cNvPr id="858" name="object 858"/>
            <p:cNvSpPr/>
            <p:nvPr/>
          </p:nvSpPr>
          <p:spPr>
            <a:xfrm>
              <a:off x="7879137" y="3934457"/>
              <a:ext cx="152400" cy="297815"/>
            </a:xfrm>
            <a:custGeom>
              <a:avLst/>
              <a:gdLst/>
              <a:ahLst/>
              <a:cxnLst/>
              <a:rect l="l" t="t" r="r" b="b"/>
              <a:pathLst>
                <a:path w="152400" h="297814">
                  <a:moveTo>
                    <a:pt x="0" y="85002"/>
                  </a:moveTo>
                  <a:lnTo>
                    <a:pt x="0" y="297574"/>
                  </a:lnTo>
                  <a:lnTo>
                    <a:pt x="151951" y="213407"/>
                  </a:lnTo>
                  <a:lnTo>
                    <a:pt x="151951" y="0"/>
                  </a:lnTo>
                  <a:lnTo>
                    <a:pt x="0" y="85002"/>
                  </a:lnTo>
                  <a:close/>
                </a:path>
              </a:pathLst>
            </a:custGeom>
            <a:ln w="3175">
              <a:solidFill>
                <a:srgbClr val="FFFFFF"/>
              </a:solidFill>
            </a:ln>
          </p:spPr>
          <p:txBody>
            <a:bodyPr wrap="square" lIns="0" tIns="0" rIns="0" bIns="0" rtlCol="0"/>
            <a:lstStyle/>
            <a:p>
              <a:endParaRPr sz="1050"/>
            </a:p>
          </p:txBody>
        </p:sp>
        <p:sp>
          <p:nvSpPr>
            <p:cNvPr id="859" name="object 859"/>
            <p:cNvSpPr/>
            <p:nvPr/>
          </p:nvSpPr>
          <p:spPr>
            <a:xfrm>
              <a:off x="7786209" y="3882604"/>
              <a:ext cx="245110" cy="349885"/>
            </a:xfrm>
            <a:custGeom>
              <a:avLst/>
              <a:gdLst/>
              <a:ahLst/>
              <a:cxnLst/>
              <a:rect l="l" t="t" r="r" b="b"/>
              <a:pathLst>
                <a:path w="245109" h="349885">
                  <a:moveTo>
                    <a:pt x="244879" y="51847"/>
                  </a:moveTo>
                  <a:lnTo>
                    <a:pt x="150693" y="0"/>
                  </a:lnTo>
                  <a:lnTo>
                    <a:pt x="0" y="84400"/>
                  </a:lnTo>
                  <a:lnTo>
                    <a:pt x="55" y="301183"/>
                  </a:lnTo>
                  <a:lnTo>
                    <a:pt x="19781" y="318912"/>
                  </a:lnTo>
                  <a:lnTo>
                    <a:pt x="42187" y="333080"/>
                  </a:lnTo>
                  <a:lnTo>
                    <a:pt x="66759" y="343418"/>
                  </a:lnTo>
                  <a:lnTo>
                    <a:pt x="92986" y="349659"/>
                  </a:lnTo>
                  <a:lnTo>
                    <a:pt x="244879" y="265255"/>
                  </a:lnTo>
                  <a:lnTo>
                    <a:pt x="244879" y="51847"/>
                  </a:lnTo>
                  <a:close/>
                </a:path>
              </a:pathLst>
            </a:custGeom>
            <a:ln w="7286">
              <a:solidFill>
                <a:srgbClr val="000000"/>
              </a:solidFill>
            </a:ln>
          </p:spPr>
          <p:txBody>
            <a:bodyPr wrap="square" lIns="0" tIns="0" rIns="0" bIns="0" rtlCol="0"/>
            <a:lstStyle/>
            <a:p>
              <a:endParaRPr sz="1050"/>
            </a:p>
          </p:txBody>
        </p:sp>
        <p:pic>
          <p:nvPicPr>
            <p:cNvPr id="860" name="object 860"/>
            <p:cNvPicPr/>
            <p:nvPr/>
          </p:nvPicPr>
          <p:blipFill>
            <a:blip r:embed="rId308" cstate="print"/>
            <a:stretch>
              <a:fillRect/>
            </a:stretch>
          </p:blipFill>
          <p:spPr>
            <a:xfrm>
              <a:off x="7820391" y="4097333"/>
              <a:ext cx="17160" cy="21344"/>
            </a:xfrm>
            <a:prstGeom prst="rect">
              <a:avLst/>
            </a:prstGeom>
          </p:spPr>
        </p:pic>
        <p:sp>
          <p:nvSpPr>
            <p:cNvPr id="861" name="object 861"/>
            <p:cNvSpPr/>
            <p:nvPr/>
          </p:nvSpPr>
          <p:spPr>
            <a:xfrm>
              <a:off x="7820390" y="4097333"/>
              <a:ext cx="17780" cy="21590"/>
            </a:xfrm>
            <a:custGeom>
              <a:avLst/>
              <a:gdLst/>
              <a:ahLst/>
              <a:cxnLst/>
              <a:rect l="l" t="t" r="r" b="b"/>
              <a:pathLst>
                <a:path w="17779" h="21589">
                  <a:moveTo>
                    <a:pt x="15285" y="8236"/>
                  </a:moveTo>
                  <a:lnTo>
                    <a:pt x="13410" y="3083"/>
                  </a:lnTo>
                  <a:lnTo>
                    <a:pt x="8886" y="0"/>
                  </a:lnTo>
                  <a:lnTo>
                    <a:pt x="5185" y="1350"/>
                  </a:lnTo>
                  <a:lnTo>
                    <a:pt x="1481" y="2695"/>
                  </a:lnTo>
                  <a:lnTo>
                    <a:pt x="0" y="7964"/>
                  </a:lnTo>
                  <a:lnTo>
                    <a:pt x="1875" y="13112"/>
                  </a:lnTo>
                  <a:lnTo>
                    <a:pt x="3750" y="18265"/>
                  </a:lnTo>
                  <a:lnTo>
                    <a:pt x="8274" y="21344"/>
                  </a:lnTo>
                  <a:lnTo>
                    <a:pt x="11976" y="19998"/>
                  </a:lnTo>
                  <a:lnTo>
                    <a:pt x="15679" y="18653"/>
                  </a:lnTo>
                  <a:lnTo>
                    <a:pt x="17161" y="13384"/>
                  </a:lnTo>
                  <a:lnTo>
                    <a:pt x="15285" y="8236"/>
                  </a:lnTo>
                  <a:close/>
                </a:path>
              </a:pathLst>
            </a:custGeom>
            <a:ln w="3175">
              <a:solidFill>
                <a:srgbClr val="000000"/>
              </a:solidFill>
            </a:ln>
          </p:spPr>
          <p:txBody>
            <a:bodyPr wrap="square" lIns="0" tIns="0" rIns="0" bIns="0" rtlCol="0"/>
            <a:lstStyle/>
            <a:p>
              <a:endParaRPr sz="1050"/>
            </a:p>
          </p:txBody>
        </p:sp>
        <p:sp>
          <p:nvSpPr>
            <p:cNvPr id="862" name="object 862"/>
            <p:cNvSpPr/>
            <p:nvPr/>
          </p:nvSpPr>
          <p:spPr>
            <a:xfrm>
              <a:off x="7801278" y="4142440"/>
              <a:ext cx="62865" cy="59690"/>
            </a:xfrm>
            <a:custGeom>
              <a:avLst/>
              <a:gdLst/>
              <a:ahLst/>
              <a:cxnLst/>
              <a:rect l="l" t="t" r="r" b="b"/>
              <a:pathLst>
                <a:path w="62865" h="59689">
                  <a:moveTo>
                    <a:pt x="0" y="0"/>
                  </a:moveTo>
                  <a:lnTo>
                    <a:pt x="14521" y="11001"/>
                  </a:lnTo>
                  <a:lnTo>
                    <a:pt x="29914" y="20239"/>
                  </a:lnTo>
                  <a:lnTo>
                    <a:pt x="46047" y="27647"/>
                  </a:lnTo>
                  <a:lnTo>
                    <a:pt x="62791" y="33155"/>
                  </a:lnTo>
                </a:path>
                <a:path w="62865" h="59689">
                  <a:moveTo>
                    <a:pt x="0" y="12961"/>
                  </a:moveTo>
                  <a:lnTo>
                    <a:pt x="14521" y="23963"/>
                  </a:lnTo>
                  <a:lnTo>
                    <a:pt x="29914" y="33201"/>
                  </a:lnTo>
                  <a:lnTo>
                    <a:pt x="46047" y="40609"/>
                  </a:lnTo>
                  <a:lnTo>
                    <a:pt x="62791" y="46117"/>
                  </a:lnTo>
                </a:path>
                <a:path w="62865" h="59689">
                  <a:moveTo>
                    <a:pt x="0" y="25923"/>
                  </a:moveTo>
                  <a:lnTo>
                    <a:pt x="14521" y="36925"/>
                  </a:lnTo>
                  <a:lnTo>
                    <a:pt x="29914" y="46163"/>
                  </a:lnTo>
                  <a:lnTo>
                    <a:pt x="46047" y="53571"/>
                  </a:lnTo>
                  <a:lnTo>
                    <a:pt x="62791" y="59078"/>
                  </a:lnTo>
                </a:path>
              </a:pathLst>
            </a:custGeom>
            <a:ln w="3175">
              <a:solidFill>
                <a:srgbClr val="000000"/>
              </a:solidFill>
            </a:ln>
          </p:spPr>
          <p:txBody>
            <a:bodyPr wrap="square" lIns="0" tIns="0" rIns="0" bIns="0" rtlCol="0"/>
            <a:lstStyle/>
            <a:p>
              <a:endParaRPr sz="1050"/>
            </a:p>
          </p:txBody>
        </p:sp>
        <p:sp>
          <p:nvSpPr>
            <p:cNvPr id="863" name="object 863"/>
            <p:cNvSpPr/>
            <p:nvPr/>
          </p:nvSpPr>
          <p:spPr>
            <a:xfrm>
              <a:off x="7798711" y="4007702"/>
              <a:ext cx="67945" cy="39370"/>
            </a:xfrm>
            <a:custGeom>
              <a:avLst/>
              <a:gdLst/>
              <a:ahLst/>
              <a:cxnLst/>
              <a:rect l="l" t="t" r="r" b="b"/>
              <a:pathLst>
                <a:path w="67945" h="39370">
                  <a:moveTo>
                    <a:pt x="2700" y="0"/>
                  </a:moveTo>
                  <a:lnTo>
                    <a:pt x="1381" y="53"/>
                  </a:lnTo>
                  <a:lnTo>
                    <a:pt x="195" y="1296"/>
                  </a:lnTo>
                  <a:lnTo>
                    <a:pt x="0" y="1874"/>
                  </a:lnTo>
                  <a:lnTo>
                    <a:pt x="202" y="3846"/>
                  </a:lnTo>
                  <a:lnTo>
                    <a:pt x="1030" y="5099"/>
                  </a:lnTo>
                  <a:lnTo>
                    <a:pt x="2292" y="5813"/>
                  </a:lnTo>
                  <a:lnTo>
                    <a:pt x="16428" y="16651"/>
                  </a:lnTo>
                  <a:lnTo>
                    <a:pt x="31708" y="25843"/>
                  </a:lnTo>
                  <a:lnTo>
                    <a:pt x="47977" y="33309"/>
                  </a:lnTo>
                  <a:lnTo>
                    <a:pt x="65081" y="38968"/>
                  </a:lnTo>
                  <a:lnTo>
                    <a:pt x="66815" y="38594"/>
                  </a:lnTo>
                  <a:lnTo>
                    <a:pt x="67904" y="36938"/>
                  </a:lnTo>
                  <a:lnTo>
                    <a:pt x="67243" y="34111"/>
                  </a:lnTo>
                  <a:lnTo>
                    <a:pt x="66295" y="33203"/>
                  </a:lnTo>
                  <a:lnTo>
                    <a:pt x="65081" y="32941"/>
                  </a:lnTo>
                  <a:lnTo>
                    <a:pt x="48326" y="27485"/>
                  </a:lnTo>
                  <a:lnTo>
                    <a:pt x="32384" y="20248"/>
                  </a:lnTo>
                  <a:lnTo>
                    <a:pt x="17407" y="11309"/>
                  </a:lnTo>
                  <a:lnTo>
                    <a:pt x="3548" y="747"/>
                  </a:lnTo>
                  <a:lnTo>
                    <a:pt x="2700" y="0"/>
                  </a:lnTo>
                  <a:close/>
                </a:path>
              </a:pathLst>
            </a:custGeom>
            <a:solidFill>
              <a:srgbClr val="000000"/>
            </a:solidFill>
          </p:spPr>
          <p:txBody>
            <a:bodyPr wrap="square" lIns="0" tIns="0" rIns="0" bIns="0" rtlCol="0"/>
            <a:lstStyle/>
            <a:p>
              <a:endParaRPr sz="1050"/>
            </a:p>
          </p:txBody>
        </p:sp>
        <p:sp>
          <p:nvSpPr>
            <p:cNvPr id="864" name="object 864"/>
            <p:cNvSpPr/>
            <p:nvPr/>
          </p:nvSpPr>
          <p:spPr>
            <a:xfrm>
              <a:off x="7798711" y="4007702"/>
              <a:ext cx="67945" cy="39370"/>
            </a:xfrm>
            <a:custGeom>
              <a:avLst/>
              <a:gdLst/>
              <a:ahLst/>
              <a:cxnLst/>
              <a:rect l="l" t="t" r="r" b="b"/>
              <a:pathLst>
                <a:path w="67945" h="39370">
                  <a:moveTo>
                    <a:pt x="2292" y="5813"/>
                  </a:moveTo>
                  <a:lnTo>
                    <a:pt x="16428" y="16651"/>
                  </a:lnTo>
                  <a:lnTo>
                    <a:pt x="31708" y="25843"/>
                  </a:lnTo>
                  <a:lnTo>
                    <a:pt x="47977" y="33309"/>
                  </a:lnTo>
                  <a:lnTo>
                    <a:pt x="65081" y="38968"/>
                  </a:lnTo>
                  <a:lnTo>
                    <a:pt x="66815" y="38594"/>
                  </a:lnTo>
                  <a:lnTo>
                    <a:pt x="67904" y="36938"/>
                  </a:lnTo>
                  <a:lnTo>
                    <a:pt x="67515" y="35277"/>
                  </a:lnTo>
                  <a:lnTo>
                    <a:pt x="67243" y="34111"/>
                  </a:lnTo>
                  <a:lnTo>
                    <a:pt x="66295" y="33203"/>
                  </a:lnTo>
                  <a:lnTo>
                    <a:pt x="65081" y="32941"/>
                  </a:lnTo>
                  <a:lnTo>
                    <a:pt x="48326" y="27485"/>
                  </a:lnTo>
                  <a:lnTo>
                    <a:pt x="32384" y="20248"/>
                  </a:lnTo>
                  <a:lnTo>
                    <a:pt x="17407" y="11309"/>
                  </a:lnTo>
                  <a:lnTo>
                    <a:pt x="3548" y="747"/>
                  </a:lnTo>
                  <a:lnTo>
                    <a:pt x="2700" y="0"/>
                  </a:lnTo>
                  <a:lnTo>
                    <a:pt x="1381" y="53"/>
                  </a:lnTo>
                  <a:lnTo>
                    <a:pt x="603" y="869"/>
                  </a:lnTo>
                  <a:lnTo>
                    <a:pt x="195" y="1296"/>
                  </a:lnTo>
                  <a:lnTo>
                    <a:pt x="0" y="1874"/>
                  </a:lnTo>
                  <a:lnTo>
                    <a:pt x="68" y="2447"/>
                  </a:lnTo>
                  <a:lnTo>
                    <a:pt x="202" y="3846"/>
                  </a:lnTo>
                  <a:lnTo>
                    <a:pt x="1030" y="5099"/>
                  </a:lnTo>
                  <a:lnTo>
                    <a:pt x="2292" y="5813"/>
                  </a:lnTo>
                  <a:close/>
                </a:path>
              </a:pathLst>
            </a:custGeom>
            <a:ln w="3175">
              <a:solidFill>
                <a:srgbClr val="000000"/>
              </a:solidFill>
            </a:ln>
          </p:spPr>
          <p:txBody>
            <a:bodyPr wrap="square" lIns="0" tIns="0" rIns="0" bIns="0" rtlCol="0"/>
            <a:lstStyle/>
            <a:p>
              <a:endParaRPr sz="1050"/>
            </a:p>
          </p:txBody>
        </p:sp>
        <p:pic>
          <p:nvPicPr>
            <p:cNvPr id="865" name="object 865"/>
            <p:cNvPicPr/>
            <p:nvPr/>
          </p:nvPicPr>
          <p:blipFill>
            <a:blip r:embed="rId309" cstate="print"/>
            <a:stretch>
              <a:fillRect/>
            </a:stretch>
          </p:blipFill>
          <p:spPr>
            <a:xfrm>
              <a:off x="7817106" y="4026756"/>
              <a:ext cx="20945" cy="12397"/>
            </a:xfrm>
            <a:prstGeom prst="rect">
              <a:avLst/>
            </a:prstGeom>
          </p:spPr>
        </p:pic>
        <p:sp>
          <p:nvSpPr>
            <p:cNvPr id="866" name="object 866"/>
            <p:cNvSpPr/>
            <p:nvPr/>
          </p:nvSpPr>
          <p:spPr>
            <a:xfrm>
              <a:off x="7817106" y="4026755"/>
              <a:ext cx="20955" cy="12700"/>
            </a:xfrm>
            <a:custGeom>
              <a:avLst/>
              <a:gdLst/>
              <a:ahLst/>
              <a:cxnLst/>
              <a:rect l="l" t="t" r="r" b="b"/>
              <a:pathLst>
                <a:path w="20954" h="12700">
                  <a:moveTo>
                    <a:pt x="20945" y="12066"/>
                  </a:moveTo>
                  <a:lnTo>
                    <a:pt x="17314" y="5105"/>
                  </a:lnTo>
                  <a:lnTo>
                    <a:pt x="12596" y="988"/>
                  </a:lnTo>
                  <a:lnTo>
                    <a:pt x="7343" y="0"/>
                  </a:lnTo>
                  <a:lnTo>
                    <a:pt x="2107" y="2421"/>
                  </a:lnTo>
                  <a:lnTo>
                    <a:pt x="0" y="6671"/>
                  </a:lnTo>
                  <a:lnTo>
                    <a:pt x="5008" y="10988"/>
                  </a:lnTo>
                  <a:lnTo>
                    <a:pt x="13297" y="12071"/>
                  </a:lnTo>
                  <a:lnTo>
                    <a:pt x="15804" y="12397"/>
                  </a:lnTo>
                  <a:lnTo>
                    <a:pt x="18433" y="12397"/>
                  </a:lnTo>
                  <a:lnTo>
                    <a:pt x="20945" y="12066"/>
                  </a:lnTo>
                  <a:close/>
                </a:path>
              </a:pathLst>
            </a:custGeom>
            <a:ln w="3175">
              <a:solidFill>
                <a:srgbClr val="FFFFFF"/>
              </a:solidFill>
            </a:ln>
          </p:spPr>
          <p:txBody>
            <a:bodyPr wrap="square" lIns="0" tIns="0" rIns="0" bIns="0" rtlCol="0"/>
            <a:lstStyle/>
            <a:p>
              <a:endParaRPr sz="1050"/>
            </a:p>
          </p:txBody>
        </p:sp>
        <p:pic>
          <p:nvPicPr>
            <p:cNvPr id="867" name="object 867"/>
            <p:cNvPicPr/>
            <p:nvPr/>
          </p:nvPicPr>
          <p:blipFill>
            <a:blip r:embed="rId310" cstate="print"/>
            <a:stretch>
              <a:fillRect/>
            </a:stretch>
          </p:blipFill>
          <p:spPr>
            <a:xfrm>
              <a:off x="7801278" y="4031217"/>
              <a:ext cx="62791" cy="50036"/>
            </a:xfrm>
            <a:prstGeom prst="rect">
              <a:avLst/>
            </a:prstGeom>
          </p:spPr>
        </p:pic>
        <p:sp>
          <p:nvSpPr>
            <p:cNvPr id="868" name="object 868"/>
            <p:cNvSpPr/>
            <p:nvPr/>
          </p:nvSpPr>
          <p:spPr>
            <a:xfrm>
              <a:off x="7801278" y="4034529"/>
              <a:ext cx="62865" cy="37465"/>
            </a:xfrm>
            <a:custGeom>
              <a:avLst/>
              <a:gdLst/>
              <a:ahLst/>
              <a:cxnLst/>
              <a:rect l="l" t="t" r="r" b="b"/>
              <a:pathLst>
                <a:path w="62865" h="37464">
                  <a:moveTo>
                    <a:pt x="0" y="0"/>
                  </a:moveTo>
                  <a:lnTo>
                    <a:pt x="0" y="4220"/>
                  </a:lnTo>
                  <a:lnTo>
                    <a:pt x="14090" y="15129"/>
                  </a:lnTo>
                  <a:lnTo>
                    <a:pt x="29360" y="24349"/>
                  </a:lnTo>
                  <a:lnTo>
                    <a:pt x="45648" y="31795"/>
                  </a:lnTo>
                  <a:lnTo>
                    <a:pt x="62791" y="37380"/>
                  </a:lnTo>
                  <a:lnTo>
                    <a:pt x="62791" y="33159"/>
                  </a:lnTo>
                  <a:lnTo>
                    <a:pt x="45783" y="27307"/>
                  </a:lnTo>
                  <a:lnTo>
                    <a:pt x="29559" y="19783"/>
                  </a:lnTo>
                  <a:lnTo>
                    <a:pt x="14254" y="10657"/>
                  </a:lnTo>
                  <a:lnTo>
                    <a:pt x="0" y="0"/>
                  </a:lnTo>
                  <a:close/>
                </a:path>
              </a:pathLst>
            </a:custGeom>
            <a:solidFill>
              <a:srgbClr val="000000"/>
            </a:solidFill>
          </p:spPr>
          <p:txBody>
            <a:bodyPr wrap="square" lIns="0" tIns="0" rIns="0" bIns="0" rtlCol="0"/>
            <a:lstStyle/>
            <a:p>
              <a:endParaRPr sz="1050"/>
            </a:p>
          </p:txBody>
        </p:sp>
        <p:sp>
          <p:nvSpPr>
            <p:cNvPr id="869" name="object 869"/>
            <p:cNvSpPr/>
            <p:nvPr/>
          </p:nvSpPr>
          <p:spPr>
            <a:xfrm>
              <a:off x="7801278" y="4030916"/>
              <a:ext cx="62865" cy="50165"/>
            </a:xfrm>
            <a:custGeom>
              <a:avLst/>
              <a:gdLst/>
              <a:ahLst/>
              <a:cxnLst/>
              <a:rect l="l" t="t" r="r" b="b"/>
              <a:pathLst>
                <a:path w="62865" h="50164">
                  <a:moveTo>
                    <a:pt x="0" y="0"/>
                  </a:moveTo>
                  <a:lnTo>
                    <a:pt x="0" y="16876"/>
                  </a:lnTo>
                  <a:lnTo>
                    <a:pt x="14253" y="27534"/>
                  </a:lnTo>
                  <a:lnTo>
                    <a:pt x="29559" y="36660"/>
                  </a:lnTo>
                  <a:lnTo>
                    <a:pt x="45783" y="44183"/>
                  </a:lnTo>
                  <a:lnTo>
                    <a:pt x="62791" y="50031"/>
                  </a:lnTo>
                </a:path>
              </a:pathLst>
            </a:custGeom>
            <a:ln w="3175">
              <a:solidFill>
                <a:srgbClr val="FFFFFF"/>
              </a:solidFill>
            </a:ln>
          </p:spPr>
          <p:txBody>
            <a:bodyPr wrap="square" lIns="0" tIns="0" rIns="0" bIns="0" rtlCol="0"/>
            <a:lstStyle/>
            <a:p>
              <a:endParaRPr sz="1050"/>
            </a:p>
          </p:txBody>
        </p:sp>
        <p:sp>
          <p:nvSpPr>
            <p:cNvPr id="870" name="object 870"/>
            <p:cNvSpPr/>
            <p:nvPr/>
          </p:nvSpPr>
          <p:spPr>
            <a:xfrm>
              <a:off x="7801278" y="4031518"/>
              <a:ext cx="62865" cy="50165"/>
            </a:xfrm>
            <a:custGeom>
              <a:avLst/>
              <a:gdLst/>
              <a:ahLst/>
              <a:cxnLst/>
              <a:rect l="l" t="t" r="r" b="b"/>
              <a:pathLst>
                <a:path w="62865" h="50164">
                  <a:moveTo>
                    <a:pt x="62791" y="50036"/>
                  </a:moveTo>
                  <a:lnTo>
                    <a:pt x="62791" y="33155"/>
                  </a:lnTo>
                  <a:lnTo>
                    <a:pt x="45822" y="27225"/>
                  </a:lnTo>
                  <a:lnTo>
                    <a:pt x="29618" y="19679"/>
                  </a:lnTo>
                  <a:lnTo>
                    <a:pt x="14302" y="10581"/>
                  </a:lnTo>
                  <a:lnTo>
                    <a:pt x="0" y="0"/>
                  </a:lnTo>
                </a:path>
              </a:pathLst>
            </a:custGeom>
            <a:ln w="3175">
              <a:solidFill>
                <a:srgbClr val="000000"/>
              </a:solidFill>
            </a:ln>
          </p:spPr>
          <p:txBody>
            <a:bodyPr wrap="square" lIns="0" tIns="0" rIns="0" bIns="0" rtlCol="0"/>
            <a:lstStyle/>
            <a:p>
              <a:endParaRPr sz="1050"/>
            </a:p>
          </p:txBody>
        </p:sp>
        <p:sp>
          <p:nvSpPr>
            <p:cNvPr id="871" name="object 871"/>
            <p:cNvSpPr/>
            <p:nvPr/>
          </p:nvSpPr>
          <p:spPr>
            <a:xfrm>
              <a:off x="7981640" y="4172388"/>
              <a:ext cx="153035" cy="99695"/>
            </a:xfrm>
            <a:custGeom>
              <a:avLst/>
              <a:gdLst/>
              <a:ahLst/>
              <a:cxnLst/>
              <a:rect l="l" t="t" r="r" b="b"/>
              <a:pathLst>
                <a:path w="153034" h="99695">
                  <a:moveTo>
                    <a:pt x="117769" y="0"/>
                  </a:moveTo>
                  <a:lnTo>
                    <a:pt x="0" y="99523"/>
                  </a:lnTo>
                  <a:lnTo>
                    <a:pt x="45931" y="99589"/>
                  </a:lnTo>
                  <a:lnTo>
                    <a:pt x="72166" y="98079"/>
                  </a:lnTo>
                  <a:lnTo>
                    <a:pt x="120735" y="81584"/>
                  </a:lnTo>
                  <a:lnTo>
                    <a:pt x="150480" y="52674"/>
                  </a:lnTo>
                  <a:lnTo>
                    <a:pt x="152444" y="36866"/>
                  </a:lnTo>
                  <a:lnTo>
                    <a:pt x="147670" y="21550"/>
                  </a:lnTo>
                  <a:lnTo>
                    <a:pt x="136329" y="8606"/>
                  </a:lnTo>
                  <a:lnTo>
                    <a:pt x="130955" y="4501"/>
                  </a:lnTo>
                  <a:lnTo>
                    <a:pt x="124605" y="1557"/>
                  </a:lnTo>
                  <a:lnTo>
                    <a:pt x="117769" y="0"/>
                  </a:lnTo>
                  <a:close/>
                </a:path>
              </a:pathLst>
            </a:custGeom>
            <a:solidFill>
              <a:srgbClr val="DCD2B8"/>
            </a:solidFill>
          </p:spPr>
          <p:txBody>
            <a:bodyPr wrap="square" lIns="0" tIns="0" rIns="0" bIns="0" rtlCol="0"/>
            <a:lstStyle/>
            <a:p>
              <a:endParaRPr sz="1050"/>
            </a:p>
          </p:txBody>
        </p:sp>
        <p:pic>
          <p:nvPicPr>
            <p:cNvPr id="872" name="object 872"/>
            <p:cNvPicPr/>
            <p:nvPr/>
          </p:nvPicPr>
          <p:blipFill>
            <a:blip r:embed="rId311" cstate="print"/>
            <a:stretch>
              <a:fillRect/>
            </a:stretch>
          </p:blipFill>
          <p:spPr>
            <a:xfrm>
              <a:off x="7901040" y="3965624"/>
              <a:ext cx="214785" cy="119878"/>
            </a:xfrm>
            <a:prstGeom prst="rect">
              <a:avLst/>
            </a:prstGeom>
          </p:spPr>
        </p:pic>
        <p:sp>
          <p:nvSpPr>
            <p:cNvPr id="873" name="object 873"/>
            <p:cNvSpPr/>
            <p:nvPr/>
          </p:nvSpPr>
          <p:spPr>
            <a:xfrm>
              <a:off x="7901040" y="3965624"/>
              <a:ext cx="215265" cy="120014"/>
            </a:xfrm>
            <a:custGeom>
              <a:avLst/>
              <a:gdLst/>
              <a:ahLst/>
              <a:cxnLst/>
              <a:rect l="l" t="t" r="r" b="b"/>
              <a:pathLst>
                <a:path w="215265" h="120014">
                  <a:moveTo>
                    <a:pt x="81507" y="119885"/>
                  </a:moveTo>
                  <a:lnTo>
                    <a:pt x="214785" y="45417"/>
                  </a:lnTo>
                  <a:lnTo>
                    <a:pt x="132174" y="0"/>
                  </a:lnTo>
                  <a:lnTo>
                    <a:pt x="0" y="73935"/>
                  </a:lnTo>
                  <a:lnTo>
                    <a:pt x="17124" y="90271"/>
                  </a:lnTo>
                  <a:lnTo>
                    <a:pt x="36717" y="103540"/>
                  </a:lnTo>
                  <a:lnTo>
                    <a:pt x="58342" y="113495"/>
                  </a:lnTo>
                  <a:lnTo>
                    <a:pt x="81558" y="119889"/>
                  </a:lnTo>
                </a:path>
              </a:pathLst>
            </a:custGeom>
            <a:ln w="3175">
              <a:solidFill>
                <a:srgbClr val="FFFFFF"/>
              </a:solidFill>
            </a:ln>
          </p:spPr>
          <p:txBody>
            <a:bodyPr wrap="square" lIns="0" tIns="0" rIns="0" bIns="0" rtlCol="0"/>
            <a:lstStyle/>
            <a:p>
              <a:endParaRPr sz="1050"/>
            </a:p>
          </p:txBody>
        </p:sp>
        <p:pic>
          <p:nvPicPr>
            <p:cNvPr id="874" name="object 874"/>
            <p:cNvPicPr/>
            <p:nvPr/>
          </p:nvPicPr>
          <p:blipFill>
            <a:blip r:embed="rId312" cstate="print"/>
            <a:stretch>
              <a:fillRect/>
            </a:stretch>
          </p:blipFill>
          <p:spPr>
            <a:xfrm>
              <a:off x="7901089" y="4039347"/>
              <a:ext cx="81509" cy="232598"/>
            </a:xfrm>
            <a:prstGeom prst="rect">
              <a:avLst/>
            </a:prstGeom>
          </p:spPr>
        </p:pic>
        <p:sp>
          <p:nvSpPr>
            <p:cNvPr id="875" name="object 875"/>
            <p:cNvSpPr/>
            <p:nvPr/>
          </p:nvSpPr>
          <p:spPr>
            <a:xfrm>
              <a:off x="7901089" y="4039348"/>
              <a:ext cx="81915" cy="233045"/>
            </a:xfrm>
            <a:custGeom>
              <a:avLst/>
              <a:gdLst/>
              <a:ahLst/>
              <a:cxnLst/>
              <a:rect l="l" t="t" r="r" b="b"/>
              <a:pathLst>
                <a:path w="81915" h="233045">
                  <a:moveTo>
                    <a:pt x="81509" y="46166"/>
                  </a:moveTo>
                  <a:lnTo>
                    <a:pt x="58259" y="39783"/>
                  </a:lnTo>
                  <a:lnTo>
                    <a:pt x="36623" y="29792"/>
                  </a:lnTo>
                  <a:lnTo>
                    <a:pt x="17053" y="16445"/>
                  </a:lnTo>
                  <a:lnTo>
                    <a:pt x="0" y="0"/>
                  </a:lnTo>
                  <a:lnTo>
                    <a:pt x="0" y="190132"/>
                  </a:lnTo>
                  <a:lnTo>
                    <a:pt x="36953" y="218074"/>
                  </a:lnTo>
                  <a:lnTo>
                    <a:pt x="81509" y="232598"/>
                  </a:lnTo>
                  <a:lnTo>
                    <a:pt x="81458" y="46162"/>
                  </a:lnTo>
                </a:path>
              </a:pathLst>
            </a:custGeom>
            <a:ln w="3175">
              <a:solidFill>
                <a:srgbClr val="A78450"/>
              </a:solidFill>
            </a:ln>
          </p:spPr>
          <p:txBody>
            <a:bodyPr wrap="square" lIns="0" tIns="0" rIns="0" bIns="0" rtlCol="0"/>
            <a:lstStyle/>
            <a:p>
              <a:endParaRPr sz="1050"/>
            </a:p>
          </p:txBody>
        </p:sp>
        <p:pic>
          <p:nvPicPr>
            <p:cNvPr id="876" name="object 876"/>
            <p:cNvPicPr/>
            <p:nvPr/>
          </p:nvPicPr>
          <p:blipFill>
            <a:blip r:embed="rId313" cstate="print"/>
            <a:stretch>
              <a:fillRect/>
            </a:stretch>
          </p:blipFill>
          <p:spPr>
            <a:xfrm>
              <a:off x="7982548" y="4011042"/>
              <a:ext cx="133278" cy="260693"/>
            </a:xfrm>
            <a:prstGeom prst="rect">
              <a:avLst/>
            </a:prstGeom>
          </p:spPr>
        </p:pic>
        <p:sp>
          <p:nvSpPr>
            <p:cNvPr id="877" name="object 877"/>
            <p:cNvSpPr/>
            <p:nvPr/>
          </p:nvSpPr>
          <p:spPr>
            <a:xfrm>
              <a:off x="7982548" y="4011042"/>
              <a:ext cx="133350" cy="260985"/>
            </a:xfrm>
            <a:custGeom>
              <a:avLst/>
              <a:gdLst/>
              <a:ahLst/>
              <a:cxnLst/>
              <a:rect l="l" t="t" r="r" b="b"/>
              <a:pathLst>
                <a:path w="133350" h="260985">
                  <a:moveTo>
                    <a:pt x="0" y="74467"/>
                  </a:moveTo>
                  <a:lnTo>
                    <a:pt x="0" y="260693"/>
                  </a:lnTo>
                  <a:lnTo>
                    <a:pt x="133278" y="186958"/>
                  </a:lnTo>
                  <a:lnTo>
                    <a:pt x="133278" y="0"/>
                  </a:lnTo>
                  <a:lnTo>
                    <a:pt x="0" y="74467"/>
                  </a:lnTo>
                  <a:close/>
                </a:path>
              </a:pathLst>
            </a:custGeom>
            <a:ln w="3175">
              <a:solidFill>
                <a:srgbClr val="FFFFFF"/>
              </a:solidFill>
            </a:ln>
          </p:spPr>
          <p:txBody>
            <a:bodyPr wrap="square" lIns="0" tIns="0" rIns="0" bIns="0" rtlCol="0"/>
            <a:lstStyle/>
            <a:p>
              <a:endParaRPr sz="1050"/>
            </a:p>
          </p:txBody>
        </p:sp>
        <p:sp>
          <p:nvSpPr>
            <p:cNvPr id="878" name="object 878"/>
            <p:cNvSpPr/>
            <p:nvPr/>
          </p:nvSpPr>
          <p:spPr>
            <a:xfrm>
              <a:off x="7901040" y="3965616"/>
              <a:ext cx="215265" cy="306705"/>
            </a:xfrm>
            <a:custGeom>
              <a:avLst/>
              <a:gdLst/>
              <a:ahLst/>
              <a:cxnLst/>
              <a:rect l="l" t="t" r="r" b="b"/>
              <a:pathLst>
                <a:path w="215265" h="306704">
                  <a:moveTo>
                    <a:pt x="214785" y="45421"/>
                  </a:moveTo>
                  <a:lnTo>
                    <a:pt x="132174" y="0"/>
                  </a:lnTo>
                  <a:lnTo>
                    <a:pt x="0" y="73940"/>
                  </a:lnTo>
                  <a:lnTo>
                    <a:pt x="49" y="263855"/>
                  </a:lnTo>
                  <a:lnTo>
                    <a:pt x="17350" y="279387"/>
                  </a:lnTo>
                  <a:lnTo>
                    <a:pt x="37002" y="291798"/>
                  </a:lnTo>
                  <a:lnTo>
                    <a:pt x="58555" y="300855"/>
                  </a:lnTo>
                  <a:lnTo>
                    <a:pt x="81559" y="306323"/>
                  </a:lnTo>
                  <a:lnTo>
                    <a:pt x="214785" y="232380"/>
                  </a:lnTo>
                  <a:lnTo>
                    <a:pt x="214785" y="45421"/>
                  </a:lnTo>
                  <a:close/>
                </a:path>
              </a:pathLst>
            </a:custGeom>
            <a:ln w="6388">
              <a:solidFill>
                <a:srgbClr val="000000"/>
              </a:solidFill>
            </a:ln>
          </p:spPr>
          <p:txBody>
            <a:bodyPr wrap="square" lIns="0" tIns="0" rIns="0" bIns="0" rtlCol="0"/>
            <a:lstStyle/>
            <a:p>
              <a:endParaRPr sz="1050"/>
            </a:p>
          </p:txBody>
        </p:sp>
        <p:pic>
          <p:nvPicPr>
            <p:cNvPr id="879" name="object 879"/>
            <p:cNvPicPr/>
            <p:nvPr/>
          </p:nvPicPr>
          <p:blipFill>
            <a:blip r:embed="rId314" cstate="print"/>
            <a:stretch>
              <a:fillRect/>
            </a:stretch>
          </p:blipFill>
          <p:spPr>
            <a:xfrm>
              <a:off x="7931021" y="4153731"/>
              <a:ext cx="15051" cy="18698"/>
            </a:xfrm>
            <a:prstGeom prst="rect">
              <a:avLst/>
            </a:prstGeom>
          </p:spPr>
        </p:pic>
        <p:sp>
          <p:nvSpPr>
            <p:cNvPr id="880" name="object 880"/>
            <p:cNvSpPr/>
            <p:nvPr/>
          </p:nvSpPr>
          <p:spPr>
            <a:xfrm>
              <a:off x="7931021" y="4153732"/>
              <a:ext cx="15240" cy="19050"/>
            </a:xfrm>
            <a:custGeom>
              <a:avLst/>
              <a:gdLst/>
              <a:ahLst/>
              <a:cxnLst/>
              <a:rect l="l" t="t" r="r" b="b"/>
              <a:pathLst>
                <a:path w="15240" h="19050">
                  <a:moveTo>
                    <a:pt x="13407" y="7215"/>
                  </a:moveTo>
                  <a:lnTo>
                    <a:pt x="11762" y="2701"/>
                  </a:lnTo>
                  <a:lnTo>
                    <a:pt x="7794" y="0"/>
                  </a:lnTo>
                  <a:lnTo>
                    <a:pt x="4548" y="1182"/>
                  </a:lnTo>
                  <a:lnTo>
                    <a:pt x="1299" y="2361"/>
                  </a:lnTo>
                  <a:lnTo>
                    <a:pt x="0" y="6977"/>
                  </a:lnTo>
                  <a:lnTo>
                    <a:pt x="1644" y="11487"/>
                  </a:lnTo>
                  <a:lnTo>
                    <a:pt x="3289" y="16001"/>
                  </a:lnTo>
                  <a:lnTo>
                    <a:pt x="7257" y="18698"/>
                  </a:lnTo>
                  <a:lnTo>
                    <a:pt x="10504" y="17520"/>
                  </a:lnTo>
                  <a:lnTo>
                    <a:pt x="13752" y="16341"/>
                  </a:lnTo>
                  <a:lnTo>
                    <a:pt x="15052" y="11725"/>
                  </a:lnTo>
                  <a:lnTo>
                    <a:pt x="13407" y="7215"/>
                  </a:lnTo>
                  <a:close/>
                </a:path>
              </a:pathLst>
            </a:custGeom>
            <a:ln w="3175">
              <a:solidFill>
                <a:srgbClr val="000000"/>
              </a:solidFill>
            </a:ln>
          </p:spPr>
          <p:txBody>
            <a:bodyPr wrap="square" lIns="0" tIns="0" rIns="0" bIns="0" rtlCol="0"/>
            <a:lstStyle/>
            <a:p>
              <a:endParaRPr sz="1050"/>
            </a:p>
          </p:txBody>
        </p:sp>
        <p:sp>
          <p:nvSpPr>
            <p:cNvPr id="881" name="object 881"/>
            <p:cNvSpPr/>
            <p:nvPr/>
          </p:nvSpPr>
          <p:spPr>
            <a:xfrm>
              <a:off x="7914258" y="4193248"/>
              <a:ext cx="55244" cy="52069"/>
            </a:xfrm>
            <a:custGeom>
              <a:avLst/>
              <a:gdLst/>
              <a:ahLst/>
              <a:cxnLst/>
              <a:rect l="l" t="t" r="r" b="b"/>
              <a:pathLst>
                <a:path w="55245" h="52070">
                  <a:moveTo>
                    <a:pt x="0" y="0"/>
                  </a:moveTo>
                  <a:lnTo>
                    <a:pt x="12737" y="9637"/>
                  </a:lnTo>
                  <a:lnTo>
                    <a:pt x="26237" y="17731"/>
                  </a:lnTo>
                  <a:lnTo>
                    <a:pt x="40388" y="24220"/>
                  </a:lnTo>
                  <a:lnTo>
                    <a:pt x="55075" y="29045"/>
                  </a:lnTo>
                </a:path>
                <a:path w="55245" h="52070">
                  <a:moveTo>
                    <a:pt x="0" y="11355"/>
                  </a:moveTo>
                  <a:lnTo>
                    <a:pt x="12737" y="20993"/>
                  </a:lnTo>
                  <a:lnTo>
                    <a:pt x="26237" y="29086"/>
                  </a:lnTo>
                  <a:lnTo>
                    <a:pt x="40388" y="35576"/>
                  </a:lnTo>
                  <a:lnTo>
                    <a:pt x="55075" y="40401"/>
                  </a:lnTo>
                </a:path>
                <a:path w="55245" h="52070">
                  <a:moveTo>
                    <a:pt x="0" y="22710"/>
                  </a:moveTo>
                  <a:lnTo>
                    <a:pt x="12737" y="32348"/>
                  </a:lnTo>
                  <a:lnTo>
                    <a:pt x="26237" y="40442"/>
                  </a:lnTo>
                  <a:lnTo>
                    <a:pt x="40388" y="46931"/>
                  </a:lnTo>
                  <a:lnTo>
                    <a:pt x="55075" y="51756"/>
                  </a:lnTo>
                </a:path>
              </a:pathLst>
            </a:custGeom>
            <a:ln w="3175">
              <a:solidFill>
                <a:srgbClr val="000000"/>
              </a:solidFill>
            </a:ln>
          </p:spPr>
          <p:txBody>
            <a:bodyPr wrap="square" lIns="0" tIns="0" rIns="0" bIns="0" rtlCol="0"/>
            <a:lstStyle/>
            <a:p>
              <a:endParaRPr sz="1050"/>
            </a:p>
          </p:txBody>
        </p:sp>
        <p:sp>
          <p:nvSpPr>
            <p:cNvPr id="882" name="object 882"/>
            <p:cNvSpPr/>
            <p:nvPr/>
          </p:nvSpPr>
          <p:spPr>
            <a:xfrm>
              <a:off x="7912006" y="4075209"/>
              <a:ext cx="59690" cy="34290"/>
            </a:xfrm>
            <a:custGeom>
              <a:avLst/>
              <a:gdLst/>
              <a:ahLst/>
              <a:cxnLst/>
              <a:rect l="l" t="t" r="r" b="b"/>
              <a:pathLst>
                <a:path w="59690" h="34289">
                  <a:moveTo>
                    <a:pt x="2368" y="0"/>
                  </a:moveTo>
                  <a:lnTo>
                    <a:pt x="1211" y="46"/>
                  </a:lnTo>
                  <a:lnTo>
                    <a:pt x="171" y="1135"/>
                  </a:lnTo>
                  <a:lnTo>
                    <a:pt x="0" y="1642"/>
                  </a:lnTo>
                  <a:lnTo>
                    <a:pt x="177" y="3369"/>
                  </a:lnTo>
                  <a:lnTo>
                    <a:pt x="903" y="4467"/>
                  </a:lnTo>
                  <a:lnTo>
                    <a:pt x="2011" y="5092"/>
                  </a:lnTo>
                  <a:lnTo>
                    <a:pt x="14409" y="14587"/>
                  </a:lnTo>
                  <a:lnTo>
                    <a:pt x="27811" y="22640"/>
                  </a:lnTo>
                  <a:lnTo>
                    <a:pt x="42081" y="29181"/>
                  </a:lnTo>
                  <a:lnTo>
                    <a:pt x="57083" y="34138"/>
                  </a:lnTo>
                  <a:lnTo>
                    <a:pt x="58604" y="33811"/>
                  </a:lnTo>
                  <a:lnTo>
                    <a:pt x="59559" y="32360"/>
                  </a:lnTo>
                  <a:lnTo>
                    <a:pt x="58979" y="29884"/>
                  </a:lnTo>
                  <a:lnTo>
                    <a:pt x="58148" y="29088"/>
                  </a:lnTo>
                  <a:lnTo>
                    <a:pt x="57083" y="28858"/>
                  </a:lnTo>
                  <a:lnTo>
                    <a:pt x="42387" y="24079"/>
                  </a:lnTo>
                  <a:lnTo>
                    <a:pt x="28404" y="17738"/>
                  </a:lnTo>
                  <a:lnTo>
                    <a:pt x="15267" y="9907"/>
                  </a:lnTo>
                  <a:lnTo>
                    <a:pt x="3112" y="655"/>
                  </a:lnTo>
                  <a:lnTo>
                    <a:pt x="2368" y="0"/>
                  </a:lnTo>
                  <a:close/>
                </a:path>
              </a:pathLst>
            </a:custGeom>
            <a:solidFill>
              <a:srgbClr val="000000"/>
            </a:solidFill>
          </p:spPr>
          <p:txBody>
            <a:bodyPr wrap="square" lIns="0" tIns="0" rIns="0" bIns="0" rtlCol="0"/>
            <a:lstStyle/>
            <a:p>
              <a:endParaRPr sz="1050"/>
            </a:p>
          </p:txBody>
        </p:sp>
        <p:sp>
          <p:nvSpPr>
            <p:cNvPr id="883" name="object 883"/>
            <p:cNvSpPr/>
            <p:nvPr/>
          </p:nvSpPr>
          <p:spPr>
            <a:xfrm>
              <a:off x="7912006" y="4075209"/>
              <a:ext cx="59690" cy="34290"/>
            </a:xfrm>
            <a:custGeom>
              <a:avLst/>
              <a:gdLst/>
              <a:ahLst/>
              <a:cxnLst/>
              <a:rect l="l" t="t" r="r" b="b"/>
              <a:pathLst>
                <a:path w="59690" h="34289">
                  <a:moveTo>
                    <a:pt x="2011" y="5092"/>
                  </a:moveTo>
                  <a:lnTo>
                    <a:pt x="14409" y="14587"/>
                  </a:lnTo>
                  <a:lnTo>
                    <a:pt x="27811" y="22640"/>
                  </a:lnTo>
                  <a:lnTo>
                    <a:pt x="42081" y="29181"/>
                  </a:lnTo>
                  <a:lnTo>
                    <a:pt x="57083" y="34138"/>
                  </a:lnTo>
                  <a:lnTo>
                    <a:pt x="58604" y="33811"/>
                  </a:lnTo>
                  <a:lnTo>
                    <a:pt x="59559" y="32360"/>
                  </a:lnTo>
                  <a:lnTo>
                    <a:pt x="59218" y="30905"/>
                  </a:lnTo>
                  <a:lnTo>
                    <a:pt x="58979" y="29884"/>
                  </a:lnTo>
                  <a:lnTo>
                    <a:pt x="58148" y="29088"/>
                  </a:lnTo>
                  <a:lnTo>
                    <a:pt x="57083" y="28858"/>
                  </a:lnTo>
                  <a:lnTo>
                    <a:pt x="42387" y="24079"/>
                  </a:lnTo>
                  <a:lnTo>
                    <a:pt x="28404" y="17738"/>
                  </a:lnTo>
                  <a:lnTo>
                    <a:pt x="15267" y="9907"/>
                  </a:lnTo>
                  <a:lnTo>
                    <a:pt x="3112" y="655"/>
                  </a:lnTo>
                  <a:lnTo>
                    <a:pt x="2368" y="0"/>
                  </a:lnTo>
                  <a:lnTo>
                    <a:pt x="1211" y="46"/>
                  </a:lnTo>
                  <a:lnTo>
                    <a:pt x="529" y="761"/>
                  </a:lnTo>
                  <a:lnTo>
                    <a:pt x="171" y="1135"/>
                  </a:lnTo>
                  <a:lnTo>
                    <a:pt x="0" y="1642"/>
                  </a:lnTo>
                  <a:lnTo>
                    <a:pt x="60" y="2144"/>
                  </a:lnTo>
                  <a:lnTo>
                    <a:pt x="177" y="3369"/>
                  </a:lnTo>
                  <a:lnTo>
                    <a:pt x="903" y="4467"/>
                  </a:lnTo>
                  <a:lnTo>
                    <a:pt x="2011" y="5092"/>
                  </a:lnTo>
                  <a:close/>
                </a:path>
              </a:pathLst>
            </a:custGeom>
            <a:ln w="3175">
              <a:solidFill>
                <a:srgbClr val="000000"/>
              </a:solidFill>
            </a:ln>
          </p:spPr>
          <p:txBody>
            <a:bodyPr wrap="square" lIns="0" tIns="0" rIns="0" bIns="0" rtlCol="0"/>
            <a:lstStyle/>
            <a:p>
              <a:endParaRPr sz="1050"/>
            </a:p>
          </p:txBody>
        </p:sp>
        <p:pic>
          <p:nvPicPr>
            <p:cNvPr id="884" name="object 884"/>
            <p:cNvPicPr/>
            <p:nvPr/>
          </p:nvPicPr>
          <p:blipFill>
            <a:blip r:embed="rId315" cstate="print"/>
            <a:stretch>
              <a:fillRect/>
            </a:stretch>
          </p:blipFill>
          <p:spPr>
            <a:xfrm>
              <a:off x="7928140" y="4089092"/>
              <a:ext cx="18371" cy="13669"/>
            </a:xfrm>
            <a:prstGeom prst="rect">
              <a:avLst/>
            </a:prstGeom>
          </p:spPr>
        </p:pic>
        <p:sp>
          <p:nvSpPr>
            <p:cNvPr id="885" name="object 885"/>
            <p:cNvSpPr/>
            <p:nvPr/>
          </p:nvSpPr>
          <p:spPr>
            <a:xfrm>
              <a:off x="7928140" y="4089092"/>
              <a:ext cx="18415" cy="13970"/>
            </a:xfrm>
            <a:custGeom>
              <a:avLst/>
              <a:gdLst/>
              <a:ahLst/>
              <a:cxnLst/>
              <a:rect l="l" t="t" r="r" b="b"/>
              <a:pathLst>
                <a:path w="18415" h="13970">
                  <a:moveTo>
                    <a:pt x="18371" y="13380"/>
                  </a:moveTo>
                  <a:lnTo>
                    <a:pt x="14974" y="3697"/>
                  </a:lnTo>
                  <a:lnTo>
                    <a:pt x="7747" y="0"/>
                  </a:lnTo>
                  <a:lnTo>
                    <a:pt x="1848" y="4931"/>
                  </a:lnTo>
                  <a:lnTo>
                    <a:pt x="0" y="8653"/>
                  </a:lnTo>
                  <a:lnTo>
                    <a:pt x="4393" y="12436"/>
                  </a:lnTo>
                  <a:lnTo>
                    <a:pt x="11663" y="13384"/>
                  </a:lnTo>
                  <a:lnTo>
                    <a:pt x="13862" y="13669"/>
                  </a:lnTo>
                  <a:lnTo>
                    <a:pt x="16168" y="13669"/>
                  </a:lnTo>
                  <a:lnTo>
                    <a:pt x="18371" y="13380"/>
                  </a:lnTo>
                  <a:close/>
                </a:path>
              </a:pathLst>
            </a:custGeom>
            <a:ln w="3175">
              <a:solidFill>
                <a:srgbClr val="FFFFFF"/>
              </a:solidFill>
            </a:ln>
          </p:spPr>
          <p:txBody>
            <a:bodyPr wrap="square" lIns="0" tIns="0" rIns="0" bIns="0" rtlCol="0"/>
            <a:lstStyle/>
            <a:p>
              <a:endParaRPr sz="1050"/>
            </a:p>
          </p:txBody>
        </p:sp>
        <p:pic>
          <p:nvPicPr>
            <p:cNvPr id="886" name="object 886"/>
            <p:cNvPicPr/>
            <p:nvPr/>
          </p:nvPicPr>
          <p:blipFill>
            <a:blip r:embed="rId316" cstate="print"/>
            <a:stretch>
              <a:fillRect/>
            </a:stretch>
          </p:blipFill>
          <p:spPr>
            <a:xfrm>
              <a:off x="7914258" y="4095810"/>
              <a:ext cx="55075" cy="43834"/>
            </a:xfrm>
            <a:prstGeom prst="rect">
              <a:avLst/>
            </a:prstGeom>
          </p:spPr>
        </p:pic>
        <p:sp>
          <p:nvSpPr>
            <p:cNvPr id="887" name="object 887"/>
            <p:cNvSpPr/>
            <p:nvPr/>
          </p:nvSpPr>
          <p:spPr>
            <a:xfrm>
              <a:off x="7914258" y="4098712"/>
              <a:ext cx="55244" cy="33020"/>
            </a:xfrm>
            <a:custGeom>
              <a:avLst/>
              <a:gdLst/>
              <a:ahLst/>
              <a:cxnLst/>
              <a:rect l="l" t="t" r="r" b="b"/>
              <a:pathLst>
                <a:path w="55245" h="33020">
                  <a:moveTo>
                    <a:pt x="0" y="0"/>
                  </a:moveTo>
                  <a:lnTo>
                    <a:pt x="0" y="3697"/>
                  </a:lnTo>
                  <a:lnTo>
                    <a:pt x="12358" y="13254"/>
                  </a:lnTo>
                  <a:lnTo>
                    <a:pt x="25752" y="21331"/>
                  </a:lnTo>
                  <a:lnTo>
                    <a:pt x="40038" y="27854"/>
                  </a:lnTo>
                  <a:lnTo>
                    <a:pt x="55075" y="32747"/>
                  </a:lnTo>
                  <a:lnTo>
                    <a:pt x="55075" y="29050"/>
                  </a:lnTo>
                  <a:lnTo>
                    <a:pt x="40156" y="23922"/>
                  </a:lnTo>
                  <a:lnTo>
                    <a:pt x="25927" y="17331"/>
                  </a:lnTo>
                  <a:lnTo>
                    <a:pt x="12502" y="9336"/>
                  </a:lnTo>
                  <a:lnTo>
                    <a:pt x="0" y="0"/>
                  </a:lnTo>
                  <a:close/>
                </a:path>
              </a:pathLst>
            </a:custGeom>
            <a:solidFill>
              <a:srgbClr val="000000"/>
            </a:solidFill>
          </p:spPr>
          <p:txBody>
            <a:bodyPr wrap="square" lIns="0" tIns="0" rIns="0" bIns="0" rtlCol="0"/>
            <a:lstStyle/>
            <a:p>
              <a:endParaRPr sz="1050"/>
            </a:p>
          </p:txBody>
        </p:sp>
        <p:sp>
          <p:nvSpPr>
            <p:cNvPr id="888" name="object 888"/>
            <p:cNvSpPr/>
            <p:nvPr/>
          </p:nvSpPr>
          <p:spPr>
            <a:xfrm>
              <a:off x="7914258" y="4095546"/>
              <a:ext cx="55244" cy="44450"/>
            </a:xfrm>
            <a:custGeom>
              <a:avLst/>
              <a:gdLst/>
              <a:ahLst/>
              <a:cxnLst/>
              <a:rect l="l" t="t" r="r" b="b"/>
              <a:pathLst>
                <a:path w="55245" h="44450">
                  <a:moveTo>
                    <a:pt x="0" y="0"/>
                  </a:moveTo>
                  <a:lnTo>
                    <a:pt x="0" y="14784"/>
                  </a:lnTo>
                  <a:lnTo>
                    <a:pt x="12502" y="24121"/>
                  </a:lnTo>
                  <a:lnTo>
                    <a:pt x="25926" y="32117"/>
                  </a:lnTo>
                  <a:lnTo>
                    <a:pt x="40156" y="38707"/>
                  </a:lnTo>
                  <a:lnTo>
                    <a:pt x="55075" y="43830"/>
                  </a:lnTo>
                </a:path>
              </a:pathLst>
            </a:custGeom>
            <a:ln w="3175">
              <a:solidFill>
                <a:srgbClr val="FFFFFF"/>
              </a:solidFill>
            </a:ln>
          </p:spPr>
          <p:txBody>
            <a:bodyPr wrap="square" lIns="0" tIns="0" rIns="0" bIns="0" rtlCol="0"/>
            <a:lstStyle/>
            <a:p>
              <a:endParaRPr sz="1050"/>
            </a:p>
          </p:txBody>
        </p:sp>
        <p:sp>
          <p:nvSpPr>
            <p:cNvPr id="889" name="object 889"/>
            <p:cNvSpPr/>
            <p:nvPr/>
          </p:nvSpPr>
          <p:spPr>
            <a:xfrm>
              <a:off x="7914258" y="4096074"/>
              <a:ext cx="55244" cy="44450"/>
            </a:xfrm>
            <a:custGeom>
              <a:avLst/>
              <a:gdLst/>
              <a:ahLst/>
              <a:cxnLst/>
              <a:rect l="l" t="t" r="r" b="b"/>
              <a:pathLst>
                <a:path w="55245" h="44450">
                  <a:moveTo>
                    <a:pt x="55074" y="43834"/>
                  </a:moveTo>
                  <a:lnTo>
                    <a:pt x="55074" y="29045"/>
                  </a:lnTo>
                  <a:lnTo>
                    <a:pt x="40191" y="23851"/>
                  </a:lnTo>
                  <a:lnTo>
                    <a:pt x="25978" y="17240"/>
                  </a:lnTo>
                  <a:lnTo>
                    <a:pt x="12544" y="9270"/>
                  </a:lnTo>
                  <a:lnTo>
                    <a:pt x="0" y="0"/>
                  </a:lnTo>
                </a:path>
              </a:pathLst>
            </a:custGeom>
            <a:ln w="3175">
              <a:solidFill>
                <a:srgbClr val="000000"/>
              </a:solidFill>
            </a:ln>
          </p:spPr>
          <p:txBody>
            <a:bodyPr wrap="square" lIns="0" tIns="0" rIns="0" bIns="0" rtlCol="0"/>
            <a:lstStyle/>
            <a:p>
              <a:endParaRPr sz="1050"/>
            </a:p>
          </p:txBody>
        </p:sp>
      </p:grpSp>
      <p:graphicFrame>
        <p:nvGraphicFramePr>
          <p:cNvPr id="890" name="object 890"/>
          <p:cNvGraphicFramePr>
            <a:graphicFrameLocks noGrp="1"/>
          </p:cNvGraphicFramePr>
          <p:nvPr>
            <p:extLst>
              <p:ext uri="{D42A27DB-BD31-4B8C-83A1-F6EECF244321}">
                <p14:modId xmlns:p14="http://schemas.microsoft.com/office/powerpoint/2010/main" val="1233917659"/>
              </p:ext>
            </p:extLst>
          </p:nvPr>
        </p:nvGraphicFramePr>
        <p:xfrm>
          <a:off x="869250" y="2107421"/>
          <a:ext cx="1878806" cy="2265585"/>
        </p:xfrm>
        <a:graphic>
          <a:graphicData uri="http://schemas.openxmlformats.org/drawingml/2006/table">
            <a:tbl>
              <a:tblPr firstRow="1" bandRow="1">
                <a:tableStyleId>{2D5ABB26-0587-4C30-8999-92F81FD0307C}</a:tableStyleId>
              </a:tblPr>
              <a:tblGrid>
                <a:gridCol w="1878806">
                  <a:extLst>
                    <a:ext uri="{9D8B030D-6E8A-4147-A177-3AD203B41FA5}">
                      <a16:colId xmlns:a16="http://schemas.microsoft.com/office/drawing/2014/main" val="20000"/>
                    </a:ext>
                  </a:extLst>
                </a:gridCol>
              </a:tblGrid>
              <a:tr h="570547">
                <a:tc>
                  <a:txBody>
                    <a:bodyPr/>
                    <a:lstStyle/>
                    <a:p>
                      <a:pPr marL="127000">
                        <a:lnSpc>
                          <a:spcPts val="2655"/>
                        </a:lnSpc>
                      </a:pPr>
                      <a:r>
                        <a:rPr sz="1800" u="heavy" spc="-30" dirty="0">
                          <a:uFill>
                            <a:solidFill>
                              <a:srgbClr val="000000"/>
                            </a:solidFill>
                          </a:uFill>
                          <a:latin typeface="Arial MT"/>
                          <a:cs typeface="Arial MT"/>
                        </a:rPr>
                        <a:t>Tendencias </a:t>
                      </a:r>
                      <a:r>
                        <a:rPr sz="1800" u="heavy" dirty="0">
                          <a:uFill>
                            <a:solidFill>
                              <a:srgbClr val="000000"/>
                            </a:solidFill>
                          </a:uFill>
                          <a:latin typeface="Arial MT"/>
                          <a:cs typeface="Arial MT"/>
                        </a:rPr>
                        <a:t>y</a:t>
                      </a:r>
                      <a:endParaRPr sz="1800" dirty="0">
                        <a:latin typeface="Arial MT"/>
                        <a:cs typeface="Arial MT"/>
                      </a:endParaRPr>
                    </a:p>
                    <a:p>
                      <a:pPr marL="127000">
                        <a:lnSpc>
                          <a:spcPct val="100000"/>
                        </a:lnSpc>
                      </a:pPr>
                      <a:r>
                        <a:rPr sz="1800" u="heavy" dirty="0">
                          <a:uFill>
                            <a:solidFill>
                              <a:srgbClr val="000000"/>
                            </a:solidFill>
                          </a:uFill>
                          <a:latin typeface="Arial MT"/>
                          <a:cs typeface="Arial MT"/>
                        </a:rPr>
                        <a:t>convergencias</a:t>
                      </a:r>
                      <a:endParaRPr sz="1800" dirty="0">
                        <a:latin typeface="Arial MT"/>
                        <a:cs typeface="Arial MT"/>
                      </a:endParaRPr>
                    </a:p>
                  </a:txBody>
                  <a:tcPr marL="0" marR="0" marT="0" marB="0"/>
                </a:tc>
                <a:extLst>
                  <a:ext uri="{0D108BD9-81ED-4DB2-BD59-A6C34878D82A}">
                    <a16:rowId xmlns:a16="http://schemas.microsoft.com/office/drawing/2014/main" val="10000"/>
                  </a:ext>
                </a:extLst>
              </a:tr>
              <a:tr h="1582772">
                <a:tc>
                  <a:txBody>
                    <a:bodyPr/>
                    <a:lstStyle/>
                    <a:p>
                      <a:pPr marL="355600" marR="119380" indent="-229235" algn="just">
                        <a:lnSpc>
                          <a:spcPct val="100000"/>
                        </a:lnSpc>
                        <a:spcBef>
                          <a:spcPts val="285"/>
                        </a:spcBef>
                        <a:buChar char="•"/>
                        <a:tabLst>
                          <a:tab pos="356235" algn="l"/>
                        </a:tabLst>
                      </a:pPr>
                      <a:r>
                        <a:rPr sz="1100" dirty="0">
                          <a:latin typeface="Arial MT"/>
                          <a:cs typeface="Arial MT"/>
                        </a:rPr>
                        <a:t>La</a:t>
                      </a:r>
                      <a:r>
                        <a:rPr sz="1100" spc="-20" dirty="0">
                          <a:latin typeface="Arial MT"/>
                          <a:cs typeface="Arial MT"/>
                        </a:rPr>
                        <a:t> </a:t>
                      </a:r>
                      <a:r>
                        <a:rPr sz="1100" dirty="0">
                          <a:latin typeface="Arial MT"/>
                          <a:cs typeface="Arial MT"/>
                        </a:rPr>
                        <a:t>computación</a:t>
                      </a:r>
                      <a:r>
                        <a:rPr sz="1100" spc="-40" dirty="0">
                          <a:latin typeface="Arial MT"/>
                          <a:cs typeface="Arial MT"/>
                        </a:rPr>
                        <a:t> </a:t>
                      </a:r>
                      <a:r>
                        <a:rPr sz="1100" dirty="0">
                          <a:latin typeface="Arial MT"/>
                          <a:cs typeface="Arial MT"/>
                        </a:rPr>
                        <a:t>ubicua, </a:t>
                      </a:r>
                      <a:r>
                        <a:rPr sz="1100" spc="-405" dirty="0">
                          <a:latin typeface="Arial MT"/>
                          <a:cs typeface="Arial MT"/>
                        </a:rPr>
                        <a:t> </a:t>
                      </a:r>
                      <a:r>
                        <a:rPr sz="1100" dirty="0">
                          <a:latin typeface="Arial MT"/>
                          <a:cs typeface="Arial MT"/>
                        </a:rPr>
                        <a:t>conectividad de red y la </a:t>
                      </a:r>
                      <a:r>
                        <a:rPr sz="1100" spc="-405" dirty="0">
                          <a:latin typeface="Arial MT"/>
                          <a:cs typeface="Arial MT"/>
                        </a:rPr>
                        <a:t> </a:t>
                      </a:r>
                      <a:r>
                        <a:rPr sz="1100" dirty="0">
                          <a:latin typeface="Arial MT"/>
                          <a:cs typeface="Arial MT"/>
                        </a:rPr>
                        <a:t>movilidad</a:t>
                      </a:r>
                    </a:p>
                    <a:p>
                      <a:pPr marL="355600" indent="-229235" algn="just">
                        <a:lnSpc>
                          <a:spcPct val="100000"/>
                        </a:lnSpc>
                        <a:spcBef>
                          <a:spcPts val="360"/>
                        </a:spcBef>
                        <a:buChar char="•"/>
                        <a:tabLst>
                          <a:tab pos="356235" algn="l"/>
                        </a:tabLst>
                      </a:pPr>
                      <a:r>
                        <a:rPr sz="1100" dirty="0">
                          <a:latin typeface="Arial MT"/>
                          <a:cs typeface="Arial MT"/>
                        </a:rPr>
                        <a:t>Computación</a:t>
                      </a:r>
                      <a:r>
                        <a:rPr sz="1100" spc="-30" dirty="0">
                          <a:latin typeface="Arial MT"/>
                          <a:cs typeface="Arial MT"/>
                        </a:rPr>
                        <a:t> </a:t>
                      </a:r>
                      <a:r>
                        <a:rPr sz="1100" dirty="0">
                          <a:latin typeface="Arial MT"/>
                          <a:cs typeface="Arial MT"/>
                        </a:rPr>
                        <a:t>embebida</a:t>
                      </a:r>
                    </a:p>
                    <a:p>
                      <a:pPr marL="355600" indent="-229235" algn="just">
                        <a:lnSpc>
                          <a:spcPct val="100000"/>
                        </a:lnSpc>
                        <a:spcBef>
                          <a:spcPts val="360"/>
                        </a:spcBef>
                        <a:buChar char="•"/>
                        <a:tabLst>
                          <a:tab pos="356235" algn="l"/>
                        </a:tabLst>
                      </a:pPr>
                      <a:r>
                        <a:rPr sz="1100" dirty="0">
                          <a:latin typeface="Arial MT"/>
                          <a:cs typeface="Arial MT"/>
                        </a:rPr>
                        <a:t>Alta</a:t>
                      </a:r>
                      <a:r>
                        <a:rPr sz="1100" spc="-30" dirty="0">
                          <a:latin typeface="Arial MT"/>
                          <a:cs typeface="Arial MT"/>
                        </a:rPr>
                        <a:t> </a:t>
                      </a:r>
                      <a:r>
                        <a:rPr sz="1100" dirty="0">
                          <a:latin typeface="Arial MT"/>
                          <a:cs typeface="Arial MT"/>
                        </a:rPr>
                        <a:t>seguridad</a:t>
                      </a:r>
                    </a:p>
                    <a:p>
                      <a:pPr marL="355600" indent="-229235" algn="just">
                        <a:lnSpc>
                          <a:spcPct val="100000"/>
                        </a:lnSpc>
                        <a:spcBef>
                          <a:spcPts val="365"/>
                        </a:spcBef>
                        <a:buChar char="•"/>
                        <a:tabLst>
                          <a:tab pos="356235" algn="l"/>
                        </a:tabLst>
                      </a:pPr>
                      <a:r>
                        <a:rPr sz="1100" spc="-5" dirty="0">
                          <a:latin typeface="Arial MT"/>
                          <a:cs typeface="Arial MT"/>
                        </a:rPr>
                        <a:t>IPv6</a:t>
                      </a:r>
                      <a:endParaRPr sz="1100" dirty="0">
                        <a:latin typeface="Arial MT"/>
                        <a:cs typeface="Arial MT"/>
                      </a:endParaRPr>
                    </a:p>
                    <a:p>
                      <a:pPr marL="355600" indent="-229235" algn="just">
                        <a:lnSpc>
                          <a:spcPct val="100000"/>
                        </a:lnSpc>
                        <a:spcBef>
                          <a:spcPts val="360"/>
                        </a:spcBef>
                        <a:buChar char="•"/>
                        <a:tabLst>
                          <a:tab pos="356235" algn="l"/>
                        </a:tabLst>
                      </a:pPr>
                      <a:r>
                        <a:rPr sz="1100" spc="-25" dirty="0">
                          <a:latin typeface="Arial MT"/>
                          <a:cs typeface="Arial MT"/>
                        </a:rPr>
                        <a:t>VoIP</a:t>
                      </a:r>
                      <a:endParaRPr sz="1100" dirty="0">
                        <a:latin typeface="Arial MT"/>
                        <a:cs typeface="Arial MT"/>
                      </a:endParaRPr>
                    </a:p>
                    <a:p>
                      <a:pPr marL="355600" indent="-229235" algn="just">
                        <a:lnSpc>
                          <a:spcPts val="1720"/>
                        </a:lnSpc>
                        <a:spcBef>
                          <a:spcPts val="360"/>
                        </a:spcBef>
                        <a:buChar char="•"/>
                        <a:tabLst>
                          <a:tab pos="356235" algn="l"/>
                        </a:tabLst>
                      </a:pPr>
                      <a:r>
                        <a:rPr sz="1100" spc="-5" dirty="0">
                          <a:latin typeface="Arial MT"/>
                          <a:cs typeface="Arial MT"/>
                        </a:rPr>
                        <a:t>Datos/Voz/Video</a:t>
                      </a:r>
                      <a:endParaRPr sz="1100" dirty="0">
                        <a:latin typeface="Arial MT"/>
                        <a:cs typeface="Arial MT"/>
                      </a:endParaRPr>
                    </a:p>
                  </a:txBody>
                  <a:tcPr marL="0" marR="0" marT="27146" marB="0"/>
                </a:tc>
                <a:extLst>
                  <a:ext uri="{0D108BD9-81ED-4DB2-BD59-A6C34878D82A}">
                    <a16:rowId xmlns:a16="http://schemas.microsoft.com/office/drawing/2014/main" val="10001"/>
                  </a:ext>
                </a:extLst>
              </a:tr>
            </a:tbl>
          </a:graphicData>
        </a:graphic>
      </p:graphicFrame>
      <p:sp>
        <p:nvSpPr>
          <p:cNvPr id="891" name="object 891"/>
          <p:cNvSpPr txBox="1"/>
          <p:nvPr/>
        </p:nvSpPr>
        <p:spPr>
          <a:xfrm>
            <a:off x="5495830" y="4383938"/>
            <a:ext cx="661511" cy="252601"/>
          </a:xfrm>
          <a:prstGeom prst="rect">
            <a:avLst/>
          </a:prstGeom>
        </p:spPr>
        <p:txBody>
          <a:bodyPr vert="horz" wrap="square" lIns="0" tIns="10001" rIns="0" bIns="0" rtlCol="0">
            <a:spAutoFit/>
          </a:bodyPr>
          <a:lstStyle/>
          <a:p>
            <a:pPr marL="9525" marR="3810">
              <a:spcBef>
                <a:spcPts val="79"/>
              </a:spcBef>
            </a:pPr>
            <a:r>
              <a:rPr sz="788" dirty="0">
                <a:latin typeface="Arial MT"/>
                <a:cs typeface="Arial MT"/>
              </a:rPr>
              <a:t>Dispos</a:t>
            </a:r>
            <a:r>
              <a:rPr sz="788" spc="4" dirty="0">
                <a:latin typeface="Arial MT"/>
                <a:cs typeface="Arial MT"/>
              </a:rPr>
              <a:t>i</a:t>
            </a:r>
            <a:r>
              <a:rPr sz="788" spc="-8" dirty="0">
                <a:latin typeface="Arial MT"/>
                <a:cs typeface="Arial MT"/>
              </a:rPr>
              <a:t>t</a:t>
            </a:r>
            <a:r>
              <a:rPr sz="788" dirty="0">
                <a:latin typeface="Arial MT"/>
                <a:cs typeface="Arial MT"/>
              </a:rPr>
              <a:t>i</a:t>
            </a:r>
            <a:r>
              <a:rPr sz="788" spc="-11" dirty="0">
                <a:latin typeface="Arial MT"/>
                <a:cs typeface="Arial MT"/>
              </a:rPr>
              <a:t>v</a:t>
            </a:r>
            <a:r>
              <a:rPr sz="788" dirty="0">
                <a:latin typeface="Arial MT"/>
                <a:cs typeface="Arial MT"/>
              </a:rPr>
              <a:t>o</a:t>
            </a:r>
            <a:r>
              <a:rPr sz="788" spc="-11" dirty="0">
                <a:latin typeface="Arial MT"/>
                <a:cs typeface="Arial MT"/>
              </a:rPr>
              <a:t> </a:t>
            </a:r>
            <a:r>
              <a:rPr sz="788" dirty="0">
                <a:latin typeface="Arial MT"/>
                <a:cs typeface="Arial MT"/>
              </a:rPr>
              <a:t>sin  Administra</a:t>
            </a:r>
            <a:r>
              <a:rPr sz="600" dirty="0">
                <a:latin typeface="Arial MT"/>
                <a:cs typeface="Arial MT"/>
              </a:rPr>
              <a:t>r</a:t>
            </a:r>
            <a:endParaRPr sz="600">
              <a:latin typeface="Arial MT"/>
              <a:cs typeface="Arial M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La construcción de esta sentencia SQL no es segura. Este fragmento utiliza los parámetros de </a:t>
            </a:r>
            <a:r>
              <a:rPr lang="es-ES" b="1" dirty="0"/>
              <a:t>correo electrónico </a:t>
            </a:r>
            <a:r>
              <a:rPr lang="es-ES" dirty="0"/>
              <a:t>y </a:t>
            </a:r>
            <a:r>
              <a:rPr lang="es-ES" b="1" dirty="0"/>
              <a:t>contraseña</a:t>
            </a:r>
            <a:r>
              <a:rPr lang="es-ES" dirty="0"/>
              <a:t> tomados de la </a:t>
            </a:r>
            <a:r>
              <a:rPr lang="es-ES" b="1" dirty="0"/>
              <a:t>solicitud HTTP </a:t>
            </a:r>
            <a:r>
              <a:rPr lang="es-ES" dirty="0"/>
              <a:t>y los </a:t>
            </a:r>
            <a:r>
              <a:rPr lang="es-ES" b="1" dirty="0"/>
              <a:t>inserta directamente </a:t>
            </a:r>
            <a:r>
              <a:rPr lang="es-ES" dirty="0"/>
              <a:t>en la sentencia SQL.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Dado que los parámetros no se comprueban en busca de caracteres de control SQL (como </a:t>
            </a:r>
            <a:r>
              <a:rPr lang="es-ES" b="1" dirty="0"/>
              <a:t>'</a:t>
            </a:r>
            <a:r>
              <a:rPr lang="es-ES" dirty="0"/>
              <a:t>) que cambian el significado de la sentencia SQL, un hacker puede crear una entrada que eluda el sistema de autenticación del sitio web.</a:t>
            </a:r>
            <a:endParaRPr lang="es-CO" dirty="0"/>
          </a:p>
        </p:txBody>
      </p:sp>
    </p:spTree>
    <p:extLst>
      <p:ext uri="{BB962C8B-B14F-4D97-AF65-F5344CB8AC3E}">
        <p14:creationId xmlns:p14="http://schemas.microsoft.com/office/powerpoint/2010/main" val="39122283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Un ejemplo de esto se muestra a continuación. En este ejemplo, el atacante pasa el parámetro de correo electrónico del usuario como billy@gmail.com'--, lo que termina la sentencia SQL antes de tiempo y hace que la lógica de comprobación de contraseña no se ejecute:</a:t>
            </a:r>
            <a:endParaRPr lang="es-CO" dirty="0"/>
          </a:p>
        </p:txBody>
      </p:sp>
      <p:pic>
        <p:nvPicPr>
          <p:cNvPr id="4" name="Imagen 3">
            <a:extLst>
              <a:ext uri="{FF2B5EF4-FFF2-40B4-BE49-F238E27FC236}">
                <a16:creationId xmlns:a16="http://schemas.microsoft.com/office/drawing/2014/main" id="{3C05865B-0D3C-D17C-5138-38F6E26C8F03}"/>
              </a:ext>
            </a:extLst>
          </p:cNvPr>
          <p:cNvPicPr>
            <a:picLocks noChangeAspect="1"/>
          </p:cNvPicPr>
          <p:nvPr/>
        </p:nvPicPr>
        <p:blipFill>
          <a:blip r:embed="rId3"/>
          <a:stretch>
            <a:fillRect/>
          </a:stretch>
        </p:blipFill>
        <p:spPr>
          <a:xfrm>
            <a:off x="995335" y="2571750"/>
            <a:ext cx="7153275" cy="600075"/>
          </a:xfrm>
          <a:prstGeom prst="rect">
            <a:avLst/>
          </a:prstGeom>
        </p:spPr>
      </p:pic>
    </p:spTree>
    <p:extLst>
      <p:ext uri="{BB962C8B-B14F-4D97-AF65-F5344CB8AC3E}">
        <p14:creationId xmlns:p14="http://schemas.microsoft.com/office/powerpoint/2010/main" val="4038753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El controlador de la base de datos sólo ejecuta la sentencia SQL </a:t>
            </a:r>
            <a:r>
              <a:rPr lang="es-ES" b="1" dirty="0"/>
              <a:t>1</a:t>
            </a:r>
            <a:r>
              <a:rPr lang="es-ES" dirty="0"/>
              <a:t>, e ignora todo lo que viene después de ella </a:t>
            </a:r>
            <a:r>
              <a:rPr lang="es-ES" b="1" dirty="0"/>
              <a:t>2</a:t>
            </a:r>
            <a:r>
              <a:rPr lang="es-ES" dirty="0"/>
              <a:t>. En este tipo de ataque de inyección SQL, el carácter de comilla simple </a:t>
            </a:r>
            <a:r>
              <a:rPr lang="es-ES" b="1" dirty="0"/>
              <a:t>(')</a:t>
            </a:r>
            <a:r>
              <a:rPr lang="es-ES" dirty="0"/>
              <a:t> cierra el argumento del correo electrónico antes de tiempo, y la sintaxis del comentario SQL </a:t>
            </a:r>
            <a:r>
              <a:rPr lang="es-ES" b="1" dirty="0"/>
              <a:t>(--)</a:t>
            </a:r>
            <a:r>
              <a:rPr lang="es-ES" dirty="0"/>
              <a:t> engaña al controlador de la base de datos para que ignore el final de la sentencia que realiza la comprobación de la contraseña. Esta sentencia SQL permite al atacante iniciar sesión como cualquier usuario sin tener que conocer su contraseña. Todo lo que el atacante tiene que hacer es añadir los caracteres </a:t>
            </a:r>
            <a:r>
              <a:rPr lang="es-ES" b="1" dirty="0"/>
              <a:t>'</a:t>
            </a:r>
            <a:r>
              <a:rPr lang="es-ES" dirty="0"/>
              <a:t> y </a:t>
            </a:r>
            <a:r>
              <a:rPr lang="es-ES" b="1" dirty="0"/>
              <a:t>--</a:t>
            </a:r>
            <a:r>
              <a:rPr lang="es-ES" dirty="0"/>
              <a:t> a la dirección de correo electrónico del usuario en el formulario de inicio de sesión.</a:t>
            </a:r>
            <a:endParaRPr lang="es-CO" dirty="0"/>
          </a:p>
        </p:txBody>
      </p:sp>
      <p:pic>
        <p:nvPicPr>
          <p:cNvPr id="2" name="Imagen 1">
            <a:extLst>
              <a:ext uri="{FF2B5EF4-FFF2-40B4-BE49-F238E27FC236}">
                <a16:creationId xmlns:a16="http://schemas.microsoft.com/office/drawing/2014/main" id="{39BE357B-E97B-F0E7-9338-829958E57F5E}"/>
              </a:ext>
            </a:extLst>
          </p:cNvPr>
          <p:cNvPicPr>
            <a:picLocks noChangeAspect="1"/>
          </p:cNvPicPr>
          <p:nvPr/>
        </p:nvPicPr>
        <p:blipFill>
          <a:blip r:embed="rId3"/>
          <a:stretch>
            <a:fillRect/>
          </a:stretch>
        </p:blipFill>
        <p:spPr>
          <a:xfrm>
            <a:off x="995335" y="3649379"/>
            <a:ext cx="7153275" cy="600075"/>
          </a:xfrm>
          <a:prstGeom prst="rect">
            <a:avLst/>
          </a:prstGeom>
        </p:spPr>
      </p:pic>
    </p:spTree>
    <p:extLst>
      <p:ext uri="{BB962C8B-B14F-4D97-AF65-F5344CB8AC3E}">
        <p14:creationId xmlns:p14="http://schemas.microsoft.com/office/powerpoint/2010/main" val="1038440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Este es un ejemplo relativamente simple de un ataque de inyección SQL.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Un ataque más avanzado puede hacer que el controlador de la base de datos ejecute comandos adicionales en la base de datos. A continuación, se muestra un ataque de inyección SQL que ejecuta un comando DROP para eliminar la tabla de usuarios por completo, con el fin de corromper la base de datos.</a:t>
            </a:r>
            <a:endParaRPr lang="es-CO" dirty="0"/>
          </a:p>
        </p:txBody>
      </p:sp>
      <p:pic>
        <p:nvPicPr>
          <p:cNvPr id="5" name="Imagen 4">
            <a:extLst>
              <a:ext uri="{FF2B5EF4-FFF2-40B4-BE49-F238E27FC236}">
                <a16:creationId xmlns:a16="http://schemas.microsoft.com/office/drawing/2014/main" id="{56600ACB-3E9F-1628-2870-31F4ABC1591B}"/>
              </a:ext>
            </a:extLst>
          </p:cNvPr>
          <p:cNvPicPr>
            <a:picLocks noChangeAspect="1"/>
          </p:cNvPicPr>
          <p:nvPr/>
        </p:nvPicPr>
        <p:blipFill>
          <a:blip r:embed="rId3"/>
          <a:stretch>
            <a:fillRect/>
          </a:stretch>
        </p:blipFill>
        <p:spPr>
          <a:xfrm>
            <a:off x="1609698" y="3084739"/>
            <a:ext cx="5924550" cy="628650"/>
          </a:xfrm>
          <a:prstGeom prst="rect">
            <a:avLst/>
          </a:prstGeom>
        </p:spPr>
      </p:pic>
    </p:spTree>
    <p:extLst>
      <p:ext uri="{BB962C8B-B14F-4D97-AF65-F5344CB8AC3E}">
        <p14:creationId xmlns:p14="http://schemas.microsoft.com/office/powerpoint/2010/main" val="2848480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En este escenario, el atacante pasa el parámetro email como billy@gmail.com'; DROP TABLE </a:t>
            </a:r>
            <a:r>
              <a:rPr lang="es-ES" dirty="0" err="1"/>
              <a:t>users</a:t>
            </a:r>
            <a:r>
              <a:rPr lang="es-ES" dirty="0"/>
              <a:t>;--. El punto y coma </a:t>
            </a:r>
            <a:r>
              <a:rPr lang="es-ES" b="1" dirty="0"/>
              <a:t>(;)</a:t>
            </a:r>
            <a:r>
              <a:rPr lang="es-ES" dirty="0"/>
              <a:t> termina la primera sentencia SQL </a:t>
            </a:r>
            <a:r>
              <a:rPr lang="es-ES" b="1" dirty="0"/>
              <a:t>1</a:t>
            </a:r>
            <a:r>
              <a:rPr lang="es-ES" dirty="0"/>
              <a:t>, después de la cual el atacante inserta una sentencia destructiva adicional </a:t>
            </a:r>
            <a:r>
              <a:rPr lang="es-ES" b="1" dirty="0"/>
              <a:t>2</a:t>
            </a:r>
            <a:r>
              <a:rPr lang="es-ES" dirty="0"/>
              <a:t>. El controlador de la base de datos ejecutará ambas sentencias, ¡dejando la base de datos en un estado corrupto!</a:t>
            </a:r>
            <a:endParaRPr lang="es-CO" dirty="0"/>
          </a:p>
        </p:txBody>
      </p:sp>
      <p:pic>
        <p:nvPicPr>
          <p:cNvPr id="5" name="Imagen 4">
            <a:extLst>
              <a:ext uri="{FF2B5EF4-FFF2-40B4-BE49-F238E27FC236}">
                <a16:creationId xmlns:a16="http://schemas.microsoft.com/office/drawing/2014/main" id="{56600ACB-3E9F-1628-2870-31F4ABC1591B}"/>
              </a:ext>
            </a:extLst>
          </p:cNvPr>
          <p:cNvPicPr>
            <a:picLocks noChangeAspect="1"/>
          </p:cNvPicPr>
          <p:nvPr/>
        </p:nvPicPr>
        <p:blipFill>
          <a:blip r:embed="rId3"/>
          <a:stretch>
            <a:fillRect/>
          </a:stretch>
        </p:blipFill>
        <p:spPr>
          <a:xfrm>
            <a:off x="1609698" y="3084739"/>
            <a:ext cx="5924550" cy="628650"/>
          </a:xfrm>
          <a:prstGeom prst="rect">
            <a:avLst/>
          </a:prstGeom>
        </p:spPr>
      </p:pic>
    </p:spTree>
    <p:extLst>
      <p:ext uri="{BB962C8B-B14F-4D97-AF65-F5344CB8AC3E}">
        <p14:creationId xmlns:p14="http://schemas.microsoft.com/office/powerpoint/2010/main" val="1511002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Si su sitio web es vulnerable a la inyección SQL, un atacante a menudo puede ejecutar sentencias SQL arbitrarias contra su base de datos, lo que le permite pasar la autenticación; leer, descargar y eliminar datos a voluntad; o incluso inyectar JavaScript malicioso en las páginas mostradas a sus usuarios.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Para escanear sitios web en busca de vulnerabilidades de inyección SQL, se pueden utilizar herramientas de hacking como </a:t>
            </a:r>
            <a:r>
              <a:rPr lang="es-ES" dirty="0" err="1"/>
              <a:t>Metasploit</a:t>
            </a:r>
            <a:r>
              <a:rPr lang="es-ES" dirty="0"/>
              <a:t> para rastrear sitios web y probar parámetros HTTP con potenciales </a:t>
            </a:r>
            <a:r>
              <a:rPr lang="es-ES" dirty="0" err="1"/>
              <a:t>exploits</a:t>
            </a:r>
            <a:r>
              <a:rPr lang="es-ES" dirty="0"/>
              <a:t> (aprovecha de un error o vulnerabilidad para provocar un comportamiento no intencionado o imprevisto).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Si su sitio es vulnerable a los ataques de inyección SQL, puede estar seguro de que alguien acabará aprovechándose de ello.</a:t>
            </a:r>
            <a:endParaRPr lang="es-CO" dirty="0"/>
          </a:p>
        </p:txBody>
      </p:sp>
    </p:spTree>
    <p:extLst>
      <p:ext uri="{BB962C8B-B14F-4D97-AF65-F5344CB8AC3E}">
        <p14:creationId xmlns:p14="http://schemas.microsoft.com/office/powerpoint/2010/main" val="11293450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Uso de sentencias parametrizadas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Para protegerse contra ataques de inyección SQL, su código necesita construir cadenas SQL usando </a:t>
            </a:r>
            <a:r>
              <a:rPr lang="es-ES" b="1" dirty="0"/>
              <a:t>parámetros </a:t>
            </a:r>
            <a:r>
              <a:rPr lang="es-ES" b="1" dirty="0" err="1"/>
              <a:t>bind</a:t>
            </a:r>
            <a:r>
              <a:rPr lang="es-ES" dirty="0"/>
              <a:t>. Los </a:t>
            </a:r>
            <a:r>
              <a:rPr lang="es-ES" b="1" dirty="0"/>
              <a:t>parámetros </a:t>
            </a:r>
            <a:r>
              <a:rPr lang="es-ES" b="1" dirty="0" err="1"/>
              <a:t>bind</a:t>
            </a:r>
            <a:r>
              <a:rPr lang="es-ES" dirty="0"/>
              <a:t> son caracteres que el controlador de la base de datos reemplazará de forma segura con algunos datos de entrada suministrados, como los valores de correo electrónico o contraseña.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Una sentencia SQL que contiene parámetros </a:t>
            </a:r>
            <a:r>
              <a:rPr lang="es-ES" dirty="0" err="1"/>
              <a:t>bind</a:t>
            </a:r>
            <a:r>
              <a:rPr lang="es-ES" dirty="0"/>
              <a:t> se denomina </a:t>
            </a:r>
            <a:r>
              <a:rPr lang="es-ES" b="1" dirty="0"/>
              <a:t>sentencia parametrizada</a:t>
            </a:r>
            <a:r>
              <a:rPr lang="es-ES" dirty="0"/>
              <a:t>.</a:t>
            </a:r>
            <a:endParaRPr lang="es-CO" dirty="0"/>
          </a:p>
        </p:txBody>
      </p:sp>
    </p:spTree>
    <p:extLst>
      <p:ext uri="{BB962C8B-B14F-4D97-AF65-F5344CB8AC3E}">
        <p14:creationId xmlns:p14="http://schemas.microsoft.com/office/powerpoint/2010/main" val="11811197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Uso de sentencias parametrizadas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Los ataques de inyección SQL utilizan </a:t>
            </a:r>
            <a:r>
              <a:rPr lang="es-ES" b="1" dirty="0"/>
              <a:t>"caracteres de control"</a:t>
            </a:r>
            <a:r>
              <a:rPr lang="es-ES" dirty="0"/>
              <a:t> que tienen un significado especial en las sentencias SQL para </a:t>
            </a:r>
            <a:r>
              <a:rPr lang="es-ES" b="1" dirty="0"/>
              <a:t>"saltar" </a:t>
            </a:r>
            <a:r>
              <a:rPr lang="es-ES" dirty="0"/>
              <a:t>del contexto y cambiar toda la semántica de la sentencia SQL.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Cuando se utilizan </a:t>
            </a:r>
            <a:r>
              <a:rPr lang="es-ES" b="1" dirty="0"/>
              <a:t>parámetros </a:t>
            </a:r>
            <a:r>
              <a:rPr lang="es-ES" b="1" dirty="0" err="1"/>
              <a:t>bind</a:t>
            </a:r>
            <a:r>
              <a:rPr lang="es-ES" dirty="0"/>
              <a:t>, estos caracteres de control van precedidos de </a:t>
            </a:r>
            <a:r>
              <a:rPr lang="es-ES" b="1" dirty="0"/>
              <a:t>"caracteres de escape" </a:t>
            </a:r>
            <a:r>
              <a:rPr lang="es-ES" dirty="0"/>
              <a:t>que indican a la base de datos que no debe tratar el carácter siguiente como un carácter de control. Este escape de caracteres de control evita posibles ataques de inyección.</a:t>
            </a:r>
            <a:endParaRPr lang="es-CO" dirty="0"/>
          </a:p>
        </p:txBody>
      </p:sp>
    </p:spTree>
    <p:extLst>
      <p:ext uri="{BB962C8B-B14F-4D97-AF65-F5344CB8AC3E}">
        <p14:creationId xmlns:p14="http://schemas.microsoft.com/office/powerpoint/2010/main" val="30070719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Uso de sentencias parametrizadas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Una sentencia SQL construida de forma segura utilizando </a:t>
            </a:r>
            <a:r>
              <a:rPr lang="es-ES" b="1" dirty="0"/>
              <a:t>parámetros </a:t>
            </a:r>
            <a:r>
              <a:rPr lang="es-ES" b="1" dirty="0" err="1"/>
              <a:t>bind</a:t>
            </a:r>
            <a:r>
              <a:rPr lang="es-ES" dirty="0"/>
              <a:t> debería tener el siguiente aspecto</a:t>
            </a:r>
            <a:endParaRPr lang="es-CO" dirty="0"/>
          </a:p>
        </p:txBody>
      </p:sp>
      <p:pic>
        <p:nvPicPr>
          <p:cNvPr id="4" name="Imagen 3">
            <a:extLst>
              <a:ext uri="{FF2B5EF4-FFF2-40B4-BE49-F238E27FC236}">
                <a16:creationId xmlns:a16="http://schemas.microsoft.com/office/drawing/2014/main" id="{51612B3D-1732-B324-2D47-DECBB4F5ECB8}"/>
              </a:ext>
            </a:extLst>
          </p:cNvPr>
          <p:cNvPicPr>
            <a:picLocks noChangeAspect="1"/>
          </p:cNvPicPr>
          <p:nvPr/>
        </p:nvPicPr>
        <p:blipFill>
          <a:blip r:embed="rId3"/>
          <a:stretch>
            <a:fillRect/>
          </a:stretch>
        </p:blipFill>
        <p:spPr>
          <a:xfrm>
            <a:off x="1514448" y="2451327"/>
            <a:ext cx="6115050" cy="981075"/>
          </a:xfrm>
          <a:prstGeom prst="rect">
            <a:avLst/>
          </a:prstGeom>
        </p:spPr>
      </p:pic>
    </p:spTree>
    <p:extLst>
      <p:ext uri="{BB962C8B-B14F-4D97-AF65-F5344CB8AC3E}">
        <p14:creationId xmlns:p14="http://schemas.microsoft.com/office/powerpoint/2010/main" val="1308530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2445657"/>
            <a:ext cx="7717499" cy="172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Este código construye la consulta SQL en forma parametrizada usando </a:t>
            </a:r>
            <a:r>
              <a:rPr lang="es-ES" b="1" dirty="0"/>
              <a:t>(?)</a:t>
            </a:r>
            <a:r>
              <a:rPr lang="es-ES" dirty="0"/>
              <a:t> como parámetro </a:t>
            </a:r>
            <a:r>
              <a:rPr lang="es-ES" dirty="0" err="1"/>
              <a:t>bind</a:t>
            </a:r>
            <a:r>
              <a:rPr lang="es-ES" dirty="0"/>
              <a:t> </a:t>
            </a:r>
            <a:r>
              <a:rPr lang="es-ES" b="1" dirty="0"/>
              <a:t>1</a:t>
            </a:r>
            <a:r>
              <a:rPr lang="es-ES" dirty="0"/>
              <a:t>. El código entonces enlaza los valores de entrada para cada parámetro a la sentencia </a:t>
            </a:r>
            <a:r>
              <a:rPr lang="es-ES" b="1" dirty="0"/>
              <a:t>2</a:t>
            </a:r>
            <a:r>
              <a:rPr lang="es-ES" dirty="0"/>
              <a:t>, pidiendo al controlador de la base de datos que inserte los valores de los parámetros en la sentencia SQL mientras maneja de forma segura cualquier carácter de control. </a:t>
            </a:r>
          </a:p>
          <a:p>
            <a:pPr marL="285750" indent="-285750">
              <a:buFont typeface="Arial" panose="020B0604020202020204" pitchFamily="34" charset="0"/>
              <a:buChar char="•"/>
            </a:pPr>
            <a:endParaRPr lang="es-ES" dirty="0"/>
          </a:p>
        </p:txBody>
      </p:sp>
      <p:pic>
        <p:nvPicPr>
          <p:cNvPr id="4" name="Imagen 3">
            <a:extLst>
              <a:ext uri="{FF2B5EF4-FFF2-40B4-BE49-F238E27FC236}">
                <a16:creationId xmlns:a16="http://schemas.microsoft.com/office/drawing/2014/main" id="{51612B3D-1732-B324-2D47-DECBB4F5ECB8}"/>
              </a:ext>
            </a:extLst>
          </p:cNvPr>
          <p:cNvPicPr>
            <a:picLocks noChangeAspect="1"/>
          </p:cNvPicPr>
          <p:nvPr/>
        </p:nvPicPr>
        <p:blipFill>
          <a:blip r:embed="rId3"/>
          <a:stretch>
            <a:fillRect/>
          </a:stretch>
        </p:blipFill>
        <p:spPr>
          <a:xfrm>
            <a:off x="1514448" y="1174070"/>
            <a:ext cx="6115050" cy="981075"/>
          </a:xfrm>
          <a:prstGeom prst="rect">
            <a:avLst/>
          </a:prstGeom>
        </p:spPr>
      </p:pic>
    </p:spTree>
    <p:extLst>
      <p:ext uri="{BB962C8B-B14F-4D97-AF65-F5344CB8AC3E}">
        <p14:creationId xmlns:p14="http://schemas.microsoft.com/office/powerpoint/2010/main" val="4197974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78050" y="558737"/>
            <a:ext cx="5011579" cy="530754"/>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sym typeface="Arial"/>
              </a:rPr>
              <a:t>Tipos de Ataques a las Redes</a:t>
            </a:r>
          </a:p>
        </p:txBody>
      </p:sp>
      <p:grpSp>
        <p:nvGrpSpPr>
          <p:cNvPr id="3" name="object 3"/>
          <p:cNvGrpSpPr/>
          <p:nvPr/>
        </p:nvGrpSpPr>
        <p:grpSpPr>
          <a:xfrm>
            <a:off x="1382477" y="1357980"/>
            <a:ext cx="5933123" cy="1902619"/>
            <a:chOff x="319303" y="1810639"/>
            <a:chExt cx="7910830" cy="2536825"/>
          </a:xfrm>
        </p:grpSpPr>
        <p:pic>
          <p:nvPicPr>
            <p:cNvPr id="4" name="object 4"/>
            <p:cNvPicPr/>
            <p:nvPr/>
          </p:nvPicPr>
          <p:blipFill>
            <a:blip r:embed="rId3" cstate="print"/>
            <a:stretch>
              <a:fillRect/>
            </a:stretch>
          </p:blipFill>
          <p:spPr>
            <a:xfrm>
              <a:off x="319303" y="1828800"/>
              <a:ext cx="1477772" cy="1133475"/>
            </a:xfrm>
            <a:prstGeom prst="rect">
              <a:avLst/>
            </a:prstGeom>
          </p:spPr>
        </p:pic>
        <p:pic>
          <p:nvPicPr>
            <p:cNvPr id="5" name="object 5"/>
            <p:cNvPicPr/>
            <p:nvPr/>
          </p:nvPicPr>
          <p:blipFill>
            <a:blip r:embed="rId4" cstate="print"/>
            <a:stretch>
              <a:fillRect/>
            </a:stretch>
          </p:blipFill>
          <p:spPr>
            <a:xfrm>
              <a:off x="6400800" y="3204083"/>
              <a:ext cx="1828800" cy="1143000"/>
            </a:xfrm>
            <a:prstGeom prst="rect">
              <a:avLst/>
            </a:prstGeom>
          </p:spPr>
        </p:pic>
        <p:pic>
          <p:nvPicPr>
            <p:cNvPr id="6" name="object 6"/>
            <p:cNvPicPr/>
            <p:nvPr/>
          </p:nvPicPr>
          <p:blipFill>
            <a:blip r:embed="rId5" cstate="print"/>
            <a:stretch>
              <a:fillRect/>
            </a:stretch>
          </p:blipFill>
          <p:spPr>
            <a:xfrm>
              <a:off x="1400683" y="3200400"/>
              <a:ext cx="1477772" cy="1133475"/>
            </a:xfrm>
            <a:prstGeom prst="rect">
              <a:avLst/>
            </a:prstGeom>
          </p:spPr>
        </p:pic>
        <p:pic>
          <p:nvPicPr>
            <p:cNvPr id="7" name="object 7"/>
            <p:cNvPicPr/>
            <p:nvPr/>
          </p:nvPicPr>
          <p:blipFill>
            <a:blip r:embed="rId6" cstate="print"/>
            <a:stretch>
              <a:fillRect/>
            </a:stretch>
          </p:blipFill>
          <p:spPr>
            <a:xfrm>
              <a:off x="3657600" y="3200400"/>
              <a:ext cx="1905000" cy="1133475"/>
            </a:xfrm>
            <a:prstGeom prst="rect">
              <a:avLst/>
            </a:prstGeom>
          </p:spPr>
        </p:pic>
        <p:pic>
          <p:nvPicPr>
            <p:cNvPr id="8" name="object 8"/>
            <p:cNvPicPr/>
            <p:nvPr/>
          </p:nvPicPr>
          <p:blipFill>
            <a:blip r:embed="rId7" cstate="print"/>
            <a:stretch>
              <a:fillRect/>
            </a:stretch>
          </p:blipFill>
          <p:spPr>
            <a:xfrm>
              <a:off x="2594356" y="1810639"/>
              <a:ext cx="1523999" cy="1133475"/>
            </a:xfrm>
            <a:prstGeom prst="rect">
              <a:avLst/>
            </a:prstGeom>
          </p:spPr>
        </p:pic>
        <p:pic>
          <p:nvPicPr>
            <p:cNvPr id="9" name="object 9"/>
            <p:cNvPicPr/>
            <p:nvPr/>
          </p:nvPicPr>
          <p:blipFill>
            <a:blip r:embed="rId8" cstate="print"/>
            <a:stretch>
              <a:fillRect/>
            </a:stretch>
          </p:blipFill>
          <p:spPr>
            <a:xfrm>
              <a:off x="5083556" y="1828800"/>
              <a:ext cx="1477772" cy="1133475"/>
            </a:xfrm>
            <a:prstGeom prst="rect">
              <a:avLst/>
            </a:prstGeom>
          </p:spPr>
        </p:pic>
      </p:grpSp>
      <p:sp>
        <p:nvSpPr>
          <p:cNvPr id="10" name="object 10"/>
          <p:cNvSpPr txBox="1"/>
          <p:nvPr/>
        </p:nvSpPr>
        <p:spPr>
          <a:xfrm>
            <a:off x="1744065" y="1645348"/>
            <a:ext cx="406718" cy="217367"/>
          </a:xfrm>
          <a:prstGeom prst="rect">
            <a:avLst/>
          </a:prstGeom>
        </p:spPr>
        <p:txBody>
          <a:bodyPr vert="horz" wrap="square" lIns="0" tIns="9525" rIns="0" bIns="0" rtlCol="0">
            <a:spAutoFit/>
          </a:bodyPr>
          <a:lstStyle/>
          <a:p>
            <a:pPr marL="9525">
              <a:spcBef>
                <a:spcPts val="75"/>
              </a:spcBef>
            </a:pPr>
            <a:r>
              <a:rPr sz="1350" spc="-26" dirty="0">
                <a:solidFill>
                  <a:srgbClr val="FFFFFF"/>
                </a:solidFill>
                <a:latin typeface="Arial MT"/>
                <a:cs typeface="Arial MT"/>
              </a:rPr>
              <a:t>V</a:t>
            </a:r>
            <a:r>
              <a:rPr sz="1350" spc="-4" dirty="0">
                <a:solidFill>
                  <a:srgbClr val="FFFFFF"/>
                </a:solidFill>
                <a:latin typeface="Arial MT"/>
                <a:cs typeface="Arial MT"/>
              </a:rPr>
              <a:t>irus</a:t>
            </a:r>
            <a:endParaRPr sz="1350">
              <a:latin typeface="Arial MT"/>
              <a:cs typeface="Arial MT"/>
            </a:endParaRPr>
          </a:p>
        </p:txBody>
      </p:sp>
      <p:sp>
        <p:nvSpPr>
          <p:cNvPr id="11" name="object 11"/>
          <p:cNvSpPr txBox="1"/>
          <p:nvPr/>
        </p:nvSpPr>
        <p:spPr>
          <a:xfrm>
            <a:off x="2390108" y="2593525"/>
            <a:ext cx="743902" cy="378469"/>
          </a:xfrm>
          <a:prstGeom prst="rect">
            <a:avLst/>
          </a:prstGeom>
        </p:spPr>
        <p:txBody>
          <a:bodyPr vert="horz" wrap="square" lIns="0" tIns="9049" rIns="0" bIns="0" rtlCol="0">
            <a:spAutoFit/>
          </a:bodyPr>
          <a:lstStyle/>
          <a:p>
            <a:pPr marL="1905" algn="ctr">
              <a:spcBef>
                <a:spcPts val="71"/>
              </a:spcBef>
            </a:pPr>
            <a:r>
              <a:rPr sz="1200" spc="-4" dirty="0">
                <a:solidFill>
                  <a:srgbClr val="FFFFFF"/>
                </a:solidFill>
                <a:latin typeface="Arial MT"/>
                <a:cs typeface="Arial MT"/>
              </a:rPr>
              <a:t>Romper</a:t>
            </a:r>
            <a:endParaRPr sz="1200">
              <a:latin typeface="Arial MT"/>
              <a:cs typeface="Arial MT"/>
            </a:endParaRPr>
          </a:p>
          <a:p>
            <a:pPr algn="ctr">
              <a:lnSpc>
                <a:spcPct val="100000"/>
              </a:lnSpc>
            </a:pPr>
            <a:r>
              <a:rPr sz="1200" spc="-4" dirty="0">
                <a:solidFill>
                  <a:srgbClr val="FFFFFF"/>
                </a:solidFill>
                <a:latin typeface="Arial MT"/>
                <a:cs typeface="Arial MT"/>
              </a:rPr>
              <a:t>Sitios</a:t>
            </a:r>
            <a:r>
              <a:rPr sz="1200" spc="-53" dirty="0">
                <a:solidFill>
                  <a:srgbClr val="FFFFFF"/>
                </a:solidFill>
                <a:latin typeface="Arial MT"/>
                <a:cs typeface="Arial MT"/>
              </a:rPr>
              <a:t> </a:t>
            </a:r>
            <a:r>
              <a:rPr sz="1200" spc="-8" dirty="0">
                <a:solidFill>
                  <a:srgbClr val="FFFFFF"/>
                </a:solidFill>
                <a:latin typeface="Arial MT"/>
                <a:cs typeface="Arial MT"/>
              </a:rPr>
              <a:t>Web</a:t>
            </a:r>
            <a:endParaRPr sz="1200">
              <a:latin typeface="Arial MT"/>
              <a:cs typeface="Arial MT"/>
            </a:endParaRPr>
          </a:p>
        </p:txBody>
      </p:sp>
      <p:sp>
        <p:nvSpPr>
          <p:cNvPr id="12" name="object 12"/>
          <p:cNvSpPr txBox="1"/>
          <p:nvPr/>
        </p:nvSpPr>
        <p:spPr>
          <a:xfrm>
            <a:off x="3330130" y="1456239"/>
            <a:ext cx="655320" cy="563135"/>
          </a:xfrm>
          <a:prstGeom prst="rect">
            <a:avLst/>
          </a:prstGeom>
        </p:spPr>
        <p:txBody>
          <a:bodyPr vert="horz" wrap="square" lIns="0" tIns="9049" rIns="0" bIns="0" rtlCol="0">
            <a:spAutoFit/>
          </a:bodyPr>
          <a:lstStyle/>
          <a:p>
            <a:pPr marL="9525" marR="3810" indent="76200">
              <a:spcBef>
                <a:spcPts val="71"/>
              </a:spcBef>
            </a:pPr>
            <a:r>
              <a:rPr sz="1200" spc="-4" dirty="0">
                <a:solidFill>
                  <a:srgbClr val="FFFFFF"/>
                </a:solidFill>
                <a:latin typeface="Arial MT"/>
                <a:cs typeface="Arial MT"/>
              </a:rPr>
              <a:t>Código </a:t>
            </a:r>
            <a:r>
              <a:rPr sz="1200" dirty="0">
                <a:solidFill>
                  <a:srgbClr val="FFFFFF"/>
                </a:solidFill>
                <a:latin typeface="Arial MT"/>
                <a:cs typeface="Arial MT"/>
              </a:rPr>
              <a:t> </a:t>
            </a:r>
            <a:r>
              <a:rPr sz="1200" spc="-4" dirty="0">
                <a:solidFill>
                  <a:srgbClr val="FFFFFF"/>
                </a:solidFill>
                <a:latin typeface="Arial MT"/>
                <a:cs typeface="Arial MT"/>
              </a:rPr>
              <a:t>Ma</a:t>
            </a:r>
            <a:r>
              <a:rPr sz="1200" dirty="0">
                <a:solidFill>
                  <a:srgbClr val="FFFFFF"/>
                </a:solidFill>
                <a:latin typeface="Arial MT"/>
                <a:cs typeface="Arial MT"/>
              </a:rPr>
              <a:t>l</a:t>
            </a:r>
            <a:r>
              <a:rPr sz="1200" spc="-4" dirty="0">
                <a:solidFill>
                  <a:srgbClr val="FFFFFF"/>
                </a:solidFill>
                <a:latin typeface="Arial MT"/>
                <a:cs typeface="Arial MT"/>
              </a:rPr>
              <a:t>icioso  (Melissa)</a:t>
            </a:r>
            <a:endParaRPr sz="1200">
              <a:latin typeface="Arial MT"/>
              <a:cs typeface="Arial MT"/>
            </a:endParaRPr>
          </a:p>
        </p:txBody>
      </p:sp>
      <p:sp>
        <p:nvSpPr>
          <p:cNvPr id="13" name="object 13"/>
          <p:cNvSpPr txBox="1"/>
          <p:nvPr/>
        </p:nvSpPr>
        <p:spPr>
          <a:xfrm>
            <a:off x="3963734" y="2573464"/>
            <a:ext cx="1238726" cy="494847"/>
          </a:xfrm>
          <a:prstGeom prst="rect">
            <a:avLst/>
          </a:prstGeom>
        </p:spPr>
        <p:txBody>
          <a:bodyPr vert="horz" wrap="square" lIns="0" tIns="10001" rIns="0" bIns="0" rtlCol="0">
            <a:spAutoFit/>
          </a:bodyPr>
          <a:lstStyle/>
          <a:p>
            <a:pPr marL="9525">
              <a:spcBef>
                <a:spcPts val="79"/>
              </a:spcBef>
            </a:pPr>
            <a:r>
              <a:rPr sz="1050" dirty="0">
                <a:solidFill>
                  <a:srgbClr val="FFFFFF"/>
                </a:solidFill>
                <a:latin typeface="Arial MT"/>
                <a:cs typeface="Arial MT"/>
              </a:rPr>
              <a:t>Gusanos</a:t>
            </a:r>
            <a:r>
              <a:rPr sz="1050" spc="-90" dirty="0">
                <a:solidFill>
                  <a:srgbClr val="FFFFFF"/>
                </a:solidFill>
                <a:latin typeface="Arial MT"/>
                <a:cs typeface="Arial MT"/>
              </a:rPr>
              <a:t> </a:t>
            </a:r>
            <a:r>
              <a:rPr sz="1050" spc="-19" dirty="0">
                <a:solidFill>
                  <a:srgbClr val="FFFFFF"/>
                </a:solidFill>
                <a:latin typeface="Arial MT"/>
                <a:cs typeface="Arial MT"/>
              </a:rPr>
              <a:t>A</a:t>
            </a:r>
            <a:r>
              <a:rPr sz="1050" spc="-15" dirty="0">
                <a:solidFill>
                  <a:srgbClr val="FFFFFF"/>
                </a:solidFill>
                <a:latin typeface="Arial MT"/>
                <a:cs typeface="Arial MT"/>
              </a:rPr>
              <a:t>v</a:t>
            </a:r>
            <a:r>
              <a:rPr sz="1050" dirty="0">
                <a:solidFill>
                  <a:srgbClr val="FFFFFF"/>
                </a:solidFill>
                <a:latin typeface="Arial MT"/>
                <a:cs typeface="Arial MT"/>
              </a:rPr>
              <a:t>anzados</a:t>
            </a:r>
            <a:endParaRPr sz="1050">
              <a:latin typeface="Arial MT"/>
              <a:cs typeface="Arial MT"/>
            </a:endParaRPr>
          </a:p>
          <a:p>
            <a:pPr marL="198120" marR="193358" indent="109538"/>
            <a:r>
              <a:rPr sz="1050" dirty="0">
                <a:solidFill>
                  <a:srgbClr val="FFFFFF"/>
                </a:solidFill>
                <a:latin typeface="Arial MT"/>
                <a:cs typeface="Arial MT"/>
              </a:rPr>
              <a:t>/</a:t>
            </a:r>
            <a:r>
              <a:rPr sz="1050" spc="289" dirty="0">
                <a:solidFill>
                  <a:srgbClr val="FFFFFF"/>
                </a:solidFill>
                <a:latin typeface="Arial MT"/>
                <a:cs typeface="Arial MT"/>
              </a:rPr>
              <a:t> </a:t>
            </a:r>
            <a:r>
              <a:rPr sz="1050" spc="-8" dirty="0">
                <a:solidFill>
                  <a:srgbClr val="FFFFFF"/>
                </a:solidFill>
                <a:latin typeface="Arial MT"/>
                <a:cs typeface="Arial MT"/>
              </a:rPr>
              <a:t>Troyanos </a:t>
            </a:r>
            <a:r>
              <a:rPr sz="1050" spc="-4" dirty="0">
                <a:solidFill>
                  <a:srgbClr val="FFFFFF"/>
                </a:solidFill>
                <a:latin typeface="Arial MT"/>
                <a:cs typeface="Arial MT"/>
              </a:rPr>
              <a:t> </a:t>
            </a:r>
            <a:r>
              <a:rPr sz="1050" dirty="0">
                <a:solidFill>
                  <a:srgbClr val="FFFFFF"/>
                </a:solidFill>
                <a:latin typeface="Arial MT"/>
                <a:cs typeface="Arial MT"/>
              </a:rPr>
              <a:t>(I</a:t>
            </a:r>
            <a:r>
              <a:rPr sz="1050" spc="-45" dirty="0">
                <a:solidFill>
                  <a:srgbClr val="FFFFFF"/>
                </a:solidFill>
                <a:latin typeface="Arial MT"/>
                <a:cs typeface="Arial MT"/>
              </a:rPr>
              <a:t> </a:t>
            </a:r>
            <a:r>
              <a:rPr sz="1050" dirty="0">
                <a:solidFill>
                  <a:srgbClr val="FFFFFF"/>
                </a:solidFill>
                <a:latin typeface="Arial MT"/>
                <a:cs typeface="Arial MT"/>
              </a:rPr>
              <a:t>LOVE</a:t>
            </a:r>
            <a:r>
              <a:rPr sz="1050" spc="-53" dirty="0">
                <a:solidFill>
                  <a:srgbClr val="FFFFFF"/>
                </a:solidFill>
                <a:latin typeface="Arial MT"/>
                <a:cs typeface="Arial MT"/>
              </a:rPr>
              <a:t> </a:t>
            </a:r>
            <a:r>
              <a:rPr sz="1050" spc="-4" dirty="0">
                <a:solidFill>
                  <a:srgbClr val="FFFFFF"/>
                </a:solidFill>
                <a:latin typeface="Arial MT"/>
                <a:cs typeface="Arial MT"/>
              </a:rPr>
              <a:t>YOU)</a:t>
            </a:r>
            <a:endParaRPr sz="1050">
              <a:latin typeface="Arial MT"/>
              <a:cs typeface="Arial MT"/>
            </a:endParaRPr>
          </a:p>
        </p:txBody>
      </p:sp>
      <p:sp>
        <p:nvSpPr>
          <p:cNvPr id="14" name="object 14"/>
          <p:cNvSpPr txBox="1"/>
          <p:nvPr/>
        </p:nvSpPr>
        <p:spPr>
          <a:xfrm>
            <a:off x="5155502" y="1459230"/>
            <a:ext cx="704850" cy="563135"/>
          </a:xfrm>
          <a:prstGeom prst="rect">
            <a:avLst/>
          </a:prstGeom>
        </p:spPr>
        <p:txBody>
          <a:bodyPr vert="horz" wrap="square" lIns="0" tIns="9049" rIns="0" bIns="0" rtlCol="0">
            <a:spAutoFit/>
          </a:bodyPr>
          <a:lstStyle/>
          <a:p>
            <a:pPr marL="9525" marR="3810" indent="55721" algn="just">
              <a:spcBef>
                <a:spcPts val="71"/>
              </a:spcBef>
            </a:pPr>
            <a:r>
              <a:rPr sz="1200" spc="-8" dirty="0">
                <a:solidFill>
                  <a:srgbClr val="FFFFFF"/>
                </a:solidFill>
                <a:latin typeface="Arial MT"/>
                <a:cs typeface="Arial MT"/>
              </a:rPr>
              <a:t>Robo </a:t>
            </a:r>
            <a:r>
              <a:rPr sz="1200" spc="-4" dirty="0">
                <a:solidFill>
                  <a:srgbClr val="FFFFFF"/>
                </a:solidFill>
                <a:latin typeface="Arial MT"/>
                <a:cs typeface="Arial MT"/>
              </a:rPr>
              <a:t>de </a:t>
            </a:r>
            <a:r>
              <a:rPr sz="1200" dirty="0">
                <a:solidFill>
                  <a:srgbClr val="FFFFFF"/>
                </a:solidFill>
                <a:latin typeface="Arial MT"/>
                <a:cs typeface="Arial MT"/>
              </a:rPr>
              <a:t> </a:t>
            </a:r>
            <a:r>
              <a:rPr sz="1200" spc="-4" dirty="0">
                <a:solidFill>
                  <a:srgbClr val="FFFFFF"/>
                </a:solidFill>
                <a:latin typeface="Arial MT"/>
                <a:cs typeface="Arial MT"/>
              </a:rPr>
              <a:t>Identidad </a:t>
            </a:r>
            <a:r>
              <a:rPr sz="1200" dirty="0">
                <a:solidFill>
                  <a:srgbClr val="FFFFFF"/>
                </a:solidFill>
                <a:latin typeface="Arial MT"/>
                <a:cs typeface="Arial MT"/>
              </a:rPr>
              <a:t> </a:t>
            </a:r>
            <a:r>
              <a:rPr sz="1200" spc="-4" dirty="0">
                <a:solidFill>
                  <a:srgbClr val="FFFFFF"/>
                </a:solidFill>
                <a:latin typeface="Arial MT"/>
                <a:cs typeface="Arial MT"/>
              </a:rPr>
              <a:t>(Phishing)</a:t>
            </a:r>
            <a:endParaRPr sz="1200">
              <a:latin typeface="Arial MT"/>
              <a:cs typeface="Arial MT"/>
            </a:endParaRPr>
          </a:p>
        </p:txBody>
      </p:sp>
      <p:sp>
        <p:nvSpPr>
          <p:cNvPr id="15" name="object 15"/>
          <p:cNvSpPr txBox="1"/>
          <p:nvPr/>
        </p:nvSpPr>
        <p:spPr>
          <a:xfrm>
            <a:off x="6064568" y="2484501"/>
            <a:ext cx="1130141" cy="656429"/>
          </a:xfrm>
          <a:prstGeom prst="rect">
            <a:avLst/>
          </a:prstGeom>
        </p:spPr>
        <p:txBody>
          <a:bodyPr vert="horz" wrap="square" lIns="0" tIns="10001" rIns="0" bIns="0" rtlCol="0">
            <a:spAutoFit/>
          </a:bodyPr>
          <a:lstStyle/>
          <a:p>
            <a:pPr marL="219551" marR="213836" algn="ctr">
              <a:spcBef>
                <a:spcPts val="79"/>
              </a:spcBef>
            </a:pPr>
            <a:r>
              <a:rPr sz="1050" spc="-4" dirty="0">
                <a:solidFill>
                  <a:srgbClr val="FFFFFF"/>
                </a:solidFill>
                <a:latin typeface="Arial MT"/>
                <a:cs typeface="Arial MT"/>
              </a:rPr>
              <a:t>Crimen </a:t>
            </a:r>
            <a:r>
              <a:rPr sz="1050" dirty="0">
                <a:solidFill>
                  <a:srgbClr val="FFFFFF"/>
                </a:solidFill>
                <a:latin typeface="Arial MT"/>
                <a:cs typeface="Arial MT"/>
              </a:rPr>
              <a:t> Organiza</a:t>
            </a:r>
            <a:r>
              <a:rPr sz="1050" spc="-11" dirty="0">
                <a:solidFill>
                  <a:srgbClr val="FFFFFF"/>
                </a:solidFill>
                <a:latin typeface="Arial MT"/>
                <a:cs typeface="Arial MT"/>
              </a:rPr>
              <a:t>d</a:t>
            </a:r>
            <a:r>
              <a:rPr sz="1050" dirty="0">
                <a:solidFill>
                  <a:srgbClr val="FFFFFF"/>
                </a:solidFill>
                <a:latin typeface="Arial MT"/>
                <a:cs typeface="Arial MT"/>
              </a:rPr>
              <a:t>o</a:t>
            </a:r>
            <a:endParaRPr sz="1050">
              <a:latin typeface="Arial MT"/>
              <a:cs typeface="Arial MT"/>
            </a:endParaRPr>
          </a:p>
          <a:p>
            <a:pPr marL="9525" marR="3810" algn="ctr"/>
            <a:r>
              <a:rPr sz="1050" spc="-4" dirty="0">
                <a:solidFill>
                  <a:srgbClr val="FFFFFF"/>
                </a:solidFill>
                <a:latin typeface="Arial MT"/>
                <a:cs typeface="Arial MT"/>
              </a:rPr>
              <a:t>Robo</a:t>
            </a:r>
            <a:r>
              <a:rPr sz="1050" spc="-30" dirty="0">
                <a:solidFill>
                  <a:srgbClr val="FFFFFF"/>
                </a:solidFill>
                <a:latin typeface="Arial MT"/>
                <a:cs typeface="Arial MT"/>
              </a:rPr>
              <a:t> </a:t>
            </a:r>
            <a:r>
              <a:rPr sz="1050" dirty="0">
                <a:solidFill>
                  <a:srgbClr val="FFFFFF"/>
                </a:solidFill>
                <a:latin typeface="Arial MT"/>
                <a:cs typeface="Arial MT"/>
              </a:rPr>
              <a:t>Datos,</a:t>
            </a:r>
            <a:r>
              <a:rPr sz="1050" spc="-34" dirty="0">
                <a:solidFill>
                  <a:srgbClr val="FFFFFF"/>
                </a:solidFill>
                <a:latin typeface="Arial MT"/>
                <a:cs typeface="Arial MT"/>
              </a:rPr>
              <a:t> </a:t>
            </a:r>
            <a:r>
              <a:rPr sz="1050" spc="-4" dirty="0">
                <a:solidFill>
                  <a:srgbClr val="FFFFFF"/>
                </a:solidFill>
                <a:latin typeface="Arial MT"/>
                <a:cs typeface="Arial MT"/>
              </a:rPr>
              <a:t>DoS</a:t>
            </a:r>
            <a:r>
              <a:rPr sz="1050" spc="-11" dirty="0">
                <a:solidFill>
                  <a:srgbClr val="FFFFFF"/>
                </a:solidFill>
                <a:latin typeface="Arial MT"/>
                <a:cs typeface="Arial MT"/>
              </a:rPr>
              <a:t> </a:t>
            </a:r>
            <a:r>
              <a:rPr sz="1050" dirty="0">
                <a:solidFill>
                  <a:srgbClr val="FFFFFF"/>
                </a:solidFill>
                <a:latin typeface="Arial MT"/>
                <a:cs typeface="Arial MT"/>
              </a:rPr>
              <a:t>/ </a:t>
            </a:r>
            <a:r>
              <a:rPr sz="1050" spc="-281" dirty="0">
                <a:solidFill>
                  <a:srgbClr val="FFFFFF"/>
                </a:solidFill>
                <a:latin typeface="Arial MT"/>
                <a:cs typeface="Arial MT"/>
              </a:rPr>
              <a:t> </a:t>
            </a:r>
            <a:r>
              <a:rPr sz="1050" spc="-4" dirty="0">
                <a:solidFill>
                  <a:srgbClr val="FFFFFF"/>
                </a:solidFill>
                <a:latin typeface="Arial MT"/>
                <a:cs typeface="Arial MT"/>
              </a:rPr>
              <a:t>DDoS</a:t>
            </a:r>
            <a:endParaRPr sz="1050">
              <a:latin typeface="Arial MT"/>
              <a:cs typeface="Arial MT"/>
            </a:endParaRPr>
          </a:p>
        </p:txBody>
      </p:sp>
      <p:grpSp>
        <p:nvGrpSpPr>
          <p:cNvPr id="16" name="object 16"/>
          <p:cNvGrpSpPr/>
          <p:nvPr/>
        </p:nvGrpSpPr>
        <p:grpSpPr>
          <a:xfrm>
            <a:off x="1275160" y="2105025"/>
            <a:ext cx="6648926" cy="2223135"/>
            <a:chOff x="176212" y="2806700"/>
            <a:chExt cx="8865235" cy="2964180"/>
          </a:xfrm>
        </p:grpSpPr>
        <p:pic>
          <p:nvPicPr>
            <p:cNvPr id="17" name="object 17"/>
            <p:cNvPicPr/>
            <p:nvPr/>
          </p:nvPicPr>
          <p:blipFill>
            <a:blip r:embed="rId9" cstate="print"/>
            <a:stretch>
              <a:fillRect/>
            </a:stretch>
          </p:blipFill>
          <p:spPr>
            <a:xfrm>
              <a:off x="188912" y="4216400"/>
              <a:ext cx="8839263" cy="1524000"/>
            </a:xfrm>
            <a:prstGeom prst="rect">
              <a:avLst/>
            </a:prstGeom>
          </p:spPr>
        </p:pic>
        <p:sp>
          <p:nvSpPr>
            <p:cNvPr id="18" name="object 18"/>
            <p:cNvSpPr/>
            <p:nvPr/>
          </p:nvSpPr>
          <p:spPr>
            <a:xfrm>
              <a:off x="188912" y="4216400"/>
              <a:ext cx="8839835" cy="1524000"/>
            </a:xfrm>
            <a:custGeom>
              <a:avLst/>
              <a:gdLst/>
              <a:ahLst/>
              <a:cxnLst/>
              <a:rect l="l" t="t" r="r" b="b"/>
              <a:pathLst>
                <a:path w="8839835" h="1524000">
                  <a:moveTo>
                    <a:pt x="0" y="381000"/>
                  </a:moveTo>
                  <a:lnTo>
                    <a:pt x="8077263" y="381000"/>
                  </a:lnTo>
                  <a:lnTo>
                    <a:pt x="8077263" y="0"/>
                  </a:lnTo>
                  <a:lnTo>
                    <a:pt x="8839263" y="762000"/>
                  </a:lnTo>
                  <a:lnTo>
                    <a:pt x="8077263" y="1524000"/>
                  </a:lnTo>
                  <a:lnTo>
                    <a:pt x="8077263" y="1143000"/>
                  </a:lnTo>
                  <a:lnTo>
                    <a:pt x="0" y="1143000"/>
                  </a:lnTo>
                  <a:lnTo>
                    <a:pt x="0" y="381000"/>
                  </a:lnTo>
                  <a:close/>
                </a:path>
              </a:pathLst>
            </a:custGeom>
            <a:ln w="25400">
              <a:solidFill>
                <a:srgbClr val="336600"/>
              </a:solidFill>
            </a:ln>
          </p:spPr>
          <p:txBody>
            <a:bodyPr wrap="square" lIns="0" tIns="0" rIns="0" bIns="0" rtlCol="0"/>
            <a:lstStyle/>
            <a:p>
              <a:endParaRPr sz="1050"/>
            </a:p>
          </p:txBody>
        </p:sp>
        <p:sp>
          <p:nvSpPr>
            <p:cNvPr id="19" name="object 19"/>
            <p:cNvSpPr/>
            <p:nvPr/>
          </p:nvSpPr>
          <p:spPr>
            <a:xfrm>
              <a:off x="2116201" y="4191000"/>
              <a:ext cx="1905" cy="381000"/>
            </a:xfrm>
            <a:custGeom>
              <a:avLst/>
              <a:gdLst/>
              <a:ahLst/>
              <a:cxnLst/>
              <a:rect l="l" t="t" r="r" b="b"/>
              <a:pathLst>
                <a:path w="1905" h="381000">
                  <a:moveTo>
                    <a:pt x="1524" y="0"/>
                  </a:moveTo>
                  <a:lnTo>
                    <a:pt x="0" y="381000"/>
                  </a:lnTo>
                </a:path>
              </a:pathLst>
            </a:custGeom>
            <a:ln w="25400">
              <a:solidFill>
                <a:srgbClr val="404040"/>
              </a:solidFill>
            </a:ln>
          </p:spPr>
          <p:txBody>
            <a:bodyPr wrap="square" lIns="0" tIns="0" rIns="0" bIns="0" rtlCol="0"/>
            <a:lstStyle/>
            <a:p>
              <a:endParaRPr sz="1050"/>
            </a:p>
          </p:txBody>
        </p:sp>
        <p:sp>
          <p:nvSpPr>
            <p:cNvPr id="20" name="object 20"/>
            <p:cNvSpPr/>
            <p:nvPr/>
          </p:nvSpPr>
          <p:spPr>
            <a:xfrm>
              <a:off x="990600" y="2819400"/>
              <a:ext cx="6289675" cy="2938780"/>
            </a:xfrm>
            <a:custGeom>
              <a:avLst/>
              <a:gdLst/>
              <a:ahLst/>
              <a:cxnLst/>
              <a:rect l="l" t="t" r="r" b="b"/>
              <a:pathLst>
                <a:path w="6289675" h="2938779">
                  <a:moveTo>
                    <a:pt x="1133475" y="2554351"/>
                  </a:moveTo>
                  <a:lnTo>
                    <a:pt x="1131951" y="2935287"/>
                  </a:lnTo>
                </a:path>
                <a:path w="6289675" h="2938779">
                  <a:moveTo>
                    <a:pt x="4762" y="14224"/>
                  </a:moveTo>
                  <a:lnTo>
                    <a:pt x="0" y="1752600"/>
                  </a:lnTo>
                </a:path>
                <a:path w="6289675" h="2938779">
                  <a:moveTo>
                    <a:pt x="2320925" y="0"/>
                  </a:moveTo>
                  <a:lnTo>
                    <a:pt x="2314575" y="1738376"/>
                  </a:lnTo>
                </a:path>
                <a:path w="6289675" h="2938779">
                  <a:moveTo>
                    <a:pt x="2316226" y="2548001"/>
                  </a:moveTo>
                  <a:lnTo>
                    <a:pt x="2314575" y="2928937"/>
                  </a:lnTo>
                </a:path>
                <a:path w="6289675" h="2938779">
                  <a:moveTo>
                    <a:pt x="3554476" y="1371600"/>
                  </a:moveTo>
                  <a:lnTo>
                    <a:pt x="3552825" y="1752600"/>
                  </a:lnTo>
                </a:path>
                <a:path w="6289675" h="2938779">
                  <a:moveTo>
                    <a:pt x="3549650" y="2557399"/>
                  </a:moveTo>
                  <a:lnTo>
                    <a:pt x="3548126" y="2938462"/>
                  </a:lnTo>
                </a:path>
                <a:path w="6289675" h="2938779">
                  <a:moveTo>
                    <a:pt x="4776851" y="0"/>
                  </a:moveTo>
                  <a:lnTo>
                    <a:pt x="4772025" y="1738249"/>
                  </a:lnTo>
                </a:path>
                <a:path w="6289675" h="2938779">
                  <a:moveTo>
                    <a:pt x="4773676" y="2557526"/>
                  </a:moveTo>
                  <a:lnTo>
                    <a:pt x="4772025" y="2938462"/>
                  </a:lnTo>
                </a:path>
                <a:path w="6289675" h="2938779">
                  <a:moveTo>
                    <a:pt x="6289675" y="1357249"/>
                  </a:moveTo>
                  <a:lnTo>
                    <a:pt x="6288151" y="1738249"/>
                  </a:lnTo>
                </a:path>
                <a:path w="6289675" h="2938779">
                  <a:moveTo>
                    <a:pt x="6278626" y="2551176"/>
                  </a:moveTo>
                  <a:lnTo>
                    <a:pt x="6276975" y="2932112"/>
                  </a:lnTo>
                </a:path>
              </a:pathLst>
            </a:custGeom>
            <a:ln w="25400">
              <a:solidFill>
                <a:srgbClr val="404040"/>
              </a:solidFill>
            </a:ln>
          </p:spPr>
          <p:txBody>
            <a:bodyPr wrap="square" lIns="0" tIns="0" rIns="0" bIns="0" rtlCol="0"/>
            <a:lstStyle/>
            <a:p>
              <a:endParaRPr sz="1050"/>
            </a:p>
          </p:txBody>
        </p:sp>
      </p:grpSp>
      <p:sp>
        <p:nvSpPr>
          <p:cNvPr id="21" name="object 21"/>
          <p:cNvSpPr txBox="1"/>
          <p:nvPr/>
        </p:nvSpPr>
        <p:spPr>
          <a:xfrm>
            <a:off x="2459546" y="4276497"/>
            <a:ext cx="398621" cy="217367"/>
          </a:xfrm>
          <a:prstGeom prst="rect">
            <a:avLst/>
          </a:prstGeom>
        </p:spPr>
        <p:txBody>
          <a:bodyPr vert="horz" wrap="square" lIns="0" tIns="9525" rIns="0" bIns="0" rtlCol="0">
            <a:spAutoFit/>
          </a:bodyPr>
          <a:lstStyle/>
          <a:p>
            <a:pPr marL="9525">
              <a:spcBef>
                <a:spcPts val="75"/>
              </a:spcBef>
            </a:pPr>
            <a:r>
              <a:rPr sz="1350" spc="-8" dirty="0">
                <a:latin typeface="Arial MT"/>
                <a:cs typeface="Arial MT"/>
              </a:rPr>
              <a:t>1995</a:t>
            </a:r>
            <a:endParaRPr sz="1350">
              <a:latin typeface="Arial MT"/>
              <a:cs typeface="Arial MT"/>
            </a:endParaRPr>
          </a:p>
        </p:txBody>
      </p:sp>
      <p:sp>
        <p:nvSpPr>
          <p:cNvPr id="22" name="object 22"/>
          <p:cNvSpPr txBox="1"/>
          <p:nvPr/>
        </p:nvSpPr>
        <p:spPr>
          <a:xfrm>
            <a:off x="3444430" y="4276497"/>
            <a:ext cx="398621" cy="217367"/>
          </a:xfrm>
          <a:prstGeom prst="rect">
            <a:avLst/>
          </a:prstGeom>
        </p:spPr>
        <p:txBody>
          <a:bodyPr vert="horz" wrap="square" lIns="0" tIns="9525" rIns="0" bIns="0" rtlCol="0">
            <a:spAutoFit/>
          </a:bodyPr>
          <a:lstStyle/>
          <a:p>
            <a:pPr marL="9525">
              <a:spcBef>
                <a:spcPts val="75"/>
              </a:spcBef>
            </a:pPr>
            <a:r>
              <a:rPr sz="1350" spc="-8" dirty="0">
                <a:latin typeface="Arial MT"/>
                <a:cs typeface="Arial MT"/>
              </a:rPr>
              <a:t>2000</a:t>
            </a:r>
            <a:endParaRPr sz="1350">
              <a:latin typeface="Arial MT"/>
              <a:cs typeface="Arial MT"/>
            </a:endParaRPr>
          </a:p>
        </p:txBody>
      </p:sp>
      <p:sp>
        <p:nvSpPr>
          <p:cNvPr id="23" name="object 23"/>
          <p:cNvSpPr txBox="1"/>
          <p:nvPr/>
        </p:nvSpPr>
        <p:spPr>
          <a:xfrm>
            <a:off x="4193477" y="4282440"/>
            <a:ext cx="645795" cy="217367"/>
          </a:xfrm>
          <a:prstGeom prst="rect">
            <a:avLst/>
          </a:prstGeom>
        </p:spPr>
        <p:txBody>
          <a:bodyPr vert="horz" wrap="square" lIns="0" tIns="9525" rIns="0" bIns="0" rtlCol="0">
            <a:spAutoFit/>
          </a:bodyPr>
          <a:lstStyle/>
          <a:p>
            <a:pPr marL="9525">
              <a:spcBef>
                <a:spcPts val="75"/>
              </a:spcBef>
            </a:pPr>
            <a:r>
              <a:rPr sz="1350" spc="-8" dirty="0">
                <a:latin typeface="Arial MT"/>
                <a:cs typeface="Arial MT"/>
              </a:rPr>
              <a:t>2003</a:t>
            </a:r>
            <a:r>
              <a:rPr sz="1350" dirty="0">
                <a:latin typeface="Arial MT"/>
                <a:cs typeface="Arial MT"/>
              </a:rPr>
              <a:t>-</a:t>
            </a:r>
            <a:r>
              <a:rPr sz="1350" spc="-8" dirty="0">
                <a:latin typeface="Arial MT"/>
                <a:cs typeface="Arial MT"/>
              </a:rPr>
              <a:t>06</a:t>
            </a:r>
            <a:endParaRPr sz="1350">
              <a:latin typeface="Arial MT"/>
              <a:cs typeface="Arial MT"/>
            </a:endParaRPr>
          </a:p>
        </p:txBody>
      </p:sp>
      <p:sp>
        <p:nvSpPr>
          <p:cNvPr id="24" name="object 24"/>
          <p:cNvSpPr txBox="1"/>
          <p:nvPr/>
        </p:nvSpPr>
        <p:spPr>
          <a:xfrm>
            <a:off x="5117496" y="4276497"/>
            <a:ext cx="645795" cy="217367"/>
          </a:xfrm>
          <a:prstGeom prst="rect">
            <a:avLst/>
          </a:prstGeom>
        </p:spPr>
        <p:txBody>
          <a:bodyPr vert="horz" wrap="square" lIns="0" tIns="9525" rIns="0" bIns="0" rtlCol="0">
            <a:spAutoFit/>
          </a:bodyPr>
          <a:lstStyle/>
          <a:p>
            <a:pPr marL="9525">
              <a:spcBef>
                <a:spcPts val="75"/>
              </a:spcBef>
            </a:pPr>
            <a:r>
              <a:rPr sz="1350" spc="-8" dirty="0">
                <a:latin typeface="Arial MT"/>
                <a:cs typeface="Arial MT"/>
              </a:rPr>
              <a:t>2005</a:t>
            </a:r>
            <a:r>
              <a:rPr sz="1350" dirty="0">
                <a:latin typeface="Arial MT"/>
                <a:cs typeface="Arial MT"/>
              </a:rPr>
              <a:t>-</a:t>
            </a:r>
            <a:r>
              <a:rPr sz="1350" spc="-8" dirty="0">
                <a:latin typeface="Arial MT"/>
                <a:cs typeface="Arial MT"/>
              </a:rPr>
              <a:t>09</a:t>
            </a:r>
            <a:endParaRPr sz="1350">
              <a:latin typeface="Arial MT"/>
              <a:cs typeface="Arial MT"/>
            </a:endParaRPr>
          </a:p>
        </p:txBody>
      </p:sp>
      <p:sp>
        <p:nvSpPr>
          <p:cNvPr id="25" name="object 25"/>
          <p:cNvSpPr txBox="1"/>
          <p:nvPr/>
        </p:nvSpPr>
        <p:spPr>
          <a:xfrm>
            <a:off x="6251162" y="4276497"/>
            <a:ext cx="645795" cy="217367"/>
          </a:xfrm>
          <a:prstGeom prst="rect">
            <a:avLst/>
          </a:prstGeom>
        </p:spPr>
        <p:txBody>
          <a:bodyPr vert="horz" wrap="square" lIns="0" tIns="9525" rIns="0" bIns="0" rtlCol="0">
            <a:spAutoFit/>
          </a:bodyPr>
          <a:lstStyle/>
          <a:p>
            <a:pPr marL="9525">
              <a:spcBef>
                <a:spcPts val="75"/>
              </a:spcBef>
            </a:pPr>
            <a:r>
              <a:rPr sz="1350" spc="-8" dirty="0">
                <a:latin typeface="Arial MT"/>
                <a:cs typeface="Arial MT"/>
              </a:rPr>
              <a:t>2009</a:t>
            </a:r>
            <a:r>
              <a:rPr sz="1350" dirty="0">
                <a:latin typeface="Arial MT"/>
                <a:cs typeface="Arial MT"/>
              </a:rPr>
              <a:t>-</a:t>
            </a:r>
            <a:r>
              <a:rPr lang="en-US" sz="1350" spc="-8" dirty="0">
                <a:latin typeface="Arial MT"/>
                <a:cs typeface="Arial MT"/>
              </a:rPr>
              <a:t>22</a:t>
            </a:r>
            <a:endParaRPr sz="1350" dirty="0">
              <a:latin typeface="Arial MT"/>
              <a:cs typeface="Arial MT"/>
            </a:endParaRPr>
          </a:p>
        </p:txBody>
      </p:sp>
      <p:sp>
        <p:nvSpPr>
          <p:cNvPr id="26" name="object 26"/>
          <p:cNvSpPr/>
          <p:nvPr/>
        </p:nvSpPr>
        <p:spPr>
          <a:xfrm>
            <a:off x="1885950" y="4029075"/>
            <a:ext cx="1429" cy="285750"/>
          </a:xfrm>
          <a:custGeom>
            <a:avLst/>
            <a:gdLst/>
            <a:ahLst/>
            <a:cxnLst/>
            <a:rect l="l" t="t" r="r" b="b"/>
            <a:pathLst>
              <a:path w="1905" h="381000">
                <a:moveTo>
                  <a:pt x="1587" y="0"/>
                </a:moveTo>
                <a:lnTo>
                  <a:pt x="0" y="381000"/>
                </a:lnTo>
              </a:path>
            </a:pathLst>
          </a:custGeom>
          <a:ln w="25400">
            <a:solidFill>
              <a:srgbClr val="404040"/>
            </a:solidFill>
          </a:ln>
        </p:spPr>
        <p:txBody>
          <a:bodyPr wrap="square" lIns="0" tIns="0" rIns="0" bIns="0" rtlCol="0"/>
          <a:lstStyle/>
          <a:p>
            <a:endParaRPr sz="1050"/>
          </a:p>
        </p:txBody>
      </p:sp>
      <p:sp>
        <p:nvSpPr>
          <p:cNvPr id="27" name="object 27"/>
          <p:cNvSpPr txBox="1"/>
          <p:nvPr/>
        </p:nvSpPr>
        <p:spPr>
          <a:xfrm>
            <a:off x="1659256" y="4269181"/>
            <a:ext cx="398621" cy="217367"/>
          </a:xfrm>
          <a:prstGeom prst="rect">
            <a:avLst/>
          </a:prstGeom>
        </p:spPr>
        <p:txBody>
          <a:bodyPr vert="horz" wrap="square" lIns="0" tIns="9525" rIns="0" bIns="0" rtlCol="0">
            <a:spAutoFit/>
          </a:bodyPr>
          <a:lstStyle/>
          <a:p>
            <a:pPr marL="9525">
              <a:spcBef>
                <a:spcPts val="75"/>
              </a:spcBef>
            </a:pPr>
            <a:r>
              <a:rPr sz="1350" spc="-8" dirty="0">
                <a:latin typeface="Arial MT"/>
                <a:cs typeface="Arial MT"/>
              </a:rPr>
              <a:t>1977</a:t>
            </a:r>
            <a:endParaRPr sz="1350">
              <a:latin typeface="Arial MT"/>
              <a:cs typeface="Arial M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6" y="1337129"/>
            <a:ext cx="7717499" cy="172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Si un atacante intenta hackear este código utilizando el método descrito pasando un nombre de usuario de billy@email.com'--, su sentencia SQL construida de forma segura desactivará el ataque, como se muestra a continuación </a:t>
            </a:r>
            <a:endParaRPr lang="es-CO" dirty="0"/>
          </a:p>
        </p:txBody>
      </p:sp>
      <p:pic>
        <p:nvPicPr>
          <p:cNvPr id="5" name="Imagen 4">
            <a:extLst>
              <a:ext uri="{FF2B5EF4-FFF2-40B4-BE49-F238E27FC236}">
                <a16:creationId xmlns:a16="http://schemas.microsoft.com/office/drawing/2014/main" id="{38B50A45-F14C-E805-B2B5-9C0567F79930}"/>
              </a:ext>
            </a:extLst>
          </p:cNvPr>
          <p:cNvPicPr>
            <a:picLocks noChangeAspect="1"/>
          </p:cNvPicPr>
          <p:nvPr/>
        </p:nvPicPr>
        <p:blipFill>
          <a:blip r:embed="rId3"/>
          <a:stretch>
            <a:fillRect/>
          </a:stretch>
        </p:blipFill>
        <p:spPr>
          <a:xfrm>
            <a:off x="1609700" y="2703286"/>
            <a:ext cx="5924550" cy="1028700"/>
          </a:xfrm>
          <a:prstGeom prst="rect">
            <a:avLst/>
          </a:prstGeom>
        </p:spPr>
      </p:pic>
    </p:spTree>
    <p:extLst>
      <p:ext uri="{BB962C8B-B14F-4D97-AF65-F5344CB8AC3E}">
        <p14:creationId xmlns:p14="http://schemas.microsoft.com/office/powerpoint/2010/main" val="28067750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6" y="1337129"/>
            <a:ext cx="7717499" cy="172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Como el controlador de la base de datos se asegura de no terminar la sentencia SQL antes de tiempo, esta sentencia SELECT no devolverá ningún usuario y el ataque debería fallar. Las sentencias parametrizadas garantizan que el controlador de la base de datos trate todos los caracteres de control (como </a:t>
            </a:r>
            <a:r>
              <a:rPr lang="es-ES" b="1" dirty="0"/>
              <a:t>'</a:t>
            </a:r>
            <a:r>
              <a:rPr lang="es-ES" dirty="0"/>
              <a:t>, </a:t>
            </a:r>
            <a:r>
              <a:rPr lang="es-ES" b="1" dirty="0"/>
              <a:t>--</a:t>
            </a:r>
            <a:r>
              <a:rPr lang="es-ES" dirty="0"/>
              <a:t> y </a:t>
            </a:r>
            <a:r>
              <a:rPr lang="es-ES" b="1" dirty="0"/>
              <a:t>;</a:t>
            </a:r>
            <a:r>
              <a:rPr lang="es-ES" dirty="0"/>
              <a:t>) como una entrada a la sentencia SQL, en lugar de como parte de la sentencia SQL.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Si no está seguro de si su sitio web utiliza sentencias parametrizadas, ¡compruébelo inmediatamente! La inyección SQL es probablemente el mayor riesgo al que se enfrenta su sitio web.</a:t>
            </a:r>
            <a:endParaRPr lang="es-CO" dirty="0"/>
          </a:p>
        </p:txBody>
      </p:sp>
      <p:pic>
        <p:nvPicPr>
          <p:cNvPr id="2" name="Imagen 1">
            <a:extLst>
              <a:ext uri="{FF2B5EF4-FFF2-40B4-BE49-F238E27FC236}">
                <a16:creationId xmlns:a16="http://schemas.microsoft.com/office/drawing/2014/main" id="{AF243C2F-BA54-7E34-155D-523305F44834}"/>
              </a:ext>
            </a:extLst>
          </p:cNvPr>
          <p:cNvPicPr>
            <a:picLocks noChangeAspect="1"/>
          </p:cNvPicPr>
          <p:nvPr/>
        </p:nvPicPr>
        <p:blipFill>
          <a:blip r:embed="rId3"/>
          <a:stretch>
            <a:fillRect/>
          </a:stretch>
        </p:blipFill>
        <p:spPr>
          <a:xfrm>
            <a:off x="1609700" y="3730752"/>
            <a:ext cx="5924550" cy="1028700"/>
          </a:xfrm>
          <a:prstGeom prst="rect">
            <a:avLst/>
          </a:prstGeom>
        </p:spPr>
      </p:pic>
    </p:spTree>
    <p:extLst>
      <p:ext uri="{BB962C8B-B14F-4D97-AF65-F5344CB8AC3E}">
        <p14:creationId xmlns:p14="http://schemas.microsoft.com/office/powerpoint/2010/main" val="2527053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2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Utilizar el mapeo objeto-relacional</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Muchas bibliotecas y </a:t>
            </a:r>
            <a:r>
              <a:rPr lang="es-ES" dirty="0" err="1"/>
              <a:t>frameworks</a:t>
            </a:r>
            <a:r>
              <a:rPr lang="es-ES" dirty="0"/>
              <a:t> de servidores web eliminan la construcción explícita de sentencias SQL en código y permiten acceder a objetos de datos mediante el </a:t>
            </a:r>
            <a:r>
              <a:rPr lang="es-ES" b="1" dirty="0"/>
              <a:t>mapeo objeto-relacional</a:t>
            </a:r>
            <a:r>
              <a:rPr lang="es-ES" dirty="0"/>
              <a:t>.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Las bibliotecas de </a:t>
            </a:r>
            <a:r>
              <a:rPr lang="es-ES" b="1" dirty="0"/>
              <a:t>mapeo objeto-relacional (ORM) </a:t>
            </a:r>
            <a:r>
              <a:rPr lang="es-ES" dirty="0"/>
              <a:t>asignan filas de tablas de bases de datos a objetos de código en memoria, lo que significa que el desarrollador no tiene que escribir sus propias sentencias SQL para leer y actualizar la base de datos.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Esta arquitectura protege contra los ataques de inyección SQL en la mayoría de los casos, pero puede seguir siendo vulnerable si se utilizan sentencias SQL personalizadas, por lo que es importante entender cómo funciona el ORM.</a:t>
            </a:r>
            <a:endParaRPr lang="es-CO" dirty="0"/>
          </a:p>
        </p:txBody>
      </p:sp>
    </p:spTree>
    <p:extLst>
      <p:ext uri="{BB962C8B-B14F-4D97-AF65-F5344CB8AC3E}">
        <p14:creationId xmlns:p14="http://schemas.microsoft.com/office/powerpoint/2010/main" val="10239925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2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6" y="1836056"/>
            <a:ext cx="7717499" cy="2075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Dado que los ORM utilizan </a:t>
            </a:r>
            <a:r>
              <a:rPr lang="es-ES" b="1" dirty="0"/>
              <a:t>parámetros </a:t>
            </a:r>
            <a:r>
              <a:rPr lang="es-ES" b="1" dirty="0" err="1"/>
              <a:t>bind</a:t>
            </a:r>
            <a:r>
              <a:rPr lang="es-ES" dirty="0"/>
              <a:t> por debajo, protegen contra ataques de inyección en la mayoría de los casos. Sin embargo, la mayoría de los ORM también tienen puertas traseras que permiten al desarrollador escribir SQL sin procesar si es necesario.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Si utiliza este tipo de funciones, debe tener cuidado con la forma en que construye las sentencias SQL. Por ejemplo, a continuación, se muestra código </a:t>
            </a:r>
            <a:r>
              <a:rPr lang="es-ES" dirty="0" err="1"/>
              <a:t>Rails</a:t>
            </a:r>
            <a:r>
              <a:rPr lang="es-ES" dirty="0"/>
              <a:t> vulnerable a inyecciones.</a:t>
            </a:r>
          </a:p>
        </p:txBody>
      </p:sp>
      <p:pic>
        <p:nvPicPr>
          <p:cNvPr id="4" name="Imagen 3">
            <a:extLst>
              <a:ext uri="{FF2B5EF4-FFF2-40B4-BE49-F238E27FC236}">
                <a16:creationId xmlns:a16="http://schemas.microsoft.com/office/drawing/2014/main" id="{46C359A3-66D8-926A-D2DC-18D11E3D34A7}"/>
              </a:ext>
            </a:extLst>
          </p:cNvPr>
          <p:cNvPicPr>
            <a:picLocks noChangeAspect="1"/>
          </p:cNvPicPr>
          <p:nvPr/>
        </p:nvPicPr>
        <p:blipFill>
          <a:blip r:embed="rId3"/>
          <a:stretch>
            <a:fillRect/>
          </a:stretch>
        </p:blipFill>
        <p:spPr>
          <a:xfrm>
            <a:off x="1585887" y="1231901"/>
            <a:ext cx="5972175" cy="447675"/>
          </a:xfrm>
          <a:prstGeom prst="rect">
            <a:avLst/>
          </a:prstGeom>
        </p:spPr>
      </p:pic>
      <p:pic>
        <p:nvPicPr>
          <p:cNvPr id="6" name="Imagen 5">
            <a:extLst>
              <a:ext uri="{FF2B5EF4-FFF2-40B4-BE49-F238E27FC236}">
                <a16:creationId xmlns:a16="http://schemas.microsoft.com/office/drawing/2014/main" id="{2A3ABB2E-9526-2457-47AE-DF7D93684341}"/>
              </a:ext>
            </a:extLst>
          </p:cNvPr>
          <p:cNvPicPr>
            <a:picLocks noChangeAspect="1"/>
          </p:cNvPicPr>
          <p:nvPr/>
        </p:nvPicPr>
        <p:blipFill>
          <a:blip r:embed="rId4"/>
          <a:stretch>
            <a:fillRect/>
          </a:stretch>
        </p:blipFill>
        <p:spPr>
          <a:xfrm>
            <a:off x="938186" y="4068079"/>
            <a:ext cx="7267575" cy="800100"/>
          </a:xfrm>
          <a:prstGeom prst="rect">
            <a:avLst/>
          </a:prstGeom>
        </p:spPr>
      </p:pic>
    </p:spTree>
    <p:extLst>
      <p:ext uri="{BB962C8B-B14F-4D97-AF65-F5344CB8AC3E}">
        <p14:creationId xmlns:p14="http://schemas.microsoft.com/office/powerpoint/2010/main" val="35281502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2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5" y="1962754"/>
            <a:ext cx="7717499" cy="11914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Dado que este código pasa parte de las sentencias SQL como una cadena sin procesar, un atacante puede pasar caracteres especiales para manipular la sentencia SQL que genera </a:t>
            </a:r>
            <a:r>
              <a:rPr lang="es-ES" dirty="0" err="1"/>
              <a:t>Rails</a:t>
            </a:r>
            <a:r>
              <a:rPr lang="es-ES" dirty="0"/>
              <a:t>. </a:t>
            </a:r>
            <a:r>
              <a:rPr lang="es-CO" dirty="0"/>
              <a:t>Si el atacante puede establecer la variable de contraseña como </a:t>
            </a:r>
            <a:r>
              <a:rPr lang="es-CO" b="1" dirty="0"/>
              <a:t>' OR 1=1</a:t>
            </a:r>
            <a:r>
              <a:rPr lang="es-CO" dirty="0"/>
              <a:t>, puede ejecutar una sentencia SQL que desactive la comprobación de contraseña</a:t>
            </a:r>
          </a:p>
          <a:p>
            <a:pPr marL="285750" indent="-285750">
              <a:buFont typeface="Arial" panose="020B0604020202020204" pitchFamily="34" charset="0"/>
              <a:buChar char="•"/>
            </a:pPr>
            <a:endParaRPr lang="es-ES" dirty="0"/>
          </a:p>
        </p:txBody>
      </p:sp>
      <p:pic>
        <p:nvPicPr>
          <p:cNvPr id="6" name="Imagen 5">
            <a:extLst>
              <a:ext uri="{FF2B5EF4-FFF2-40B4-BE49-F238E27FC236}">
                <a16:creationId xmlns:a16="http://schemas.microsoft.com/office/drawing/2014/main" id="{2A3ABB2E-9526-2457-47AE-DF7D93684341}"/>
              </a:ext>
            </a:extLst>
          </p:cNvPr>
          <p:cNvPicPr>
            <a:picLocks noChangeAspect="1"/>
          </p:cNvPicPr>
          <p:nvPr/>
        </p:nvPicPr>
        <p:blipFill>
          <a:blip r:embed="rId3"/>
          <a:stretch>
            <a:fillRect/>
          </a:stretch>
        </p:blipFill>
        <p:spPr>
          <a:xfrm>
            <a:off x="938187" y="1165374"/>
            <a:ext cx="7267575" cy="800100"/>
          </a:xfrm>
          <a:prstGeom prst="rect">
            <a:avLst/>
          </a:prstGeom>
        </p:spPr>
      </p:pic>
      <p:sp>
        <p:nvSpPr>
          <p:cNvPr id="5" name="CuadroTexto 4">
            <a:extLst>
              <a:ext uri="{FF2B5EF4-FFF2-40B4-BE49-F238E27FC236}">
                <a16:creationId xmlns:a16="http://schemas.microsoft.com/office/drawing/2014/main" id="{B491B14C-AD93-125B-CB32-7EF493C3D6B9}"/>
              </a:ext>
            </a:extLst>
          </p:cNvPr>
          <p:cNvSpPr txBox="1"/>
          <p:nvPr/>
        </p:nvSpPr>
        <p:spPr>
          <a:xfrm>
            <a:off x="713226" y="3951584"/>
            <a:ext cx="7717498" cy="6621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r>
              <a:rPr lang="es-ES"/>
              <a:t>La sentencia 1=1, que es trivialmente verdadera, desactiva la comprobación de contraseña</a:t>
            </a:r>
            <a:endParaRPr lang="es-CO" dirty="0"/>
          </a:p>
        </p:txBody>
      </p:sp>
      <p:pic>
        <p:nvPicPr>
          <p:cNvPr id="8" name="Imagen 7">
            <a:extLst>
              <a:ext uri="{FF2B5EF4-FFF2-40B4-BE49-F238E27FC236}">
                <a16:creationId xmlns:a16="http://schemas.microsoft.com/office/drawing/2014/main" id="{3E9F7B1D-42D1-9EA3-E300-EBAEEF95E882}"/>
              </a:ext>
            </a:extLst>
          </p:cNvPr>
          <p:cNvPicPr>
            <a:picLocks noChangeAspect="1"/>
          </p:cNvPicPr>
          <p:nvPr/>
        </p:nvPicPr>
        <p:blipFill>
          <a:blip r:embed="rId4"/>
          <a:stretch>
            <a:fillRect/>
          </a:stretch>
        </p:blipFill>
        <p:spPr>
          <a:xfrm>
            <a:off x="1242646" y="3331758"/>
            <a:ext cx="6658656" cy="442272"/>
          </a:xfrm>
          <a:prstGeom prst="rect">
            <a:avLst/>
          </a:prstGeom>
        </p:spPr>
      </p:pic>
    </p:spTree>
    <p:extLst>
      <p:ext uri="{BB962C8B-B14F-4D97-AF65-F5344CB8AC3E}">
        <p14:creationId xmlns:p14="http://schemas.microsoft.com/office/powerpoint/2010/main" val="1231919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bono SQL injection</a:t>
            </a:r>
            <a:endParaRPr dirty="0"/>
          </a:p>
        </p:txBody>
      </p:sp>
      <p:sp>
        <p:nvSpPr>
          <p:cNvPr id="2" name="CuadroTexto 1">
            <a:extLst>
              <a:ext uri="{FF2B5EF4-FFF2-40B4-BE49-F238E27FC236}">
                <a16:creationId xmlns:a16="http://schemas.microsoft.com/office/drawing/2014/main" id="{88F210A3-C33A-DA36-92A8-3FB64180806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Defensa en profundidad</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Como regla general, siempre debe asegurar su sitio web con redundancias. No basta con comprobar el código línea por línea en busca de vulnerabilidades. Es necesario tener en cuenta y aplicar la seguridad en todos los niveles, permitiendo que los fallos en un nivel sean mitigados por otras estrategias.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Es lo que se denomina </a:t>
            </a:r>
            <a:r>
              <a:rPr lang="es-ES" b="1" dirty="0"/>
              <a:t>defensa en profundidad</a:t>
            </a:r>
            <a:r>
              <a:rPr lang="es-ES" dirty="0"/>
              <a:t>. Piensa en cómo proteges tu casa. La defensa más importante es instalar cerraduras en todas las puertas y ventanas, pero también ayuda tener una alarma antirrobo, cámaras de seguridad, un seguro del hogar, y tal vez un perro grande de mal carácter, con el fin de cubrir todas las eventualidades. </a:t>
            </a:r>
            <a:endParaRPr lang="es-CO" dirty="0"/>
          </a:p>
        </p:txBody>
      </p:sp>
    </p:spTree>
    <p:extLst>
      <p:ext uri="{BB962C8B-B14F-4D97-AF65-F5344CB8AC3E}">
        <p14:creationId xmlns:p14="http://schemas.microsoft.com/office/powerpoint/2010/main" val="3499216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bono SQL injection</a:t>
            </a:r>
            <a:endParaRPr dirty="0"/>
          </a:p>
        </p:txBody>
      </p:sp>
      <p:sp>
        <p:nvSpPr>
          <p:cNvPr id="2" name="CuadroTexto 1">
            <a:extLst>
              <a:ext uri="{FF2B5EF4-FFF2-40B4-BE49-F238E27FC236}">
                <a16:creationId xmlns:a16="http://schemas.microsoft.com/office/drawing/2014/main" id="{88F210A3-C33A-DA36-92A8-3FB64180806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Defensa en profundidad</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Cuando se trata de prevenir la inyección SQL, la defensa en profundidad significa utilizar parámetros </a:t>
            </a:r>
            <a:r>
              <a:rPr lang="es-ES" dirty="0" err="1"/>
              <a:t>bind</a:t>
            </a:r>
            <a:r>
              <a:rPr lang="es-ES" dirty="0"/>
              <a:t>, pero también tomar medidas adicionales para minimizar el daño en caso de que un atacante todavía encuentre una manera de ejecutar con éxito ataques de inyección. </a:t>
            </a:r>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3422819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Mitigaciones SQL injection</a:t>
            </a:r>
            <a:endParaRPr dirty="0"/>
          </a:p>
        </p:txBody>
      </p:sp>
      <p:sp>
        <p:nvSpPr>
          <p:cNvPr id="2" name="CuadroTexto 1">
            <a:extLst>
              <a:ext uri="{FF2B5EF4-FFF2-40B4-BE49-F238E27FC236}">
                <a16:creationId xmlns:a16="http://schemas.microsoft.com/office/drawing/2014/main" id="{88F210A3-C33A-DA36-92A8-3FB64180806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Veamos un par de otras formas de mitigar el riesgo de ataques de inyección.</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Principio del menor privilegio</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b="1" dirty="0"/>
              <a:t>Inyección SQL ciega y no ciega:</a:t>
            </a:r>
            <a:r>
              <a:rPr lang="es-ES" dirty="0"/>
              <a:t> Los piratas informáticos distinguen entre ataques de inyección SQL ciegos y no ciegos. Si el mensaje de error de su sitio web filtra información sensible al cliente, como el mensaje </a:t>
            </a:r>
            <a:r>
              <a:rPr lang="es-ES" b="1" dirty="0"/>
              <a:t>Restricción única violada: esta dirección de correo electrónico ya existe en la tabla de usuarios</a:t>
            </a:r>
            <a:r>
              <a:rPr lang="es-ES" dirty="0"/>
              <a:t>, se trata de un ataque SQL no ciego. En este escenario, el atacante obtiene información inmediata sobre sus intentos de comprometer su sistema.</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7020031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Mitigaciones SQL injection</a:t>
            </a:r>
            <a:endParaRPr dirty="0"/>
          </a:p>
        </p:txBody>
      </p:sp>
      <p:sp>
        <p:nvSpPr>
          <p:cNvPr id="2" name="CuadroTexto 1">
            <a:extLst>
              <a:ext uri="{FF2B5EF4-FFF2-40B4-BE49-F238E27FC236}">
                <a16:creationId xmlns:a16="http://schemas.microsoft.com/office/drawing/2014/main" id="{88F210A3-C33A-DA36-92A8-3FB64180806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Si mantienes tus mensajes de error al cliente más genéricos, como los mensajes </a:t>
            </a:r>
            <a:r>
              <a:rPr lang="es-ES" b="1" dirty="0" err="1"/>
              <a:t>Could</a:t>
            </a:r>
            <a:r>
              <a:rPr lang="es-ES" b="1" dirty="0"/>
              <a:t> </a:t>
            </a:r>
            <a:r>
              <a:rPr lang="es-ES" b="1" dirty="0" err="1"/>
              <a:t>not</a:t>
            </a:r>
            <a:r>
              <a:rPr lang="es-ES" b="1" dirty="0"/>
              <a:t> </a:t>
            </a:r>
            <a:r>
              <a:rPr lang="es-ES" b="1" dirty="0" err="1"/>
              <a:t>find</a:t>
            </a:r>
            <a:r>
              <a:rPr lang="es-ES" b="1" dirty="0"/>
              <a:t> </a:t>
            </a:r>
            <a:r>
              <a:rPr lang="es-ES" b="1" dirty="0" err="1"/>
              <a:t>this</a:t>
            </a:r>
            <a:r>
              <a:rPr lang="es-ES" b="1" dirty="0"/>
              <a:t> </a:t>
            </a:r>
            <a:r>
              <a:rPr lang="es-ES" b="1" dirty="0" err="1"/>
              <a:t>username</a:t>
            </a:r>
            <a:r>
              <a:rPr lang="es-ES" b="1" dirty="0"/>
              <a:t> and </a:t>
            </a:r>
            <a:r>
              <a:rPr lang="es-ES" b="1" dirty="0" err="1"/>
              <a:t>password</a:t>
            </a:r>
            <a:r>
              <a:rPr lang="es-ES" b="1" dirty="0"/>
              <a:t> </a:t>
            </a:r>
            <a:r>
              <a:rPr lang="es-ES" dirty="0"/>
              <a:t>o </a:t>
            </a:r>
            <a:r>
              <a:rPr lang="es-ES" b="1" dirty="0" err="1"/>
              <a:t>An</a:t>
            </a:r>
            <a:r>
              <a:rPr lang="es-ES" b="1" dirty="0"/>
              <a:t> </a:t>
            </a:r>
            <a:r>
              <a:rPr lang="es-ES" b="1" dirty="0" err="1"/>
              <a:t>unexpected</a:t>
            </a:r>
            <a:r>
              <a:rPr lang="es-ES" b="1" dirty="0"/>
              <a:t> error </a:t>
            </a:r>
            <a:r>
              <a:rPr lang="es-ES" b="1" dirty="0" err="1"/>
              <a:t>occurred</a:t>
            </a:r>
            <a:r>
              <a:rPr lang="es-ES" dirty="0"/>
              <a:t>, se trata de un ataque SQL ciego. Este escenario significa que el atacante está operando en la oscuridad y tiene menos con qué trabajar. Los sitios web vulnerables a ataques de inyección no ciegos son mucho más fáciles de comprometer, así que evite filtrar información en los mensajes de error.</a:t>
            </a:r>
            <a:endParaRPr lang="es-ES" b="1" dirty="0"/>
          </a:p>
          <a:p>
            <a:endParaRPr lang="es-ES" b="1" dirty="0"/>
          </a:p>
        </p:txBody>
      </p:sp>
    </p:spTree>
    <p:extLst>
      <p:ext uri="{BB962C8B-B14F-4D97-AF65-F5344CB8AC3E}">
        <p14:creationId xmlns:p14="http://schemas.microsoft.com/office/powerpoint/2010/main" val="7466413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 Command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Los atacantes pueden utilizar este método para explotar un sitio web que realiza llamadas de línea de comandos inseguras al sistema operativo subyacente.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Si su aplicación web realiza llamadas a la línea de comandos, asegúrese de construir sus cadenas de comandos de forma segura. De lo contrario, los atacantes pueden crear peticiones HTTP que ejecuten comandos arbitrarios del sistema operativo y hacerse con el control de su aplicación.</a:t>
            </a:r>
            <a:endParaRPr lang="es-CO" dirty="0"/>
          </a:p>
        </p:txBody>
      </p:sp>
    </p:spTree>
    <p:extLst>
      <p:ext uri="{BB962C8B-B14F-4D97-AF65-F5344CB8AC3E}">
        <p14:creationId xmlns:p14="http://schemas.microsoft.com/office/powerpoint/2010/main" val="3119810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5691" y="524027"/>
            <a:ext cx="5254466" cy="483626"/>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Evolución de los tipos de ataques</a:t>
            </a:r>
          </a:p>
        </p:txBody>
      </p:sp>
      <p:sp>
        <p:nvSpPr>
          <p:cNvPr id="3" name="object 3"/>
          <p:cNvSpPr txBox="1"/>
          <p:nvPr/>
        </p:nvSpPr>
        <p:spPr>
          <a:xfrm>
            <a:off x="2146840" y="1071943"/>
            <a:ext cx="4787741" cy="3472585"/>
          </a:xfrm>
          <a:prstGeom prst="rect">
            <a:avLst/>
          </a:prstGeom>
        </p:spPr>
        <p:txBody>
          <a:bodyPr vert="horz" wrap="square" lIns="0" tIns="10001" rIns="0" bIns="0" rtlCol="0">
            <a:spAutoFit/>
          </a:bodyPr>
          <a:lstStyle/>
          <a:p>
            <a:pPr marL="148114" indent="-138589">
              <a:spcBef>
                <a:spcPts val="79"/>
              </a:spcBef>
              <a:buChar char="•"/>
              <a:tabLst>
                <a:tab pos="148114" algn="l"/>
              </a:tabLst>
            </a:pPr>
            <a:r>
              <a:rPr sz="1500" spc="-4" dirty="0">
                <a:latin typeface="Calibri"/>
                <a:cs typeface="Calibri"/>
              </a:rPr>
              <a:t>Enfoque</a:t>
            </a:r>
            <a:r>
              <a:rPr sz="1500" spc="-49" dirty="0">
                <a:latin typeface="Calibri"/>
                <a:cs typeface="Calibri"/>
              </a:rPr>
              <a:t> </a:t>
            </a:r>
            <a:r>
              <a:rPr sz="1500" dirty="0">
                <a:latin typeface="Calibri"/>
                <a:cs typeface="Calibri"/>
              </a:rPr>
              <a:t>de</a:t>
            </a:r>
            <a:r>
              <a:rPr sz="1500" spc="-11" dirty="0">
                <a:latin typeface="Calibri"/>
                <a:cs typeface="Calibri"/>
              </a:rPr>
              <a:t> </a:t>
            </a:r>
            <a:r>
              <a:rPr sz="1500" dirty="0">
                <a:latin typeface="Calibri"/>
                <a:cs typeface="Calibri"/>
              </a:rPr>
              <a:t>los</a:t>
            </a:r>
            <a:r>
              <a:rPr sz="1500" spc="-4" dirty="0">
                <a:latin typeface="Calibri"/>
                <a:cs typeface="Calibri"/>
              </a:rPr>
              <a:t> ataques</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2000:</a:t>
            </a:r>
            <a:r>
              <a:rPr sz="1500" spc="-19" dirty="0">
                <a:latin typeface="Calibri"/>
                <a:cs typeface="Calibri"/>
              </a:rPr>
              <a:t> </a:t>
            </a:r>
            <a:r>
              <a:rPr sz="1500" spc="-4" dirty="0">
                <a:latin typeface="Calibri"/>
                <a:cs typeface="Calibri"/>
              </a:rPr>
              <a:t>Infraestructura</a:t>
            </a:r>
            <a:r>
              <a:rPr sz="1500" spc="11" dirty="0">
                <a:latin typeface="Calibri"/>
                <a:cs typeface="Calibri"/>
              </a:rPr>
              <a:t> </a:t>
            </a:r>
            <a:r>
              <a:rPr sz="1500" spc="-15" dirty="0">
                <a:latin typeface="Calibri"/>
                <a:cs typeface="Calibri"/>
              </a:rPr>
              <a:t>(servidor,</a:t>
            </a:r>
            <a:r>
              <a:rPr sz="1500" spc="8" dirty="0">
                <a:latin typeface="Calibri"/>
                <a:cs typeface="Calibri"/>
              </a:rPr>
              <a:t> </a:t>
            </a:r>
            <a:r>
              <a:rPr sz="1500" spc="-8" dirty="0">
                <a:latin typeface="Calibri"/>
                <a:cs typeface="Calibri"/>
              </a:rPr>
              <a:t>infraestructura</a:t>
            </a:r>
            <a:r>
              <a:rPr sz="1500" spc="19" dirty="0">
                <a:latin typeface="Calibri"/>
                <a:cs typeface="Calibri"/>
              </a:rPr>
              <a:t> </a:t>
            </a:r>
            <a:r>
              <a:rPr sz="1500" dirty="0">
                <a:latin typeface="Calibri"/>
                <a:cs typeface="Calibri"/>
              </a:rPr>
              <a:t>de</a:t>
            </a:r>
            <a:r>
              <a:rPr sz="1500" spc="4" dirty="0">
                <a:latin typeface="Calibri"/>
                <a:cs typeface="Calibri"/>
              </a:rPr>
              <a:t> </a:t>
            </a:r>
            <a:r>
              <a:rPr sz="1500" spc="-4" dirty="0">
                <a:latin typeface="Calibri"/>
                <a:cs typeface="Calibri"/>
              </a:rPr>
              <a:t>red)</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a:t>
            </a:r>
            <a:r>
              <a:rPr lang="en-US" sz="1500" dirty="0">
                <a:latin typeface="Calibri"/>
                <a:cs typeface="Calibri"/>
              </a:rPr>
              <a:t>22</a:t>
            </a:r>
            <a:r>
              <a:rPr sz="1500" dirty="0">
                <a:latin typeface="Calibri"/>
                <a:cs typeface="Calibri"/>
              </a:rPr>
              <a:t>:</a:t>
            </a:r>
            <a:r>
              <a:rPr sz="1500" spc="-30" dirty="0">
                <a:latin typeface="Calibri"/>
                <a:cs typeface="Calibri"/>
              </a:rPr>
              <a:t> </a:t>
            </a:r>
            <a:r>
              <a:rPr sz="1500" dirty="0">
                <a:latin typeface="Calibri"/>
                <a:cs typeface="Calibri"/>
              </a:rPr>
              <a:t>El</a:t>
            </a:r>
            <a:r>
              <a:rPr sz="1500" spc="-15" dirty="0">
                <a:latin typeface="Calibri"/>
                <a:cs typeface="Calibri"/>
              </a:rPr>
              <a:t> </a:t>
            </a:r>
            <a:r>
              <a:rPr sz="1500" dirty="0">
                <a:latin typeface="Calibri"/>
                <a:cs typeface="Calibri"/>
              </a:rPr>
              <a:t>usuario</a:t>
            </a:r>
            <a:r>
              <a:rPr sz="1500" spc="-8" dirty="0">
                <a:latin typeface="Calibri"/>
                <a:cs typeface="Calibri"/>
              </a:rPr>
              <a:t> </a:t>
            </a:r>
            <a:r>
              <a:rPr sz="1500" spc="-4" dirty="0">
                <a:latin typeface="Calibri"/>
                <a:cs typeface="Calibri"/>
              </a:rPr>
              <a:t>(cliente,</a:t>
            </a:r>
            <a:r>
              <a:rPr sz="1500" spc="8" dirty="0">
                <a:latin typeface="Calibri"/>
                <a:cs typeface="Calibri"/>
              </a:rPr>
              <a:t> </a:t>
            </a:r>
            <a:r>
              <a:rPr sz="1500" spc="-8" dirty="0">
                <a:latin typeface="Calibri"/>
                <a:cs typeface="Calibri"/>
              </a:rPr>
              <a:t>browser)</a:t>
            </a:r>
            <a:endParaRPr sz="1500" dirty="0">
              <a:latin typeface="Calibri"/>
              <a:cs typeface="Calibri"/>
            </a:endParaRPr>
          </a:p>
          <a:p>
            <a:pPr marL="147638" indent="-138589">
              <a:buChar char="•"/>
              <a:tabLst>
                <a:tab pos="148114" algn="l"/>
              </a:tabLst>
            </a:pPr>
            <a:r>
              <a:rPr sz="1500" spc="-4" dirty="0">
                <a:latin typeface="Calibri"/>
                <a:cs typeface="Calibri"/>
              </a:rPr>
              <a:t>Nivel</a:t>
            </a:r>
            <a:r>
              <a:rPr sz="1500" spc="-19" dirty="0">
                <a:latin typeface="Calibri"/>
                <a:cs typeface="Calibri"/>
              </a:rPr>
              <a:t> </a:t>
            </a:r>
            <a:r>
              <a:rPr sz="1500" dirty="0">
                <a:latin typeface="Calibri"/>
                <a:cs typeface="Calibri"/>
              </a:rPr>
              <a:t>de</a:t>
            </a:r>
            <a:r>
              <a:rPr sz="1500" spc="-15" dirty="0">
                <a:latin typeface="Calibri"/>
                <a:cs typeface="Calibri"/>
              </a:rPr>
              <a:t> </a:t>
            </a:r>
            <a:r>
              <a:rPr sz="1500" spc="-4" dirty="0">
                <a:latin typeface="Calibri"/>
                <a:cs typeface="Calibri"/>
              </a:rPr>
              <a:t>ataques</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2000:</a:t>
            </a:r>
            <a:r>
              <a:rPr sz="1500" spc="-30" dirty="0">
                <a:latin typeface="Calibri"/>
                <a:cs typeface="Calibri"/>
              </a:rPr>
              <a:t> </a:t>
            </a:r>
            <a:r>
              <a:rPr sz="1500" spc="-8" dirty="0">
                <a:latin typeface="Calibri"/>
                <a:cs typeface="Calibri"/>
              </a:rPr>
              <a:t>Red,</a:t>
            </a:r>
            <a:r>
              <a:rPr sz="1500" spc="-19" dirty="0">
                <a:latin typeface="Calibri"/>
                <a:cs typeface="Calibri"/>
              </a:rPr>
              <a:t> </a:t>
            </a:r>
            <a:r>
              <a:rPr sz="1500" spc="-4" dirty="0">
                <a:latin typeface="Calibri"/>
                <a:cs typeface="Calibri"/>
              </a:rPr>
              <a:t>Sistemas</a:t>
            </a:r>
            <a:r>
              <a:rPr sz="1500" spc="19" dirty="0">
                <a:latin typeface="Calibri"/>
                <a:cs typeface="Calibri"/>
              </a:rPr>
              <a:t> </a:t>
            </a:r>
            <a:r>
              <a:rPr sz="1500" spc="-8" dirty="0">
                <a:latin typeface="Calibri"/>
                <a:cs typeface="Calibri"/>
              </a:rPr>
              <a:t>operativos</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a:t>
            </a:r>
            <a:r>
              <a:rPr lang="en-US" sz="1500" dirty="0">
                <a:latin typeface="Calibri"/>
                <a:cs typeface="Calibri"/>
              </a:rPr>
              <a:t>22</a:t>
            </a:r>
            <a:r>
              <a:rPr sz="1500" dirty="0">
                <a:latin typeface="Calibri"/>
                <a:cs typeface="Calibri"/>
              </a:rPr>
              <a:t>:</a:t>
            </a:r>
            <a:r>
              <a:rPr sz="1500" spc="-45" dirty="0">
                <a:latin typeface="Calibri"/>
                <a:cs typeface="Calibri"/>
              </a:rPr>
              <a:t> </a:t>
            </a:r>
            <a:r>
              <a:rPr sz="1500" dirty="0">
                <a:latin typeface="Calibri"/>
                <a:cs typeface="Calibri"/>
              </a:rPr>
              <a:t>Aplicaciones</a:t>
            </a:r>
          </a:p>
          <a:p>
            <a:pPr marL="147638" indent="-138589">
              <a:spcBef>
                <a:spcPts val="4"/>
              </a:spcBef>
              <a:buChar char="•"/>
              <a:tabLst>
                <a:tab pos="148114" algn="l"/>
              </a:tabLst>
            </a:pPr>
            <a:r>
              <a:rPr sz="1500" spc="-4" dirty="0">
                <a:latin typeface="Calibri"/>
                <a:cs typeface="Calibri"/>
              </a:rPr>
              <a:t>Objetivo</a:t>
            </a:r>
            <a:r>
              <a:rPr sz="1500" spc="-19" dirty="0">
                <a:latin typeface="Calibri"/>
                <a:cs typeface="Calibri"/>
              </a:rPr>
              <a:t> </a:t>
            </a:r>
            <a:r>
              <a:rPr sz="1500" dirty="0">
                <a:latin typeface="Calibri"/>
                <a:cs typeface="Calibri"/>
              </a:rPr>
              <a:t>de</a:t>
            </a:r>
            <a:r>
              <a:rPr sz="1500" spc="-11" dirty="0">
                <a:latin typeface="Calibri"/>
                <a:cs typeface="Calibri"/>
              </a:rPr>
              <a:t> </a:t>
            </a:r>
            <a:r>
              <a:rPr sz="1500" dirty="0">
                <a:latin typeface="Calibri"/>
                <a:cs typeface="Calibri"/>
              </a:rPr>
              <a:t>los</a:t>
            </a:r>
            <a:r>
              <a:rPr sz="1500" spc="-4" dirty="0">
                <a:latin typeface="Calibri"/>
                <a:cs typeface="Calibri"/>
              </a:rPr>
              <a:t> </a:t>
            </a:r>
            <a:r>
              <a:rPr sz="1500" spc="-8" dirty="0">
                <a:latin typeface="Calibri"/>
                <a:cs typeface="Calibri"/>
              </a:rPr>
              <a:t>atacantes</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2000:</a:t>
            </a:r>
            <a:r>
              <a:rPr sz="1500" spc="-15" dirty="0">
                <a:latin typeface="Calibri"/>
                <a:cs typeface="Calibri"/>
              </a:rPr>
              <a:t> </a:t>
            </a:r>
            <a:r>
              <a:rPr sz="1500" spc="-8" dirty="0">
                <a:latin typeface="Calibri"/>
                <a:cs typeface="Calibri"/>
              </a:rPr>
              <a:t>Reconocimiento,</a:t>
            </a:r>
            <a:r>
              <a:rPr sz="1500" spc="8" dirty="0">
                <a:latin typeface="Calibri"/>
                <a:cs typeface="Calibri"/>
              </a:rPr>
              <a:t> </a:t>
            </a:r>
            <a:r>
              <a:rPr sz="1500" spc="-8" dirty="0">
                <a:latin typeface="Calibri"/>
                <a:cs typeface="Calibri"/>
              </a:rPr>
              <a:t>orgullo,</a:t>
            </a:r>
            <a:r>
              <a:rPr sz="1500" spc="-4" dirty="0">
                <a:latin typeface="Calibri"/>
                <a:cs typeface="Calibri"/>
              </a:rPr>
              <a:t> aprobación</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a:t>
            </a:r>
            <a:r>
              <a:rPr lang="en-US" sz="1500" dirty="0">
                <a:latin typeface="Calibri"/>
                <a:cs typeface="Calibri"/>
              </a:rPr>
              <a:t>22</a:t>
            </a:r>
            <a:r>
              <a:rPr sz="1500" dirty="0">
                <a:latin typeface="Calibri"/>
                <a:cs typeface="Calibri"/>
              </a:rPr>
              <a:t>:</a:t>
            </a:r>
            <a:r>
              <a:rPr sz="1500" spc="-30" dirty="0">
                <a:latin typeface="Calibri"/>
                <a:cs typeface="Calibri"/>
              </a:rPr>
              <a:t> </a:t>
            </a:r>
            <a:r>
              <a:rPr sz="1500" dirty="0">
                <a:latin typeface="Calibri"/>
                <a:cs typeface="Calibri"/>
              </a:rPr>
              <a:t>Ganancias</a:t>
            </a:r>
            <a:r>
              <a:rPr sz="1500" spc="-8" dirty="0">
                <a:latin typeface="Calibri"/>
                <a:cs typeface="Calibri"/>
              </a:rPr>
              <a:t> </a:t>
            </a:r>
            <a:r>
              <a:rPr sz="1500" spc="-4" dirty="0">
                <a:latin typeface="Calibri"/>
                <a:cs typeface="Calibri"/>
              </a:rPr>
              <a:t>monetarias</a:t>
            </a:r>
            <a:endParaRPr sz="1500" dirty="0">
              <a:latin typeface="Calibri"/>
              <a:cs typeface="Calibri"/>
            </a:endParaRPr>
          </a:p>
          <a:p>
            <a:pPr marL="147638" indent="-138589">
              <a:buChar char="•"/>
              <a:tabLst>
                <a:tab pos="148114" algn="l"/>
              </a:tabLst>
            </a:pPr>
            <a:r>
              <a:rPr sz="1500" dirty="0">
                <a:latin typeface="Calibri"/>
                <a:cs typeface="Calibri"/>
              </a:rPr>
              <a:t>Modo</a:t>
            </a:r>
            <a:r>
              <a:rPr sz="1500" spc="-34" dirty="0">
                <a:latin typeface="Calibri"/>
                <a:cs typeface="Calibri"/>
              </a:rPr>
              <a:t> </a:t>
            </a:r>
            <a:r>
              <a:rPr sz="1500" dirty="0">
                <a:latin typeface="Calibri"/>
                <a:cs typeface="Calibri"/>
              </a:rPr>
              <a:t>de</a:t>
            </a:r>
            <a:r>
              <a:rPr sz="1500" spc="-23" dirty="0">
                <a:latin typeface="Calibri"/>
                <a:cs typeface="Calibri"/>
              </a:rPr>
              <a:t> </a:t>
            </a:r>
            <a:r>
              <a:rPr sz="1500" spc="-4" dirty="0">
                <a:latin typeface="Calibri"/>
                <a:cs typeface="Calibri"/>
              </a:rPr>
              <a:t>ataque</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2000:</a:t>
            </a:r>
            <a:r>
              <a:rPr sz="1500" spc="-23" dirty="0">
                <a:latin typeface="Calibri"/>
                <a:cs typeface="Calibri"/>
              </a:rPr>
              <a:t> </a:t>
            </a:r>
            <a:r>
              <a:rPr sz="1500" spc="-4" dirty="0">
                <a:latin typeface="Calibri"/>
                <a:cs typeface="Calibri"/>
              </a:rPr>
              <a:t>Amenazas</a:t>
            </a:r>
            <a:r>
              <a:rPr sz="1500" dirty="0">
                <a:latin typeface="Calibri"/>
                <a:cs typeface="Calibri"/>
              </a:rPr>
              <a:t> genéricas </a:t>
            </a:r>
            <a:r>
              <a:rPr sz="1500" spc="-15" dirty="0">
                <a:latin typeface="Calibri"/>
                <a:cs typeface="Calibri"/>
              </a:rPr>
              <a:t>(“click</a:t>
            </a:r>
            <a:r>
              <a:rPr sz="1500" spc="-4" dirty="0">
                <a:latin typeface="Calibri"/>
                <a:cs typeface="Calibri"/>
              </a:rPr>
              <a:t> </a:t>
            </a:r>
            <a:r>
              <a:rPr sz="1500" dirty="0">
                <a:latin typeface="Calibri"/>
                <a:cs typeface="Calibri"/>
              </a:rPr>
              <a:t>and</a:t>
            </a:r>
            <a:r>
              <a:rPr sz="1500" spc="-8" dirty="0">
                <a:latin typeface="Calibri"/>
                <a:cs typeface="Calibri"/>
              </a:rPr>
              <a:t> attack”)</a:t>
            </a:r>
            <a:endParaRPr sz="1500" dirty="0">
              <a:latin typeface="Calibri"/>
              <a:cs typeface="Calibri"/>
            </a:endParaRPr>
          </a:p>
          <a:p>
            <a:pPr marL="567214" lvl="1" indent="-215265">
              <a:buFont typeface="Arial MT"/>
              <a:buChar char="•"/>
              <a:tabLst>
                <a:tab pos="567214" algn="l"/>
                <a:tab pos="567690" algn="l"/>
              </a:tabLst>
            </a:pPr>
            <a:r>
              <a:rPr sz="1500" spc="4" dirty="0">
                <a:latin typeface="Calibri"/>
                <a:cs typeface="Calibri"/>
              </a:rPr>
              <a:t>20</a:t>
            </a:r>
            <a:r>
              <a:rPr lang="en-US" sz="1500" spc="4" dirty="0">
                <a:latin typeface="Calibri"/>
                <a:cs typeface="Calibri"/>
              </a:rPr>
              <a:t>22</a:t>
            </a:r>
            <a:r>
              <a:rPr sz="1500" spc="4" dirty="0">
                <a:latin typeface="Calibri"/>
                <a:cs typeface="Calibri"/>
              </a:rPr>
              <a:t>:</a:t>
            </a:r>
            <a:r>
              <a:rPr sz="1500" spc="-38" dirty="0">
                <a:latin typeface="Calibri"/>
                <a:cs typeface="Calibri"/>
              </a:rPr>
              <a:t> </a:t>
            </a:r>
            <a:r>
              <a:rPr sz="1500" spc="-8" dirty="0">
                <a:latin typeface="Calibri"/>
                <a:cs typeface="Calibri"/>
              </a:rPr>
              <a:t>Ataques </a:t>
            </a:r>
            <a:r>
              <a:rPr sz="1500" spc="-4" dirty="0">
                <a:latin typeface="Calibri"/>
                <a:cs typeface="Calibri"/>
              </a:rPr>
              <a:t>diseñados,</a:t>
            </a:r>
            <a:r>
              <a:rPr sz="1500" dirty="0">
                <a:latin typeface="Calibri"/>
                <a:cs typeface="Calibri"/>
              </a:rPr>
              <a:t> específicos…</a:t>
            </a:r>
          </a:p>
          <a:p>
            <a:pPr marL="147638" indent="-138589">
              <a:buChar char="•"/>
              <a:tabLst>
                <a:tab pos="148114" algn="l"/>
              </a:tabLst>
            </a:pPr>
            <a:r>
              <a:rPr sz="1500" spc="-4" dirty="0">
                <a:latin typeface="Calibri"/>
                <a:cs typeface="Calibri"/>
              </a:rPr>
              <a:t>Organización</a:t>
            </a:r>
            <a:r>
              <a:rPr sz="1500" spc="-23" dirty="0">
                <a:latin typeface="Calibri"/>
                <a:cs typeface="Calibri"/>
              </a:rPr>
              <a:t> </a:t>
            </a:r>
            <a:r>
              <a:rPr sz="1500" dirty="0">
                <a:latin typeface="Calibri"/>
                <a:cs typeface="Calibri"/>
              </a:rPr>
              <a:t>de</a:t>
            </a:r>
            <a:r>
              <a:rPr sz="1500" spc="-15" dirty="0">
                <a:latin typeface="Calibri"/>
                <a:cs typeface="Calibri"/>
              </a:rPr>
              <a:t> </a:t>
            </a:r>
            <a:r>
              <a:rPr sz="1500" dirty="0">
                <a:latin typeface="Calibri"/>
                <a:cs typeface="Calibri"/>
              </a:rPr>
              <a:t>los</a:t>
            </a:r>
            <a:r>
              <a:rPr sz="1500" spc="-8" dirty="0">
                <a:latin typeface="Calibri"/>
                <a:cs typeface="Calibri"/>
              </a:rPr>
              <a:t> atacantes</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2000:</a:t>
            </a:r>
            <a:r>
              <a:rPr sz="1500" spc="-38" dirty="0">
                <a:latin typeface="Calibri"/>
                <a:cs typeface="Calibri"/>
              </a:rPr>
              <a:t> </a:t>
            </a:r>
            <a:r>
              <a:rPr sz="1500" spc="-8" dirty="0">
                <a:latin typeface="Calibri"/>
                <a:cs typeface="Calibri"/>
              </a:rPr>
              <a:t>Atacantes</a:t>
            </a:r>
            <a:r>
              <a:rPr sz="1500" spc="-11" dirty="0">
                <a:latin typeface="Calibri"/>
                <a:cs typeface="Calibri"/>
              </a:rPr>
              <a:t> </a:t>
            </a:r>
            <a:r>
              <a:rPr sz="1500" spc="-4" dirty="0">
                <a:latin typeface="Calibri"/>
                <a:cs typeface="Calibri"/>
              </a:rPr>
              <a:t>solitarios</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a:t>
            </a:r>
            <a:r>
              <a:rPr lang="en-US" sz="1500" dirty="0">
                <a:latin typeface="Calibri"/>
                <a:cs typeface="Calibri"/>
              </a:rPr>
              <a:t>22</a:t>
            </a:r>
            <a:r>
              <a:rPr sz="1500" dirty="0">
                <a:latin typeface="Calibri"/>
                <a:cs typeface="Calibri"/>
              </a:rPr>
              <a:t>:</a:t>
            </a:r>
            <a:r>
              <a:rPr sz="1500" spc="-34" dirty="0">
                <a:latin typeface="Calibri"/>
                <a:cs typeface="Calibri"/>
              </a:rPr>
              <a:t> </a:t>
            </a:r>
            <a:r>
              <a:rPr sz="1500" spc="-4" dirty="0">
                <a:latin typeface="Calibri"/>
                <a:cs typeface="Calibri"/>
              </a:rPr>
              <a:t>Crimen</a:t>
            </a:r>
            <a:r>
              <a:rPr sz="1500" spc="-8" dirty="0">
                <a:latin typeface="Calibri"/>
                <a:cs typeface="Calibri"/>
              </a:rPr>
              <a:t> organizado</a:t>
            </a:r>
            <a:endParaRPr sz="1500" dirty="0">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Command injection</a:t>
            </a:r>
            <a:endParaRPr dirty="0"/>
          </a:p>
        </p:txBody>
      </p:sp>
      <p:pic>
        <p:nvPicPr>
          <p:cNvPr id="5" name="Imagen 4">
            <a:extLst>
              <a:ext uri="{FF2B5EF4-FFF2-40B4-BE49-F238E27FC236}">
                <a16:creationId xmlns:a16="http://schemas.microsoft.com/office/drawing/2014/main" id="{227AA9C8-EDDE-A8E8-3F15-4A9EE1820C7D}"/>
              </a:ext>
            </a:extLst>
          </p:cNvPr>
          <p:cNvPicPr>
            <a:picLocks noChangeAspect="1"/>
          </p:cNvPicPr>
          <p:nvPr/>
        </p:nvPicPr>
        <p:blipFill>
          <a:blip r:embed="rId3"/>
          <a:stretch>
            <a:fillRect/>
          </a:stretch>
        </p:blipFill>
        <p:spPr>
          <a:xfrm>
            <a:off x="1578594" y="1347425"/>
            <a:ext cx="5986812" cy="3361227"/>
          </a:xfrm>
          <a:prstGeom prst="rect">
            <a:avLst/>
          </a:prstGeom>
        </p:spPr>
      </p:pic>
    </p:spTree>
    <p:extLst>
      <p:ext uri="{BB962C8B-B14F-4D97-AF65-F5344CB8AC3E}">
        <p14:creationId xmlns:p14="http://schemas.microsoft.com/office/powerpoint/2010/main" val="12612226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Command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719943"/>
            <a:ext cx="7717499" cy="2452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Si su sitio web hace uso de llamadas a la línea de comandos, asegúrese de que un atacante no pueda engañar al servidor web para que inyecte comandos adicionales en la llamada de ejecución.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Imagina, por ejemplo, que tienes un sitio web sencillo que hace </a:t>
            </a:r>
            <a:r>
              <a:rPr lang="es-ES" b="1" dirty="0"/>
              <a:t>nslookup</a:t>
            </a:r>
            <a:r>
              <a:rPr lang="es-ES" dirty="0"/>
              <a:t> para resolver dominios y direcciones IP. El código PHP toma el dominio o la dirección IP de la petición HTTP y construye una llamada al sistema operativo</a:t>
            </a:r>
            <a:endParaRPr lang="es-CO" dirty="0"/>
          </a:p>
        </p:txBody>
      </p:sp>
    </p:spTree>
    <p:extLst>
      <p:ext uri="{BB962C8B-B14F-4D97-AF65-F5344CB8AC3E}">
        <p14:creationId xmlns:p14="http://schemas.microsoft.com/office/powerpoint/2010/main" val="1358056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Command injection</a:t>
            </a:r>
            <a:endParaRPr dirty="0"/>
          </a:p>
        </p:txBody>
      </p:sp>
      <p:pic>
        <p:nvPicPr>
          <p:cNvPr id="4" name="Imagen 3">
            <a:extLst>
              <a:ext uri="{FF2B5EF4-FFF2-40B4-BE49-F238E27FC236}">
                <a16:creationId xmlns:a16="http://schemas.microsoft.com/office/drawing/2014/main" id="{7D698A40-443A-27A1-57A1-E768FE564FC6}"/>
              </a:ext>
            </a:extLst>
          </p:cNvPr>
          <p:cNvPicPr>
            <a:picLocks noChangeAspect="1"/>
          </p:cNvPicPr>
          <p:nvPr/>
        </p:nvPicPr>
        <p:blipFill>
          <a:blip r:embed="rId3"/>
          <a:stretch>
            <a:fillRect/>
          </a:stretch>
        </p:blipFill>
        <p:spPr>
          <a:xfrm>
            <a:off x="2085068" y="1611312"/>
            <a:ext cx="4973864" cy="1584531"/>
          </a:xfrm>
          <a:prstGeom prst="rect">
            <a:avLst/>
          </a:prstGeom>
        </p:spPr>
      </p:pic>
      <p:sp>
        <p:nvSpPr>
          <p:cNvPr id="6" name="CuadroTexto 5">
            <a:extLst>
              <a:ext uri="{FF2B5EF4-FFF2-40B4-BE49-F238E27FC236}">
                <a16:creationId xmlns:a16="http://schemas.microsoft.com/office/drawing/2014/main" id="{47ADCE16-F3C0-ADA0-657B-3FF7D1AC7D4A}"/>
              </a:ext>
            </a:extLst>
          </p:cNvPr>
          <p:cNvSpPr txBox="1"/>
          <p:nvPr/>
        </p:nvSpPr>
        <p:spPr>
          <a:xfrm>
            <a:off x="713224" y="3475596"/>
            <a:ext cx="7717499" cy="13849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r>
              <a:rPr lang="es-CO" dirty="0"/>
              <a:t>El parámetro </a:t>
            </a:r>
            <a:r>
              <a:rPr lang="es-CO" b="1" dirty="0" err="1"/>
              <a:t>domain</a:t>
            </a:r>
            <a:r>
              <a:rPr lang="es-CO" dirty="0"/>
              <a:t> se extrae de la petición HTTP en </a:t>
            </a:r>
            <a:r>
              <a:rPr lang="es-CO" b="1" dirty="0"/>
              <a:t>1</a:t>
            </a:r>
            <a:r>
              <a:rPr lang="es-CO" dirty="0"/>
              <a:t>. Como el código no escapa del argumento de </a:t>
            </a:r>
            <a:r>
              <a:rPr lang="es-CO" b="1" dirty="0" err="1"/>
              <a:t>domain</a:t>
            </a:r>
            <a:r>
              <a:rPr lang="es-CO" dirty="0"/>
              <a:t> al construir la cadena de comandos </a:t>
            </a:r>
            <a:r>
              <a:rPr lang="es-CO" b="1" dirty="0"/>
              <a:t>2</a:t>
            </a:r>
            <a:r>
              <a:rPr lang="es-CO" dirty="0"/>
              <a:t>, un atacante puede crear una URL maliciosa y etiquetar un comando extra al final</a:t>
            </a:r>
          </a:p>
        </p:txBody>
      </p:sp>
    </p:spTree>
    <p:extLst>
      <p:ext uri="{BB962C8B-B14F-4D97-AF65-F5344CB8AC3E}">
        <p14:creationId xmlns:p14="http://schemas.microsoft.com/office/powerpoint/2010/main" val="31954072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Command injection</a:t>
            </a:r>
            <a:endParaRPr dirty="0"/>
          </a:p>
        </p:txBody>
      </p:sp>
      <p:sp>
        <p:nvSpPr>
          <p:cNvPr id="6" name="CuadroTexto 5">
            <a:extLst>
              <a:ext uri="{FF2B5EF4-FFF2-40B4-BE49-F238E27FC236}">
                <a16:creationId xmlns:a16="http://schemas.microsoft.com/office/drawing/2014/main" id="{47ADCE16-F3C0-ADA0-657B-3FF7D1AC7D4A}"/>
              </a:ext>
            </a:extLst>
          </p:cNvPr>
          <p:cNvSpPr txBox="1"/>
          <p:nvPr/>
        </p:nvSpPr>
        <p:spPr>
          <a:xfrm>
            <a:off x="713224" y="4071257"/>
            <a:ext cx="7717499" cy="7893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r>
              <a:rPr lang="es-ES" dirty="0"/>
              <a:t>Aquí el atacante envía un parámetro de dominio con el valor </a:t>
            </a:r>
            <a:r>
              <a:rPr lang="es-ES" b="1" dirty="0"/>
              <a:t>google.com &amp;&amp; echo "HAXXED"</a:t>
            </a:r>
            <a:r>
              <a:rPr lang="es-ES" dirty="0"/>
              <a:t>, y el navegador codifica los espacios en blanco y los caracteres no alfanuméricos. La sintaxis </a:t>
            </a:r>
            <a:r>
              <a:rPr lang="es-ES" b="1" dirty="0"/>
              <a:t>&amp;&amp;</a:t>
            </a:r>
            <a:r>
              <a:rPr lang="es-ES" dirty="0"/>
              <a:t> en Unix concatena comandos separados.</a:t>
            </a:r>
            <a:endParaRPr lang="es-CO" dirty="0"/>
          </a:p>
        </p:txBody>
      </p:sp>
      <p:pic>
        <p:nvPicPr>
          <p:cNvPr id="3" name="Imagen 2">
            <a:extLst>
              <a:ext uri="{FF2B5EF4-FFF2-40B4-BE49-F238E27FC236}">
                <a16:creationId xmlns:a16="http://schemas.microsoft.com/office/drawing/2014/main" id="{F2A6FBEF-6134-7E97-28BD-F17F25ABB7CD}"/>
              </a:ext>
            </a:extLst>
          </p:cNvPr>
          <p:cNvPicPr>
            <a:picLocks noChangeAspect="1"/>
          </p:cNvPicPr>
          <p:nvPr/>
        </p:nvPicPr>
        <p:blipFill>
          <a:blip r:embed="rId3"/>
          <a:stretch>
            <a:fillRect/>
          </a:stretch>
        </p:blipFill>
        <p:spPr>
          <a:xfrm>
            <a:off x="2663584" y="1352260"/>
            <a:ext cx="3816832" cy="2602883"/>
          </a:xfrm>
          <a:prstGeom prst="rect">
            <a:avLst/>
          </a:prstGeom>
        </p:spPr>
      </p:pic>
    </p:spTree>
    <p:extLst>
      <p:ext uri="{BB962C8B-B14F-4D97-AF65-F5344CB8AC3E}">
        <p14:creationId xmlns:p14="http://schemas.microsoft.com/office/powerpoint/2010/main" val="26248468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Command injection</a:t>
            </a:r>
            <a:endParaRPr dirty="0"/>
          </a:p>
        </p:txBody>
      </p:sp>
      <p:sp>
        <p:nvSpPr>
          <p:cNvPr id="6" name="CuadroTexto 5">
            <a:extLst>
              <a:ext uri="{FF2B5EF4-FFF2-40B4-BE49-F238E27FC236}">
                <a16:creationId xmlns:a16="http://schemas.microsoft.com/office/drawing/2014/main" id="{47ADCE16-F3C0-ADA0-657B-3FF7D1AC7D4A}"/>
              </a:ext>
            </a:extLst>
          </p:cNvPr>
          <p:cNvSpPr txBox="1"/>
          <p:nvPr/>
        </p:nvSpPr>
        <p:spPr>
          <a:xfrm>
            <a:off x="713224" y="1712686"/>
            <a:ext cx="7717499" cy="31479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r>
              <a:rPr lang="es-ES" dirty="0"/>
              <a:t>Como nuestro código PHP no elimina estos caracteres de control, el atacante construye cuidadosamente la petición HTTP para añadir un comando extra. En este caso, se ejecutarán dos comandos distintos: el comando esperado </a:t>
            </a:r>
            <a:r>
              <a:rPr lang="es-ES" b="1" dirty="0"/>
              <a:t>nslookup</a:t>
            </a:r>
            <a:r>
              <a:rPr lang="es-ES" dirty="0"/>
              <a:t> que busca </a:t>
            </a:r>
            <a:r>
              <a:rPr lang="es-ES" b="1" dirty="0"/>
              <a:t>google.com</a:t>
            </a:r>
            <a:r>
              <a:rPr lang="es-ES" dirty="0"/>
              <a:t>, seguido del comando inyectado </a:t>
            </a:r>
            <a:r>
              <a:rPr lang="es-ES" b="1" dirty="0"/>
              <a:t>echo "HAXXED"</a:t>
            </a:r>
            <a:r>
              <a:rPr lang="es-ES" dirty="0"/>
              <a:t>.</a:t>
            </a:r>
            <a:endParaRPr lang="es-CO" dirty="0"/>
          </a:p>
        </p:txBody>
      </p:sp>
    </p:spTree>
    <p:extLst>
      <p:ext uri="{BB962C8B-B14F-4D97-AF65-F5344CB8AC3E}">
        <p14:creationId xmlns:p14="http://schemas.microsoft.com/office/powerpoint/2010/main" val="2305029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Command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Caracteres de control de escape</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Al igual que con la inyección SQL, puedes defenderte contra la inyección de comandos escapando adecuadamente las entradas de la petición HTTP.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Esto significa sustituir los caracteres de control sensibles (como el carácter &amp; en nuestro ejemplo) por una alternativa segura. La forma de hacerlo depende del sistema operativo y del lenguaje de programación que utilice.</a:t>
            </a:r>
            <a:endParaRPr lang="es-CO" dirty="0"/>
          </a:p>
        </p:txBody>
      </p:sp>
    </p:spTree>
    <p:extLst>
      <p:ext uri="{BB962C8B-B14F-4D97-AF65-F5344CB8AC3E}">
        <p14:creationId xmlns:p14="http://schemas.microsoft.com/office/powerpoint/2010/main" val="8846839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 Remote code execution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Hasta ahora, hemos visto cómo las vulnerabilidades pueden colarse cuando el código web construye una llamada a bases de datos, como con la inyección SQL, o al sistema operativo en el que se ejecuta, como con la inyección de comandos.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En otras circunstancias, los atacantes pueden inyectar código malicioso para que se ejecute en el lenguaje del propio servidor web, una táctica denominada </a:t>
            </a:r>
            <a:r>
              <a:rPr lang="es-ES" b="1" dirty="0"/>
              <a:t>ejecución remota de código</a:t>
            </a:r>
            <a:r>
              <a:rPr lang="es-ES" dirty="0"/>
              <a:t>.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ataques de ejecución remota de código en sitios web son menos frecuentes que los ataques de inyección de los que hemos hablado antes, pero igual de peligrosos.</a:t>
            </a:r>
            <a:endParaRPr lang="es-CO" dirty="0"/>
          </a:p>
        </p:txBody>
      </p:sp>
    </p:spTree>
    <p:extLst>
      <p:ext uri="{BB962C8B-B14F-4D97-AF65-F5344CB8AC3E}">
        <p14:creationId xmlns:p14="http://schemas.microsoft.com/office/powerpoint/2010/main" val="8912417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Remote code execution</a:t>
            </a:r>
            <a:endParaRPr dirty="0"/>
          </a:p>
        </p:txBody>
      </p:sp>
      <p:pic>
        <p:nvPicPr>
          <p:cNvPr id="9218" name="Picture 2" descr="Remote Code Execution (RCE)">
            <a:extLst>
              <a:ext uri="{FF2B5EF4-FFF2-40B4-BE49-F238E27FC236}">
                <a16:creationId xmlns:a16="http://schemas.microsoft.com/office/drawing/2014/main" id="{67C217E9-1F23-ADC1-9388-E21DFCA80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210" y="1302657"/>
            <a:ext cx="5807529" cy="2959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065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Remote code execution</a:t>
            </a:r>
            <a:endParaRPr dirty="0"/>
          </a:p>
        </p:txBody>
      </p:sp>
      <p:pic>
        <p:nvPicPr>
          <p:cNvPr id="10242" name="Picture 2" descr="Remote Code Execution (RCE) | Code Injection | Learn AppSec | Invicti">
            <a:extLst>
              <a:ext uri="{FF2B5EF4-FFF2-40B4-BE49-F238E27FC236}">
                <a16:creationId xmlns:a16="http://schemas.microsoft.com/office/drawing/2014/main" id="{7ADFCAAF-C816-37B6-9ABE-C4F4D1728F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762" y="1169590"/>
            <a:ext cx="5156426" cy="377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3549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RCE</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299029"/>
            <a:ext cx="7717499" cy="2873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Un atacante puede conseguir la ejecución remota de código descubriendo una vulnerabilidad en un tipo concreto de servidor web y creando a continuación scripts de explotación para atacar sitios web que funcionen con esa tecnología de servidor web.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El script de explotación incorpora código malicioso en el cuerpo de la petición HTTP, codificado de tal forma que el servidor leerá y ejecutará ese código cuando se gestione la petición.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Las técnicas utilizadas para realizar ataques de ejecución remota varían significativamente. Los investigadores de seguridad analizan las bases de código de los servidores web más comunes en busca de vulnerabilidades que permitan inyectar código malicioso.</a:t>
            </a:r>
            <a:endParaRPr lang="es-CO" dirty="0"/>
          </a:p>
        </p:txBody>
      </p:sp>
    </p:spTree>
    <p:extLst>
      <p:ext uri="{BB962C8B-B14F-4D97-AF65-F5344CB8AC3E}">
        <p14:creationId xmlns:p14="http://schemas.microsoft.com/office/powerpoint/2010/main" val="4044987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52728" y="3845586"/>
            <a:ext cx="6170771" cy="840615"/>
          </a:xfrm>
          <a:prstGeom prst="rect">
            <a:avLst/>
          </a:prstGeom>
        </p:spPr>
        <p:txBody>
          <a:bodyPr vert="horz" wrap="square" lIns="0" tIns="9525" rIns="0" bIns="0" rtlCol="0">
            <a:spAutoFit/>
          </a:bodyPr>
          <a:lstStyle/>
          <a:p>
            <a:pPr marL="9525" algn="just">
              <a:spcBef>
                <a:spcPts val="75"/>
              </a:spcBef>
            </a:pPr>
            <a:r>
              <a:rPr sz="1350" spc="-4" dirty="0">
                <a:latin typeface="Calibri"/>
                <a:cs typeface="Calibri"/>
              </a:rPr>
              <a:t>Como</a:t>
            </a:r>
            <a:r>
              <a:rPr sz="1350" spc="8" dirty="0">
                <a:latin typeface="Calibri"/>
                <a:cs typeface="Calibri"/>
              </a:rPr>
              <a:t> </a:t>
            </a:r>
            <a:r>
              <a:rPr sz="1350" spc="-4" dirty="0">
                <a:latin typeface="Calibri"/>
                <a:cs typeface="Calibri"/>
              </a:rPr>
              <a:t>se puede</a:t>
            </a:r>
            <a:r>
              <a:rPr sz="1350" spc="15" dirty="0">
                <a:latin typeface="Calibri"/>
                <a:cs typeface="Calibri"/>
              </a:rPr>
              <a:t> </a:t>
            </a:r>
            <a:r>
              <a:rPr sz="1350" spc="-19" dirty="0">
                <a:latin typeface="Calibri"/>
                <a:cs typeface="Calibri"/>
              </a:rPr>
              <a:t>observar,</a:t>
            </a:r>
            <a:r>
              <a:rPr sz="1350" spc="4" dirty="0">
                <a:latin typeface="Calibri"/>
                <a:cs typeface="Calibri"/>
              </a:rPr>
              <a:t> </a:t>
            </a:r>
            <a:r>
              <a:rPr sz="1350" spc="-4" dirty="0">
                <a:latin typeface="Calibri"/>
                <a:cs typeface="Calibri"/>
              </a:rPr>
              <a:t>los</a:t>
            </a:r>
            <a:r>
              <a:rPr sz="1350" dirty="0">
                <a:latin typeface="Calibri"/>
                <a:cs typeface="Calibri"/>
              </a:rPr>
              <a:t> </a:t>
            </a:r>
            <a:r>
              <a:rPr sz="1350" spc="-11" dirty="0">
                <a:latin typeface="Calibri"/>
                <a:cs typeface="Calibri"/>
              </a:rPr>
              <a:t>atacantes</a:t>
            </a:r>
            <a:r>
              <a:rPr sz="1350" spc="8" dirty="0">
                <a:latin typeface="Calibri"/>
                <a:cs typeface="Calibri"/>
              </a:rPr>
              <a:t> </a:t>
            </a:r>
            <a:r>
              <a:rPr sz="1350" spc="-8" dirty="0">
                <a:latin typeface="Calibri"/>
                <a:cs typeface="Calibri"/>
              </a:rPr>
              <a:t>pusieron</a:t>
            </a:r>
            <a:r>
              <a:rPr sz="1350" dirty="0">
                <a:latin typeface="Calibri"/>
                <a:cs typeface="Calibri"/>
              </a:rPr>
              <a:t> en</a:t>
            </a:r>
            <a:r>
              <a:rPr sz="1350" spc="15" dirty="0">
                <a:latin typeface="Calibri"/>
                <a:cs typeface="Calibri"/>
              </a:rPr>
              <a:t> </a:t>
            </a:r>
            <a:r>
              <a:rPr sz="1350" spc="-4" dirty="0">
                <a:latin typeface="Calibri"/>
                <a:cs typeface="Calibri"/>
              </a:rPr>
              <a:t>la</a:t>
            </a:r>
            <a:r>
              <a:rPr sz="1350" spc="15" dirty="0">
                <a:latin typeface="Calibri"/>
                <a:cs typeface="Calibri"/>
              </a:rPr>
              <a:t> </a:t>
            </a:r>
            <a:r>
              <a:rPr sz="1350" spc="-8" dirty="0">
                <a:latin typeface="Calibri"/>
                <a:cs typeface="Calibri"/>
              </a:rPr>
              <a:t>cuenta</a:t>
            </a:r>
            <a:r>
              <a:rPr sz="1350" spc="4" dirty="0">
                <a:latin typeface="Calibri"/>
                <a:cs typeface="Calibri"/>
              </a:rPr>
              <a:t> </a:t>
            </a:r>
            <a:r>
              <a:rPr sz="1350" spc="-4" dirty="0">
                <a:latin typeface="Calibri"/>
                <a:cs typeface="Calibri"/>
              </a:rPr>
              <a:t>oficial</a:t>
            </a:r>
            <a:r>
              <a:rPr sz="1350" spc="19" dirty="0">
                <a:latin typeface="Calibri"/>
                <a:cs typeface="Calibri"/>
              </a:rPr>
              <a:t> </a:t>
            </a:r>
            <a:r>
              <a:rPr sz="1350" spc="-4" dirty="0">
                <a:latin typeface="Calibri"/>
                <a:cs typeface="Calibri"/>
              </a:rPr>
              <a:t>(</a:t>
            </a:r>
            <a:r>
              <a:rPr sz="1350" b="1" spc="-4" dirty="0">
                <a:latin typeface="Calibri"/>
                <a:cs typeface="Calibri"/>
              </a:rPr>
              <a:t>@BurgerKing</a:t>
            </a:r>
            <a:r>
              <a:rPr sz="1350" spc="-4" dirty="0">
                <a:latin typeface="Calibri"/>
                <a:cs typeface="Calibri"/>
              </a:rPr>
              <a:t>)</a:t>
            </a:r>
            <a:r>
              <a:rPr lang="en-US" sz="1350" spc="-4" dirty="0">
                <a:latin typeface="Calibri"/>
                <a:cs typeface="Calibri"/>
              </a:rPr>
              <a:t> </a:t>
            </a:r>
            <a:r>
              <a:rPr sz="1350" dirty="0" err="1">
                <a:latin typeface="Calibri"/>
                <a:cs typeface="Calibri"/>
              </a:rPr>
              <a:t>el</a:t>
            </a:r>
            <a:r>
              <a:rPr sz="1350" dirty="0">
                <a:latin typeface="Calibri"/>
                <a:cs typeface="Calibri"/>
              </a:rPr>
              <a:t> </a:t>
            </a:r>
            <a:r>
              <a:rPr sz="1350" b="1" spc="-8" dirty="0">
                <a:latin typeface="Calibri"/>
                <a:cs typeface="Calibri"/>
              </a:rPr>
              <a:t>logo, </a:t>
            </a:r>
            <a:r>
              <a:rPr sz="1350" b="1" dirty="0">
                <a:latin typeface="Calibri"/>
                <a:cs typeface="Calibri"/>
              </a:rPr>
              <a:t>el </a:t>
            </a:r>
            <a:r>
              <a:rPr sz="1350" b="1" spc="-8" dirty="0">
                <a:latin typeface="Calibri"/>
                <a:cs typeface="Calibri"/>
              </a:rPr>
              <a:t>nombre </a:t>
            </a:r>
            <a:r>
              <a:rPr sz="1350" b="1" dirty="0">
                <a:latin typeface="Calibri"/>
                <a:cs typeface="Calibri"/>
              </a:rPr>
              <a:t>y el sitio </a:t>
            </a:r>
            <a:r>
              <a:rPr sz="1350" b="1" spc="-4" dirty="0">
                <a:latin typeface="Calibri"/>
                <a:cs typeface="Calibri"/>
              </a:rPr>
              <a:t>web </a:t>
            </a:r>
            <a:r>
              <a:rPr sz="1350" b="1" dirty="0">
                <a:latin typeface="Calibri"/>
                <a:cs typeface="Calibri"/>
              </a:rPr>
              <a:t>de la </a:t>
            </a:r>
            <a:r>
              <a:rPr sz="1350" b="1" spc="-4" dirty="0">
                <a:latin typeface="Calibri"/>
                <a:cs typeface="Calibri"/>
              </a:rPr>
              <a:t>competencia</a:t>
            </a:r>
            <a:r>
              <a:rPr sz="1350" spc="-4" dirty="0">
                <a:latin typeface="Calibri"/>
                <a:cs typeface="Calibri"/>
              </a:rPr>
              <a:t>. </a:t>
            </a:r>
            <a:r>
              <a:rPr sz="1350" spc="-11" dirty="0">
                <a:latin typeface="Calibri"/>
                <a:cs typeface="Calibri"/>
              </a:rPr>
              <a:t>Este </a:t>
            </a:r>
            <a:r>
              <a:rPr sz="1350" spc="-8" dirty="0">
                <a:latin typeface="Calibri"/>
                <a:cs typeface="Calibri"/>
              </a:rPr>
              <a:t>incidente </a:t>
            </a:r>
            <a:r>
              <a:rPr sz="1350" dirty="0">
                <a:latin typeface="Calibri"/>
                <a:cs typeface="Calibri"/>
              </a:rPr>
              <a:t>es </a:t>
            </a:r>
            <a:r>
              <a:rPr sz="1350" spc="-4" dirty="0">
                <a:latin typeface="Calibri"/>
                <a:cs typeface="Calibri"/>
              </a:rPr>
              <a:t>uno </a:t>
            </a:r>
            <a:r>
              <a:rPr sz="1350" dirty="0">
                <a:latin typeface="Calibri"/>
                <a:cs typeface="Calibri"/>
              </a:rPr>
              <a:t>más </a:t>
            </a:r>
            <a:r>
              <a:rPr sz="1350" spc="-4" dirty="0">
                <a:latin typeface="Calibri"/>
                <a:cs typeface="Calibri"/>
              </a:rPr>
              <a:t>de los </a:t>
            </a:r>
            <a:r>
              <a:rPr sz="1350" dirty="0">
                <a:latin typeface="Calibri"/>
                <a:cs typeface="Calibri"/>
              </a:rPr>
              <a:t> </a:t>
            </a:r>
            <a:r>
              <a:rPr sz="1350" spc="-4" dirty="0">
                <a:latin typeface="Calibri"/>
                <a:cs typeface="Calibri"/>
              </a:rPr>
              <a:t>que</a:t>
            </a:r>
            <a:r>
              <a:rPr sz="1350" spc="15" dirty="0">
                <a:latin typeface="Calibri"/>
                <a:cs typeface="Calibri"/>
              </a:rPr>
              <a:t> </a:t>
            </a:r>
            <a:r>
              <a:rPr sz="1350" spc="-8" dirty="0">
                <a:latin typeface="Calibri"/>
                <a:cs typeface="Calibri"/>
              </a:rPr>
              <a:t>ocurren</a:t>
            </a:r>
            <a:r>
              <a:rPr sz="1350" spc="23" dirty="0">
                <a:latin typeface="Calibri"/>
                <a:cs typeface="Calibri"/>
              </a:rPr>
              <a:t> </a:t>
            </a:r>
            <a:r>
              <a:rPr sz="1350" spc="-8" dirty="0">
                <a:latin typeface="Calibri"/>
                <a:cs typeface="Calibri"/>
              </a:rPr>
              <a:t>diariamente</a:t>
            </a:r>
            <a:r>
              <a:rPr sz="1350" spc="15" dirty="0">
                <a:latin typeface="Calibri"/>
                <a:cs typeface="Calibri"/>
              </a:rPr>
              <a:t> </a:t>
            </a:r>
            <a:r>
              <a:rPr sz="1350" spc="-4" dirty="0">
                <a:latin typeface="Calibri"/>
                <a:cs typeface="Calibri"/>
              </a:rPr>
              <a:t>por</a:t>
            </a:r>
            <a:r>
              <a:rPr sz="1350" spc="8" dirty="0">
                <a:latin typeface="Calibri"/>
                <a:cs typeface="Calibri"/>
              </a:rPr>
              <a:t> </a:t>
            </a:r>
            <a:r>
              <a:rPr sz="1350" spc="-4" dirty="0">
                <a:latin typeface="Calibri"/>
                <a:cs typeface="Calibri"/>
              </a:rPr>
              <a:t>no</a:t>
            </a:r>
            <a:r>
              <a:rPr sz="1350" spc="11" dirty="0">
                <a:latin typeface="Calibri"/>
                <a:cs typeface="Calibri"/>
              </a:rPr>
              <a:t> </a:t>
            </a:r>
            <a:r>
              <a:rPr sz="1350" spc="-4" dirty="0">
                <a:latin typeface="Calibri"/>
                <a:cs typeface="Calibri"/>
              </a:rPr>
              <a:t>usar</a:t>
            </a:r>
            <a:r>
              <a:rPr sz="1350" spc="4" dirty="0">
                <a:latin typeface="Calibri"/>
                <a:cs typeface="Calibri"/>
              </a:rPr>
              <a:t> </a:t>
            </a:r>
            <a:r>
              <a:rPr sz="1350" spc="-8" dirty="0">
                <a:latin typeface="Calibri"/>
                <a:cs typeface="Calibri"/>
              </a:rPr>
              <a:t>contraseñas</a:t>
            </a:r>
            <a:r>
              <a:rPr sz="1350" spc="19" dirty="0">
                <a:latin typeface="Calibri"/>
                <a:cs typeface="Calibri"/>
              </a:rPr>
              <a:t> </a:t>
            </a:r>
            <a:r>
              <a:rPr sz="1350" spc="-4" dirty="0">
                <a:latin typeface="Calibri"/>
                <a:cs typeface="Calibri"/>
              </a:rPr>
              <a:t>fuertes</a:t>
            </a:r>
            <a:r>
              <a:rPr sz="1350" spc="8" dirty="0">
                <a:latin typeface="Calibri"/>
                <a:cs typeface="Calibri"/>
              </a:rPr>
              <a:t> </a:t>
            </a:r>
            <a:r>
              <a:rPr sz="1350" dirty="0">
                <a:latin typeface="Calibri"/>
                <a:cs typeface="Calibri"/>
              </a:rPr>
              <a:t>en</a:t>
            </a:r>
            <a:r>
              <a:rPr sz="1350" spc="19" dirty="0">
                <a:latin typeface="Calibri"/>
                <a:cs typeface="Calibri"/>
              </a:rPr>
              <a:t> </a:t>
            </a:r>
            <a:r>
              <a:rPr sz="1350" spc="-4" dirty="0">
                <a:latin typeface="Calibri"/>
                <a:cs typeface="Calibri"/>
              </a:rPr>
              <a:t>los</a:t>
            </a:r>
            <a:r>
              <a:rPr sz="1350" spc="4" dirty="0">
                <a:latin typeface="Calibri"/>
                <a:cs typeface="Calibri"/>
              </a:rPr>
              <a:t> </a:t>
            </a:r>
            <a:r>
              <a:rPr sz="1350" spc="-4" dirty="0">
                <a:latin typeface="Calibri"/>
                <a:cs typeface="Calibri"/>
              </a:rPr>
              <a:t>servicios</a:t>
            </a:r>
            <a:r>
              <a:rPr sz="1350" spc="11" dirty="0">
                <a:latin typeface="Calibri"/>
                <a:cs typeface="Calibri"/>
              </a:rPr>
              <a:t> </a:t>
            </a:r>
            <a:r>
              <a:rPr sz="1350" spc="-8" dirty="0">
                <a:latin typeface="Calibri"/>
                <a:cs typeface="Calibri"/>
              </a:rPr>
              <a:t>críticos,</a:t>
            </a:r>
            <a:r>
              <a:rPr sz="1350" spc="23" dirty="0">
                <a:latin typeface="Calibri"/>
                <a:cs typeface="Calibri"/>
              </a:rPr>
              <a:t> </a:t>
            </a:r>
            <a:r>
              <a:rPr sz="1350" dirty="0">
                <a:latin typeface="Calibri"/>
                <a:cs typeface="Calibri"/>
              </a:rPr>
              <a:t>y</a:t>
            </a:r>
            <a:r>
              <a:rPr sz="1350" spc="4" dirty="0">
                <a:latin typeface="Calibri"/>
                <a:cs typeface="Calibri"/>
              </a:rPr>
              <a:t> </a:t>
            </a:r>
            <a:r>
              <a:rPr sz="1350" dirty="0">
                <a:latin typeface="Calibri"/>
                <a:cs typeface="Calibri"/>
              </a:rPr>
              <a:t>en</a:t>
            </a:r>
            <a:r>
              <a:rPr sz="1350" spc="8" dirty="0">
                <a:latin typeface="Calibri"/>
                <a:cs typeface="Calibri"/>
              </a:rPr>
              <a:t> </a:t>
            </a:r>
            <a:r>
              <a:rPr sz="1350" dirty="0">
                <a:latin typeface="Calibri"/>
                <a:cs typeface="Calibri"/>
              </a:rPr>
              <a:t>el </a:t>
            </a:r>
            <a:r>
              <a:rPr sz="1350" spc="-293" dirty="0">
                <a:latin typeface="Calibri"/>
                <a:cs typeface="Calibri"/>
              </a:rPr>
              <a:t> </a:t>
            </a:r>
            <a:r>
              <a:rPr sz="1350" spc="-4" dirty="0">
                <a:latin typeface="Calibri"/>
                <a:cs typeface="Calibri"/>
              </a:rPr>
              <a:t>caso de</a:t>
            </a:r>
            <a:r>
              <a:rPr sz="1350" spc="11" dirty="0">
                <a:latin typeface="Calibri"/>
                <a:cs typeface="Calibri"/>
              </a:rPr>
              <a:t> </a:t>
            </a:r>
            <a:r>
              <a:rPr sz="1350" spc="-8" dirty="0">
                <a:latin typeface="Calibri"/>
                <a:cs typeface="Calibri"/>
              </a:rPr>
              <a:t>cuentas</a:t>
            </a:r>
            <a:r>
              <a:rPr sz="1350" spc="4" dirty="0">
                <a:latin typeface="Calibri"/>
                <a:cs typeface="Calibri"/>
              </a:rPr>
              <a:t> </a:t>
            </a:r>
            <a:r>
              <a:rPr sz="1350" spc="-11" dirty="0">
                <a:latin typeface="Calibri"/>
                <a:cs typeface="Calibri"/>
              </a:rPr>
              <a:t>corporativas</a:t>
            </a:r>
            <a:r>
              <a:rPr sz="1350" dirty="0">
                <a:latin typeface="Calibri"/>
                <a:cs typeface="Calibri"/>
              </a:rPr>
              <a:t> se</a:t>
            </a:r>
            <a:r>
              <a:rPr sz="1350" spc="-8" dirty="0">
                <a:latin typeface="Calibri"/>
                <a:cs typeface="Calibri"/>
              </a:rPr>
              <a:t> </a:t>
            </a:r>
            <a:r>
              <a:rPr sz="1350" spc="-4" dirty="0">
                <a:latin typeface="Calibri"/>
                <a:cs typeface="Calibri"/>
              </a:rPr>
              <a:t>pone</a:t>
            </a:r>
            <a:r>
              <a:rPr sz="1350" spc="15" dirty="0">
                <a:latin typeface="Calibri"/>
                <a:cs typeface="Calibri"/>
              </a:rPr>
              <a:t> </a:t>
            </a:r>
            <a:r>
              <a:rPr sz="1350" dirty="0">
                <a:latin typeface="Calibri"/>
                <a:cs typeface="Calibri"/>
              </a:rPr>
              <a:t>más</a:t>
            </a:r>
            <a:r>
              <a:rPr sz="1350" spc="4" dirty="0">
                <a:latin typeface="Calibri"/>
                <a:cs typeface="Calibri"/>
              </a:rPr>
              <a:t> </a:t>
            </a:r>
            <a:r>
              <a:rPr sz="1350" dirty="0">
                <a:latin typeface="Calibri"/>
                <a:cs typeface="Calibri"/>
              </a:rPr>
              <a:t>en</a:t>
            </a:r>
            <a:r>
              <a:rPr sz="1350" spc="8" dirty="0">
                <a:latin typeface="Calibri"/>
                <a:cs typeface="Calibri"/>
              </a:rPr>
              <a:t> </a:t>
            </a:r>
            <a:r>
              <a:rPr sz="1350" spc="-4" dirty="0">
                <a:latin typeface="Calibri"/>
                <a:cs typeface="Calibri"/>
              </a:rPr>
              <a:t>evidencia</a:t>
            </a:r>
            <a:r>
              <a:rPr sz="1350" spc="19" dirty="0">
                <a:latin typeface="Calibri"/>
                <a:cs typeface="Calibri"/>
              </a:rPr>
              <a:t> </a:t>
            </a:r>
            <a:r>
              <a:rPr sz="1350" spc="-4" dirty="0">
                <a:latin typeface="Calibri"/>
                <a:cs typeface="Calibri"/>
              </a:rPr>
              <a:t>la</a:t>
            </a:r>
            <a:r>
              <a:rPr sz="1350" spc="8" dirty="0">
                <a:latin typeface="Calibri"/>
                <a:cs typeface="Calibri"/>
              </a:rPr>
              <a:t> </a:t>
            </a:r>
            <a:r>
              <a:rPr sz="1350" spc="-8" dirty="0">
                <a:latin typeface="Calibri"/>
                <a:cs typeface="Calibri"/>
              </a:rPr>
              <a:t>criticidad</a:t>
            </a:r>
            <a:r>
              <a:rPr sz="1350" spc="34" dirty="0">
                <a:latin typeface="Calibri"/>
                <a:cs typeface="Calibri"/>
              </a:rPr>
              <a:t> </a:t>
            </a:r>
            <a:r>
              <a:rPr sz="1350" spc="-4" dirty="0">
                <a:latin typeface="Calibri"/>
                <a:cs typeface="Calibri"/>
              </a:rPr>
              <a:t>del </a:t>
            </a:r>
            <a:r>
              <a:rPr sz="1350" spc="-8" dirty="0">
                <a:latin typeface="Calibri"/>
                <a:cs typeface="Calibri"/>
              </a:rPr>
              <a:t>caso.</a:t>
            </a:r>
            <a:endParaRPr sz="1350" dirty="0">
              <a:latin typeface="Calibri"/>
              <a:cs typeface="Calibri"/>
            </a:endParaRPr>
          </a:p>
        </p:txBody>
      </p:sp>
      <p:pic>
        <p:nvPicPr>
          <p:cNvPr id="3" name="object 3"/>
          <p:cNvPicPr/>
          <p:nvPr/>
        </p:nvPicPr>
        <p:blipFill>
          <a:blip r:embed="rId2" cstate="print"/>
          <a:stretch>
            <a:fillRect/>
          </a:stretch>
        </p:blipFill>
        <p:spPr>
          <a:xfrm>
            <a:off x="2639853" y="457299"/>
            <a:ext cx="3864293" cy="3214306"/>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RCE</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299029"/>
            <a:ext cx="7717499" cy="2873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A principios de 2013, los investigadores descubrieron una vulnerabilidad en Ruby </a:t>
            </a:r>
            <a:r>
              <a:rPr lang="es-ES" dirty="0" err="1"/>
              <a:t>on</a:t>
            </a:r>
            <a:r>
              <a:rPr lang="es-ES" dirty="0"/>
              <a:t> </a:t>
            </a:r>
            <a:r>
              <a:rPr lang="es-ES" dirty="0" err="1"/>
              <a:t>Rails</a:t>
            </a:r>
            <a:r>
              <a:rPr lang="es-ES" dirty="0"/>
              <a:t> que permitía a los atacantes inyectar su propio código Ruby en el proceso del servidor.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Dado que el marco </a:t>
            </a:r>
            <a:r>
              <a:rPr lang="es-ES" dirty="0" err="1"/>
              <a:t>Rails</a:t>
            </a:r>
            <a:r>
              <a:rPr lang="es-ES" dirty="0"/>
              <a:t> analiza automáticamente las solicitudes en función de su cabecera Content-</a:t>
            </a:r>
            <a:r>
              <a:rPr lang="es-ES" dirty="0" err="1"/>
              <a:t>Type</a:t>
            </a:r>
            <a:r>
              <a:rPr lang="es-ES" dirty="0"/>
              <a:t>, los investigadores de seguridad se dieron cuenta de que si creaban una solicitud XML con un objeto YAML incrustado (un lenguaje de marcado utilizado habitualmente en la comunidad </a:t>
            </a:r>
            <a:r>
              <a:rPr lang="es-ES" dirty="0" err="1"/>
              <a:t>Rails</a:t>
            </a:r>
            <a:r>
              <a:rPr lang="es-ES" dirty="0"/>
              <a:t> para almacenar datos de configuración), podían engañar al proceso de análisis para que ejecutara código arbitrario.</a:t>
            </a:r>
            <a:endParaRPr lang="es-CO" dirty="0"/>
          </a:p>
        </p:txBody>
      </p:sp>
    </p:spTree>
    <p:extLst>
      <p:ext uri="{BB962C8B-B14F-4D97-AF65-F5344CB8AC3E}">
        <p14:creationId xmlns:p14="http://schemas.microsoft.com/office/powerpoint/2010/main" val="13526909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RCE</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Desactivar la ejecución de código durante la deserialización</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Las vulnerabilidades de ejecución remota de código suelen producirse cuando el software de servidor web utiliza una </a:t>
            </a:r>
            <a:r>
              <a:rPr lang="es-ES" b="1" dirty="0"/>
              <a:t>serialización</a:t>
            </a:r>
            <a:r>
              <a:rPr lang="es-ES" dirty="0"/>
              <a:t> insegura. La serialización es el proceso de convertir una </a:t>
            </a:r>
            <a:r>
              <a:rPr lang="es-ES" b="1" dirty="0"/>
              <a:t>estructura de datos </a:t>
            </a:r>
            <a:r>
              <a:rPr lang="es-ES" dirty="0"/>
              <a:t>en memoria en un </a:t>
            </a:r>
            <a:r>
              <a:rPr lang="es-ES" b="1" dirty="0"/>
              <a:t>flujo de datos binarios</a:t>
            </a:r>
            <a:r>
              <a:rPr lang="es-ES" dirty="0"/>
              <a:t>, normalmente con el propósito de pasar la estructura de datos a través de una red.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La </a:t>
            </a:r>
            <a:r>
              <a:rPr lang="es-ES" b="1" dirty="0"/>
              <a:t>deserialización </a:t>
            </a:r>
            <a:r>
              <a:rPr lang="es-ES" dirty="0"/>
              <a:t>se refiere al proceso inverso que ocurre en el otro extremo, cuando los datos binarios se convierten de nuevo en una estructura de datos.</a:t>
            </a:r>
          </a:p>
        </p:txBody>
      </p:sp>
    </p:spTree>
    <p:extLst>
      <p:ext uri="{BB962C8B-B14F-4D97-AF65-F5344CB8AC3E}">
        <p14:creationId xmlns:p14="http://schemas.microsoft.com/office/powerpoint/2010/main" val="42145172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RCE</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Desactivar la ejecución de código durante la deserialización</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Las bibliotecas de serialización existen en los principales lenguajes de programación y son ampliamente utilizadas.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Algunas bibliotecas de serialización, como el analizador YAML utilizado por </a:t>
            </a:r>
            <a:r>
              <a:rPr lang="es-ES" dirty="0" err="1"/>
              <a:t>Rails</a:t>
            </a:r>
            <a:r>
              <a:rPr lang="es-ES" dirty="0"/>
              <a:t>, permiten que las estructuras de datos ejecuten código mientras se reinicializan en memoria.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Esta es una característica útil si confías en la fuente de los datos serializados, pero puede ser muy peligrosa si no lo haces, ya que puede permitir la ejecución de código arbitrario.</a:t>
            </a:r>
          </a:p>
        </p:txBody>
      </p:sp>
    </p:spTree>
    <p:extLst>
      <p:ext uri="{BB962C8B-B14F-4D97-AF65-F5344CB8AC3E}">
        <p14:creationId xmlns:p14="http://schemas.microsoft.com/office/powerpoint/2010/main" val="8977389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RCE</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Desactivar la ejecución de código durante la deserialización</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Si un servidor web utiliza la deserialización para gestionar los datos procedentes de las peticiones HTTP, debe desactivar las bibliotecas de serialización que utilice deshabilitando cualquier capacidad de ejecución de código; de lo contrario, un atacante podría encontrar la forma de inyectar código directamente en el proceso del servidor web.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Normalmente podemos deshabilitar la ejecución de código a través de un ajuste de configuración relevante que permitirá a tu software de servidor web </a:t>
            </a:r>
            <a:r>
              <a:rPr lang="es-ES" dirty="0" err="1"/>
              <a:t>deserializar</a:t>
            </a:r>
            <a:r>
              <a:rPr lang="es-ES" dirty="0"/>
              <a:t> datos sin ejecutar código.</a:t>
            </a:r>
          </a:p>
        </p:txBody>
      </p:sp>
    </p:spTree>
    <p:extLst>
      <p:ext uri="{BB962C8B-B14F-4D97-AF65-F5344CB8AC3E}">
        <p14:creationId xmlns:p14="http://schemas.microsoft.com/office/powerpoint/2010/main" val="13859696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RCE</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Desactivar la ejecución de código durante la deserialización</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Como desarrollador que utiliza un servidor web para crear sitios, en lugar de escribir el propio código del servidor web, la protección contra la ejecución remota de código en tu pila web suele consistir en estar al tanto de los avisos de seguridad.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Es poco probable que escribas tus propias librerías de serialización, así que ten en cuenta dónde utiliza tu código base las librerías de serialización de terceros. Asegúrate de desactivar las funciones de ejecución activa de código en tu propio código, y mantente atento a los anuncios de vulnerabilidades emitidos por el proveedor de tu servidor web.</a:t>
            </a:r>
          </a:p>
        </p:txBody>
      </p:sp>
    </p:spTree>
    <p:extLst>
      <p:ext uri="{BB962C8B-B14F-4D97-AF65-F5344CB8AC3E}">
        <p14:creationId xmlns:p14="http://schemas.microsoft.com/office/powerpoint/2010/main" val="39285993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4. File Upload </a:t>
            </a:r>
            <a:r>
              <a:rPr lang="en-US" dirty="0"/>
              <a:t>Vulnerabilities</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El último tipo de ataque de inyección aprovecha las vulnerabilidades en las funciones de carga de archivos.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sitios web utilizan funciones de carga de archivos para una gran variedad de propósitos: permitir a los usuarios añadir imágenes a sus perfiles o mensajes, añadir archivos adjuntos a los mensajes, enviar documentos, compartir documentos con otros usuarios, etcétera.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navegadores facilitan la carga de archivos mediante widgets de carga de archivos integrados y API de JavaScript que permiten arrastrar archivos a una página web y enviarlos de forma asíncrona al servidor.</a:t>
            </a:r>
            <a:endParaRPr lang="es-CO" dirty="0"/>
          </a:p>
        </p:txBody>
      </p:sp>
    </p:spTree>
    <p:extLst>
      <p:ext uri="{BB962C8B-B14F-4D97-AF65-F5344CB8AC3E}">
        <p14:creationId xmlns:p14="http://schemas.microsoft.com/office/powerpoint/2010/main" val="17834823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File Upload </a:t>
            </a:r>
            <a:r>
              <a:rPr lang="en-US" dirty="0"/>
              <a:t>Vulnerabilities</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Sin embargo, los navegadores no son precisamente cuidadosos a la hora de comprobar el contenido de un archivo. Los atacantes pueden abusar fácilmente de las funciones de carga de archivos inyectando código malicioso en un archivo cargado.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servidores web suelen tratar los archivos cargados como grandes bloques de datos binarios, por lo que es bastante fácil para un atacante cargar una carga maliciosa sin que el servidor web lo detecte. Incluso si su sitio tiene código JavaScript que comprueba el contenido de un archivo antes de cargarlo, un atacante puede escribir secuencias de comandos para enviar los datos del archivo al punto final del lado del servidor directamente, eludiendo cualquier medida de seguridad que haya implementado en el lado del cliente.</a:t>
            </a:r>
            <a:endParaRPr lang="es-CO" dirty="0"/>
          </a:p>
        </p:txBody>
      </p:sp>
    </p:spTree>
    <p:extLst>
      <p:ext uri="{BB962C8B-B14F-4D97-AF65-F5344CB8AC3E}">
        <p14:creationId xmlns:p14="http://schemas.microsoft.com/office/powerpoint/2010/main" val="31239515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File Upload </a:t>
            </a:r>
            <a:r>
              <a:rPr lang="en-US" dirty="0"/>
              <a:t>Vulnerabilities</a:t>
            </a:r>
            <a:endParaRPr dirty="0"/>
          </a:p>
        </p:txBody>
      </p:sp>
      <p:pic>
        <p:nvPicPr>
          <p:cNvPr id="11266" name="Picture 2" descr="Insecure File Upload">
            <a:extLst>
              <a:ext uri="{FF2B5EF4-FFF2-40B4-BE49-F238E27FC236}">
                <a16:creationId xmlns:a16="http://schemas.microsoft.com/office/drawing/2014/main" id="{C911228D-729E-D1B7-C4D5-1CA568428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825" y="1315938"/>
            <a:ext cx="6758299" cy="3443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8229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File Upload </a:t>
            </a:r>
            <a:r>
              <a:rPr lang="en-US" dirty="0"/>
              <a:t>Vulnerabilities</a:t>
            </a:r>
            <a:endParaRPr dirty="0"/>
          </a:p>
        </p:txBody>
      </p:sp>
      <p:pic>
        <p:nvPicPr>
          <p:cNvPr id="4" name="Imagen 3">
            <a:extLst>
              <a:ext uri="{FF2B5EF4-FFF2-40B4-BE49-F238E27FC236}">
                <a16:creationId xmlns:a16="http://schemas.microsoft.com/office/drawing/2014/main" id="{7C29A64F-AED1-B5D2-239B-195E7D745244}"/>
              </a:ext>
            </a:extLst>
          </p:cNvPr>
          <p:cNvPicPr>
            <a:picLocks noChangeAspect="1"/>
          </p:cNvPicPr>
          <p:nvPr/>
        </p:nvPicPr>
        <p:blipFill>
          <a:blip r:embed="rId3"/>
          <a:stretch>
            <a:fillRect/>
          </a:stretch>
        </p:blipFill>
        <p:spPr>
          <a:xfrm>
            <a:off x="1873703" y="1646011"/>
            <a:ext cx="5396593" cy="1539706"/>
          </a:xfrm>
          <a:prstGeom prst="rect">
            <a:avLst/>
          </a:prstGeom>
        </p:spPr>
      </p:pic>
      <p:sp>
        <p:nvSpPr>
          <p:cNvPr id="6" name="CuadroTexto 5">
            <a:extLst>
              <a:ext uri="{FF2B5EF4-FFF2-40B4-BE49-F238E27FC236}">
                <a16:creationId xmlns:a16="http://schemas.microsoft.com/office/drawing/2014/main" id="{560033F1-38A4-0064-8281-AA16E1FC9FE9}"/>
              </a:ext>
            </a:extLst>
          </p:cNvPr>
          <p:cNvSpPr txBox="1"/>
          <p:nvPr/>
        </p:nvSpPr>
        <p:spPr>
          <a:xfrm>
            <a:off x="1008718" y="3340426"/>
            <a:ext cx="7126514"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r>
              <a:rPr lang="es-ES" dirty="0"/>
              <a:t>Una Shell escrita en PHP. El atacante guarda este script como </a:t>
            </a:r>
            <a:r>
              <a:rPr lang="es-ES" b="1" dirty="0" err="1"/>
              <a:t>hack.php</a:t>
            </a:r>
            <a:r>
              <a:rPr lang="es-ES" b="1" dirty="0"/>
              <a:t> </a:t>
            </a:r>
            <a:r>
              <a:rPr lang="es-ES" dirty="0"/>
              <a:t>en su ordenador y lo sube como "imagen" de su perfil en tu sitio. Los archivos PHP suelen ser tratados por los sistemas operativos como archivos ejecutables, lo que es clave para que este ataque funcione.</a:t>
            </a:r>
            <a:endParaRPr lang="es-CO" dirty="0"/>
          </a:p>
        </p:txBody>
      </p:sp>
    </p:spTree>
    <p:extLst>
      <p:ext uri="{BB962C8B-B14F-4D97-AF65-F5344CB8AC3E}">
        <p14:creationId xmlns:p14="http://schemas.microsoft.com/office/powerpoint/2010/main" val="29803693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File Upload </a:t>
            </a:r>
            <a:r>
              <a:rPr lang="en-US" dirty="0"/>
              <a:t>Vulnerabilities</a:t>
            </a:r>
            <a:endParaRPr dirty="0"/>
          </a:p>
        </p:txBody>
      </p:sp>
      <p:sp>
        <p:nvSpPr>
          <p:cNvPr id="6" name="CuadroTexto 5">
            <a:extLst>
              <a:ext uri="{FF2B5EF4-FFF2-40B4-BE49-F238E27FC236}">
                <a16:creationId xmlns:a16="http://schemas.microsoft.com/office/drawing/2014/main" id="{560033F1-38A4-0064-8281-AA16E1FC9FE9}"/>
              </a:ext>
            </a:extLst>
          </p:cNvPr>
          <p:cNvSpPr txBox="1"/>
          <p:nvPr/>
        </p:nvSpPr>
        <p:spPr>
          <a:xfrm>
            <a:off x="1204660" y="3666998"/>
            <a:ext cx="6734629"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pPr algn="ctr"/>
            <a:r>
              <a:rPr lang="es-ES" dirty="0"/>
              <a:t>Si su función de carga de archivos es vulnerable, un hacker podría utilizar una </a:t>
            </a:r>
            <a:r>
              <a:rPr lang="es-ES" dirty="0" err="1"/>
              <a:t>shell</a:t>
            </a:r>
            <a:r>
              <a:rPr lang="es-ES" dirty="0"/>
              <a:t> web para acceder a las credenciales de su base de datos.</a:t>
            </a:r>
            <a:endParaRPr lang="es-CO" dirty="0"/>
          </a:p>
        </p:txBody>
      </p:sp>
      <p:pic>
        <p:nvPicPr>
          <p:cNvPr id="3" name="Imagen 2">
            <a:extLst>
              <a:ext uri="{FF2B5EF4-FFF2-40B4-BE49-F238E27FC236}">
                <a16:creationId xmlns:a16="http://schemas.microsoft.com/office/drawing/2014/main" id="{C0B78DD5-43B6-BBD2-53E3-41591330CAE9}"/>
              </a:ext>
            </a:extLst>
          </p:cNvPr>
          <p:cNvPicPr>
            <a:picLocks noChangeAspect="1"/>
          </p:cNvPicPr>
          <p:nvPr/>
        </p:nvPicPr>
        <p:blipFill>
          <a:blip r:embed="rId3"/>
          <a:stretch>
            <a:fillRect/>
          </a:stretch>
        </p:blipFill>
        <p:spPr>
          <a:xfrm>
            <a:off x="2648290" y="1608076"/>
            <a:ext cx="3847420" cy="1927347"/>
          </a:xfrm>
          <a:prstGeom prst="rect">
            <a:avLst/>
          </a:prstGeom>
        </p:spPr>
      </p:pic>
    </p:spTree>
    <p:extLst>
      <p:ext uri="{BB962C8B-B14F-4D97-AF65-F5344CB8AC3E}">
        <p14:creationId xmlns:p14="http://schemas.microsoft.com/office/powerpoint/2010/main" val="2200244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66898" y="442965"/>
            <a:ext cx="5410204" cy="625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ctr">
              <a:buClr>
                <a:schemeClr val="dk1"/>
              </a:buClr>
              <a:buSzPts val="2800"/>
              <a:buFont typeface="Montserrat"/>
              <a:buNone/>
              <a:defRPr sz="2000" b="1">
                <a:solidFill>
                  <a:schemeClr val="accent1"/>
                </a:solidFill>
                <a:latin typeface="Montserrat"/>
                <a:ea typeface="Montserrat"/>
                <a:cs typeface="Calibri"/>
                <a:sym typeface="Montserrat"/>
              </a:defRPr>
            </a:lvl1pPr>
            <a:lvl2pPr>
              <a:buClr>
                <a:schemeClr val="dk1"/>
              </a:buClr>
              <a:buSzPts val="2800"/>
              <a:buFont typeface="Montserrat"/>
              <a:buNone/>
              <a:defRPr sz="2800" b="1">
                <a:solidFill>
                  <a:schemeClr val="dk1"/>
                </a:solidFill>
                <a:latin typeface="Montserrat"/>
                <a:ea typeface="Montserrat"/>
                <a:cs typeface="Montserrat"/>
                <a:sym typeface="Montserrat"/>
              </a:defRPr>
            </a:lvl2pPr>
            <a:lvl3pPr>
              <a:buClr>
                <a:schemeClr val="dk1"/>
              </a:buClr>
              <a:buSzPts val="2800"/>
              <a:buFont typeface="Montserrat"/>
              <a:buNone/>
              <a:defRPr sz="2800" b="1">
                <a:solidFill>
                  <a:schemeClr val="dk1"/>
                </a:solidFill>
                <a:latin typeface="Montserrat"/>
                <a:ea typeface="Montserrat"/>
                <a:cs typeface="Montserrat"/>
                <a:sym typeface="Montserrat"/>
              </a:defRPr>
            </a:lvl3pPr>
            <a:lvl4pPr>
              <a:buClr>
                <a:schemeClr val="dk1"/>
              </a:buClr>
              <a:buSzPts val="2800"/>
              <a:buFont typeface="Montserrat"/>
              <a:buNone/>
              <a:defRPr sz="2800" b="1">
                <a:solidFill>
                  <a:schemeClr val="dk1"/>
                </a:solidFill>
                <a:latin typeface="Montserrat"/>
                <a:ea typeface="Montserrat"/>
                <a:cs typeface="Montserrat"/>
                <a:sym typeface="Montserrat"/>
              </a:defRPr>
            </a:lvl4pPr>
            <a:lvl5pPr>
              <a:buClr>
                <a:schemeClr val="dk1"/>
              </a:buClr>
              <a:buSzPts val="2800"/>
              <a:buFont typeface="Montserrat"/>
              <a:buNone/>
              <a:defRPr sz="2800" b="1">
                <a:solidFill>
                  <a:schemeClr val="dk1"/>
                </a:solidFill>
                <a:latin typeface="Montserrat"/>
                <a:ea typeface="Montserrat"/>
                <a:cs typeface="Montserrat"/>
                <a:sym typeface="Montserrat"/>
              </a:defRPr>
            </a:lvl5pPr>
            <a:lvl6pPr>
              <a:buClr>
                <a:schemeClr val="dk1"/>
              </a:buClr>
              <a:buSzPts val="2800"/>
              <a:buFont typeface="Montserrat"/>
              <a:buNone/>
              <a:defRPr sz="2800" b="1">
                <a:solidFill>
                  <a:schemeClr val="dk1"/>
                </a:solidFill>
                <a:latin typeface="Montserrat"/>
                <a:ea typeface="Montserrat"/>
                <a:cs typeface="Montserrat"/>
                <a:sym typeface="Montserrat"/>
              </a:defRPr>
            </a:lvl6pPr>
            <a:lvl7pPr>
              <a:buClr>
                <a:schemeClr val="dk1"/>
              </a:buClr>
              <a:buSzPts val="2800"/>
              <a:buFont typeface="Montserrat"/>
              <a:buNone/>
              <a:defRPr sz="2800" b="1">
                <a:solidFill>
                  <a:schemeClr val="dk1"/>
                </a:solidFill>
                <a:latin typeface="Montserrat"/>
                <a:ea typeface="Montserrat"/>
                <a:cs typeface="Montserrat"/>
                <a:sym typeface="Montserrat"/>
              </a:defRPr>
            </a:lvl7pPr>
            <a:lvl8pPr>
              <a:buClr>
                <a:schemeClr val="dk1"/>
              </a:buClr>
              <a:buSzPts val="2800"/>
              <a:buFont typeface="Montserrat"/>
              <a:buNone/>
              <a:defRPr sz="2800" b="1">
                <a:solidFill>
                  <a:schemeClr val="dk1"/>
                </a:solidFill>
                <a:latin typeface="Montserrat"/>
                <a:ea typeface="Montserrat"/>
                <a:cs typeface="Montserrat"/>
                <a:sym typeface="Montserrat"/>
              </a:defRPr>
            </a:lvl8pPr>
            <a:lvl9pPr>
              <a:buClr>
                <a:schemeClr val="dk1"/>
              </a:buClr>
              <a:buSzPts val="2800"/>
              <a:buFont typeface="Montserrat"/>
              <a:buNone/>
              <a:defRPr sz="2800" b="1">
                <a:solidFill>
                  <a:schemeClr val="dk1"/>
                </a:solidFill>
                <a:latin typeface="Montserrat"/>
                <a:ea typeface="Montserrat"/>
                <a:cs typeface="Montserrat"/>
                <a:sym typeface="Montserrat"/>
              </a:defRPr>
            </a:lvl9pPr>
          </a:lstStyle>
          <a:p>
            <a:r>
              <a:rPr dirty="0"/>
              <a:t>Modelo de Amenazas (Simplificado)</a:t>
            </a:r>
          </a:p>
        </p:txBody>
      </p:sp>
      <p:grpSp>
        <p:nvGrpSpPr>
          <p:cNvPr id="3" name="object 3"/>
          <p:cNvGrpSpPr/>
          <p:nvPr/>
        </p:nvGrpSpPr>
        <p:grpSpPr>
          <a:xfrm>
            <a:off x="5476875" y="1109377"/>
            <a:ext cx="2057400" cy="3676650"/>
            <a:chOff x="5778500" y="1479169"/>
            <a:chExt cx="2743200" cy="4902200"/>
          </a:xfrm>
        </p:grpSpPr>
        <p:sp>
          <p:nvSpPr>
            <p:cNvPr id="4" name="object 4"/>
            <p:cNvSpPr/>
            <p:nvPr/>
          </p:nvSpPr>
          <p:spPr>
            <a:xfrm>
              <a:off x="5778500" y="1479169"/>
              <a:ext cx="2743200" cy="930275"/>
            </a:xfrm>
            <a:custGeom>
              <a:avLst/>
              <a:gdLst/>
              <a:ahLst/>
              <a:cxnLst/>
              <a:rect l="l" t="t" r="r" b="b"/>
              <a:pathLst>
                <a:path w="2743200" h="930275">
                  <a:moveTo>
                    <a:pt x="2743200" y="0"/>
                  </a:moveTo>
                  <a:lnTo>
                    <a:pt x="0" y="0"/>
                  </a:lnTo>
                  <a:lnTo>
                    <a:pt x="0" y="930275"/>
                  </a:lnTo>
                  <a:lnTo>
                    <a:pt x="2743200" y="930275"/>
                  </a:lnTo>
                  <a:lnTo>
                    <a:pt x="2743200" y="0"/>
                  </a:lnTo>
                  <a:close/>
                </a:path>
              </a:pathLst>
            </a:custGeom>
            <a:solidFill>
              <a:srgbClr val="FFFFCC"/>
            </a:solidFill>
          </p:spPr>
          <p:txBody>
            <a:bodyPr wrap="square" lIns="0" tIns="0" rIns="0" bIns="0" rtlCol="0"/>
            <a:lstStyle/>
            <a:p>
              <a:endParaRPr sz="1050"/>
            </a:p>
          </p:txBody>
        </p:sp>
        <p:sp>
          <p:nvSpPr>
            <p:cNvPr id="5" name="object 5"/>
            <p:cNvSpPr/>
            <p:nvPr/>
          </p:nvSpPr>
          <p:spPr>
            <a:xfrm>
              <a:off x="5778500" y="2409443"/>
              <a:ext cx="2743200" cy="993775"/>
            </a:xfrm>
            <a:custGeom>
              <a:avLst/>
              <a:gdLst/>
              <a:ahLst/>
              <a:cxnLst/>
              <a:rect l="l" t="t" r="r" b="b"/>
              <a:pathLst>
                <a:path w="2743200" h="993775">
                  <a:moveTo>
                    <a:pt x="2743200" y="0"/>
                  </a:moveTo>
                  <a:lnTo>
                    <a:pt x="0" y="0"/>
                  </a:lnTo>
                  <a:lnTo>
                    <a:pt x="0" y="974648"/>
                  </a:lnTo>
                  <a:lnTo>
                    <a:pt x="0" y="993775"/>
                  </a:lnTo>
                  <a:lnTo>
                    <a:pt x="2743200" y="993775"/>
                  </a:lnTo>
                  <a:lnTo>
                    <a:pt x="2743200" y="974648"/>
                  </a:lnTo>
                  <a:lnTo>
                    <a:pt x="2743200" y="0"/>
                  </a:lnTo>
                  <a:close/>
                </a:path>
              </a:pathLst>
            </a:custGeom>
            <a:solidFill>
              <a:srgbClr val="EBFFEB"/>
            </a:solidFill>
          </p:spPr>
          <p:txBody>
            <a:bodyPr wrap="square" lIns="0" tIns="0" rIns="0" bIns="0" rtlCol="0"/>
            <a:lstStyle/>
            <a:p>
              <a:endParaRPr sz="1050"/>
            </a:p>
          </p:txBody>
        </p:sp>
        <p:sp>
          <p:nvSpPr>
            <p:cNvPr id="6" name="object 6"/>
            <p:cNvSpPr/>
            <p:nvPr/>
          </p:nvSpPr>
          <p:spPr>
            <a:xfrm>
              <a:off x="5778500" y="3403168"/>
              <a:ext cx="2743200" cy="995680"/>
            </a:xfrm>
            <a:custGeom>
              <a:avLst/>
              <a:gdLst/>
              <a:ahLst/>
              <a:cxnLst/>
              <a:rect l="l" t="t" r="r" b="b"/>
              <a:pathLst>
                <a:path w="2743200" h="995679">
                  <a:moveTo>
                    <a:pt x="2743200" y="0"/>
                  </a:moveTo>
                  <a:lnTo>
                    <a:pt x="0" y="0"/>
                  </a:lnTo>
                  <a:lnTo>
                    <a:pt x="0" y="478967"/>
                  </a:lnTo>
                  <a:lnTo>
                    <a:pt x="0" y="995349"/>
                  </a:lnTo>
                  <a:lnTo>
                    <a:pt x="2743200" y="995349"/>
                  </a:lnTo>
                  <a:lnTo>
                    <a:pt x="2743200" y="478967"/>
                  </a:lnTo>
                  <a:lnTo>
                    <a:pt x="2743200" y="0"/>
                  </a:lnTo>
                  <a:close/>
                </a:path>
              </a:pathLst>
            </a:custGeom>
            <a:solidFill>
              <a:srgbClr val="FFFFCC"/>
            </a:solidFill>
          </p:spPr>
          <p:txBody>
            <a:bodyPr wrap="square" lIns="0" tIns="0" rIns="0" bIns="0" rtlCol="0"/>
            <a:lstStyle/>
            <a:p>
              <a:endParaRPr sz="1050"/>
            </a:p>
          </p:txBody>
        </p:sp>
        <p:sp>
          <p:nvSpPr>
            <p:cNvPr id="7" name="object 7"/>
            <p:cNvSpPr/>
            <p:nvPr/>
          </p:nvSpPr>
          <p:spPr>
            <a:xfrm>
              <a:off x="5778500" y="4398517"/>
              <a:ext cx="2743200" cy="990600"/>
            </a:xfrm>
            <a:custGeom>
              <a:avLst/>
              <a:gdLst/>
              <a:ahLst/>
              <a:cxnLst/>
              <a:rect l="l" t="t" r="r" b="b"/>
              <a:pathLst>
                <a:path w="2743200" h="990600">
                  <a:moveTo>
                    <a:pt x="2743200" y="0"/>
                  </a:moveTo>
                  <a:lnTo>
                    <a:pt x="0" y="0"/>
                  </a:lnTo>
                  <a:lnTo>
                    <a:pt x="0" y="990599"/>
                  </a:lnTo>
                  <a:lnTo>
                    <a:pt x="2743200" y="990599"/>
                  </a:lnTo>
                  <a:lnTo>
                    <a:pt x="2743200" y="0"/>
                  </a:lnTo>
                  <a:close/>
                </a:path>
              </a:pathLst>
            </a:custGeom>
            <a:solidFill>
              <a:srgbClr val="EBFFEB"/>
            </a:solidFill>
          </p:spPr>
          <p:txBody>
            <a:bodyPr wrap="square" lIns="0" tIns="0" rIns="0" bIns="0" rtlCol="0"/>
            <a:lstStyle/>
            <a:p>
              <a:endParaRPr sz="1050"/>
            </a:p>
          </p:txBody>
        </p:sp>
        <p:sp>
          <p:nvSpPr>
            <p:cNvPr id="8" name="object 8"/>
            <p:cNvSpPr/>
            <p:nvPr/>
          </p:nvSpPr>
          <p:spPr>
            <a:xfrm>
              <a:off x="5778500" y="5389143"/>
              <a:ext cx="2743200" cy="992505"/>
            </a:xfrm>
            <a:custGeom>
              <a:avLst/>
              <a:gdLst/>
              <a:ahLst/>
              <a:cxnLst/>
              <a:rect l="l" t="t" r="r" b="b"/>
              <a:pathLst>
                <a:path w="2743200" h="992504">
                  <a:moveTo>
                    <a:pt x="2743200" y="0"/>
                  </a:moveTo>
                  <a:lnTo>
                    <a:pt x="0" y="0"/>
                  </a:lnTo>
                  <a:lnTo>
                    <a:pt x="0" y="992187"/>
                  </a:lnTo>
                  <a:lnTo>
                    <a:pt x="2743200" y="992187"/>
                  </a:lnTo>
                  <a:lnTo>
                    <a:pt x="2743200" y="0"/>
                  </a:lnTo>
                  <a:close/>
                </a:path>
              </a:pathLst>
            </a:custGeom>
            <a:solidFill>
              <a:srgbClr val="FFFFCC"/>
            </a:solidFill>
          </p:spPr>
          <p:txBody>
            <a:bodyPr wrap="square" lIns="0" tIns="0" rIns="0" bIns="0" rtlCol="0"/>
            <a:lstStyle/>
            <a:p>
              <a:endParaRPr sz="1050"/>
            </a:p>
          </p:txBody>
        </p:sp>
        <p:pic>
          <p:nvPicPr>
            <p:cNvPr id="9" name="object 9"/>
            <p:cNvPicPr/>
            <p:nvPr/>
          </p:nvPicPr>
          <p:blipFill>
            <a:blip r:embed="rId2" cstate="print"/>
            <a:stretch>
              <a:fillRect/>
            </a:stretch>
          </p:blipFill>
          <p:spPr>
            <a:xfrm>
              <a:off x="6248400" y="4374705"/>
              <a:ext cx="1674495" cy="969962"/>
            </a:xfrm>
            <a:prstGeom prst="rect">
              <a:avLst/>
            </a:prstGeom>
          </p:spPr>
        </p:pic>
        <p:pic>
          <p:nvPicPr>
            <p:cNvPr id="10" name="object 10"/>
            <p:cNvPicPr/>
            <p:nvPr/>
          </p:nvPicPr>
          <p:blipFill>
            <a:blip r:embed="rId3" cstate="print"/>
            <a:stretch>
              <a:fillRect/>
            </a:stretch>
          </p:blipFill>
          <p:spPr>
            <a:xfrm>
              <a:off x="6324600" y="2393569"/>
              <a:ext cx="1568069" cy="927100"/>
            </a:xfrm>
            <a:prstGeom prst="rect">
              <a:avLst/>
            </a:prstGeom>
          </p:spPr>
        </p:pic>
        <p:sp>
          <p:nvSpPr>
            <p:cNvPr id="11" name="object 11"/>
            <p:cNvSpPr/>
            <p:nvPr/>
          </p:nvSpPr>
          <p:spPr>
            <a:xfrm>
              <a:off x="6804025" y="5617743"/>
              <a:ext cx="611505" cy="506730"/>
            </a:xfrm>
            <a:custGeom>
              <a:avLst/>
              <a:gdLst/>
              <a:ahLst/>
              <a:cxnLst/>
              <a:rect l="l" t="t" r="r" b="b"/>
              <a:pathLst>
                <a:path w="611504" h="506729">
                  <a:moveTo>
                    <a:pt x="420750" y="0"/>
                  </a:moveTo>
                  <a:lnTo>
                    <a:pt x="377825" y="0"/>
                  </a:lnTo>
                  <a:lnTo>
                    <a:pt x="355600" y="9525"/>
                  </a:lnTo>
                  <a:lnTo>
                    <a:pt x="344550" y="15875"/>
                  </a:lnTo>
                  <a:lnTo>
                    <a:pt x="333375" y="20637"/>
                  </a:lnTo>
                  <a:lnTo>
                    <a:pt x="328675" y="31750"/>
                  </a:lnTo>
                  <a:lnTo>
                    <a:pt x="306450" y="53975"/>
                  </a:lnTo>
                  <a:lnTo>
                    <a:pt x="300100" y="42862"/>
                  </a:lnTo>
                  <a:lnTo>
                    <a:pt x="290575" y="31750"/>
                  </a:lnTo>
                  <a:lnTo>
                    <a:pt x="279400" y="20637"/>
                  </a:lnTo>
                  <a:lnTo>
                    <a:pt x="268350" y="15875"/>
                  </a:lnTo>
                  <a:lnTo>
                    <a:pt x="262000" y="9525"/>
                  </a:lnTo>
                  <a:lnTo>
                    <a:pt x="250825" y="4762"/>
                  </a:lnTo>
                  <a:lnTo>
                    <a:pt x="241300" y="0"/>
                  </a:lnTo>
                  <a:lnTo>
                    <a:pt x="196850" y="0"/>
                  </a:lnTo>
                  <a:lnTo>
                    <a:pt x="174625" y="9525"/>
                  </a:lnTo>
                  <a:lnTo>
                    <a:pt x="163575" y="15875"/>
                  </a:lnTo>
                  <a:lnTo>
                    <a:pt x="154050" y="26987"/>
                  </a:lnTo>
                  <a:lnTo>
                    <a:pt x="142875" y="31750"/>
                  </a:lnTo>
                  <a:lnTo>
                    <a:pt x="136525" y="42862"/>
                  </a:lnTo>
                  <a:lnTo>
                    <a:pt x="125475" y="53975"/>
                  </a:lnTo>
                  <a:lnTo>
                    <a:pt x="120650" y="69850"/>
                  </a:lnTo>
                  <a:lnTo>
                    <a:pt x="109600" y="80962"/>
                  </a:lnTo>
                  <a:lnTo>
                    <a:pt x="104775" y="96837"/>
                  </a:lnTo>
                  <a:lnTo>
                    <a:pt x="98425" y="114300"/>
                  </a:lnTo>
                  <a:lnTo>
                    <a:pt x="93725" y="130175"/>
                  </a:lnTo>
                  <a:lnTo>
                    <a:pt x="82550" y="125412"/>
                  </a:lnTo>
                  <a:lnTo>
                    <a:pt x="60325" y="125412"/>
                  </a:lnTo>
                  <a:lnTo>
                    <a:pt x="55625" y="130175"/>
                  </a:lnTo>
                  <a:lnTo>
                    <a:pt x="44450" y="134937"/>
                  </a:lnTo>
                  <a:lnTo>
                    <a:pt x="33400" y="146050"/>
                  </a:lnTo>
                  <a:lnTo>
                    <a:pt x="27050" y="157162"/>
                  </a:lnTo>
                  <a:lnTo>
                    <a:pt x="22225" y="163512"/>
                  </a:lnTo>
                  <a:lnTo>
                    <a:pt x="17525" y="174625"/>
                  </a:lnTo>
                  <a:lnTo>
                    <a:pt x="11175" y="184150"/>
                  </a:lnTo>
                  <a:lnTo>
                    <a:pt x="6350" y="201612"/>
                  </a:lnTo>
                  <a:lnTo>
                    <a:pt x="6350" y="223837"/>
                  </a:lnTo>
                  <a:lnTo>
                    <a:pt x="0" y="239712"/>
                  </a:lnTo>
                  <a:lnTo>
                    <a:pt x="0" y="266700"/>
                  </a:lnTo>
                  <a:lnTo>
                    <a:pt x="6350" y="277812"/>
                  </a:lnTo>
                  <a:lnTo>
                    <a:pt x="6350" y="304800"/>
                  </a:lnTo>
                  <a:lnTo>
                    <a:pt x="11175" y="315912"/>
                  </a:lnTo>
                  <a:lnTo>
                    <a:pt x="17525" y="327025"/>
                  </a:lnTo>
                  <a:lnTo>
                    <a:pt x="27050" y="349250"/>
                  </a:lnTo>
                  <a:lnTo>
                    <a:pt x="33400" y="354012"/>
                  </a:lnTo>
                  <a:lnTo>
                    <a:pt x="38100" y="365125"/>
                  </a:lnTo>
                  <a:lnTo>
                    <a:pt x="44450" y="369887"/>
                  </a:lnTo>
                  <a:lnTo>
                    <a:pt x="55625" y="376237"/>
                  </a:lnTo>
                  <a:lnTo>
                    <a:pt x="71500" y="376237"/>
                  </a:lnTo>
                  <a:lnTo>
                    <a:pt x="76200" y="381000"/>
                  </a:lnTo>
                  <a:lnTo>
                    <a:pt x="82550" y="376237"/>
                  </a:lnTo>
                  <a:lnTo>
                    <a:pt x="93725" y="376237"/>
                  </a:lnTo>
                  <a:lnTo>
                    <a:pt x="98425" y="392112"/>
                  </a:lnTo>
                  <a:lnTo>
                    <a:pt x="104775" y="407987"/>
                  </a:lnTo>
                  <a:lnTo>
                    <a:pt x="109600" y="419100"/>
                  </a:lnTo>
                  <a:lnTo>
                    <a:pt x="120650" y="436562"/>
                  </a:lnTo>
                  <a:lnTo>
                    <a:pt x="125475" y="446087"/>
                  </a:lnTo>
                  <a:lnTo>
                    <a:pt x="136525" y="457200"/>
                  </a:lnTo>
                  <a:lnTo>
                    <a:pt x="142875" y="468312"/>
                  </a:lnTo>
                  <a:lnTo>
                    <a:pt x="154050" y="479425"/>
                  </a:lnTo>
                  <a:lnTo>
                    <a:pt x="163575" y="485775"/>
                  </a:lnTo>
                  <a:lnTo>
                    <a:pt x="174625" y="495300"/>
                  </a:lnTo>
                  <a:lnTo>
                    <a:pt x="185800" y="501650"/>
                  </a:lnTo>
                  <a:lnTo>
                    <a:pt x="196850" y="501650"/>
                  </a:lnTo>
                  <a:lnTo>
                    <a:pt x="208025" y="506412"/>
                  </a:lnTo>
                  <a:lnTo>
                    <a:pt x="230250" y="506412"/>
                  </a:lnTo>
                  <a:lnTo>
                    <a:pt x="241300" y="501650"/>
                  </a:lnTo>
                  <a:lnTo>
                    <a:pt x="250825" y="501650"/>
                  </a:lnTo>
                  <a:lnTo>
                    <a:pt x="262000" y="495300"/>
                  </a:lnTo>
                  <a:lnTo>
                    <a:pt x="268350" y="490537"/>
                  </a:lnTo>
                  <a:lnTo>
                    <a:pt x="279400" y="479425"/>
                  </a:lnTo>
                  <a:lnTo>
                    <a:pt x="290575" y="474662"/>
                  </a:lnTo>
                  <a:lnTo>
                    <a:pt x="300100" y="463550"/>
                  </a:lnTo>
                  <a:lnTo>
                    <a:pt x="306450" y="452437"/>
                  </a:lnTo>
                  <a:lnTo>
                    <a:pt x="344550" y="490537"/>
                  </a:lnTo>
                  <a:lnTo>
                    <a:pt x="355600" y="495300"/>
                  </a:lnTo>
                  <a:lnTo>
                    <a:pt x="366775" y="501650"/>
                  </a:lnTo>
                  <a:lnTo>
                    <a:pt x="377825" y="501650"/>
                  </a:lnTo>
                  <a:lnTo>
                    <a:pt x="387350" y="506412"/>
                  </a:lnTo>
                  <a:lnTo>
                    <a:pt x="409575" y="506412"/>
                  </a:lnTo>
                  <a:lnTo>
                    <a:pt x="420750" y="501650"/>
                  </a:lnTo>
                  <a:lnTo>
                    <a:pt x="431800" y="501650"/>
                  </a:lnTo>
                  <a:lnTo>
                    <a:pt x="442975" y="495300"/>
                  </a:lnTo>
                  <a:lnTo>
                    <a:pt x="454025" y="485775"/>
                  </a:lnTo>
                  <a:lnTo>
                    <a:pt x="465200" y="479425"/>
                  </a:lnTo>
                  <a:lnTo>
                    <a:pt x="469900" y="468312"/>
                  </a:lnTo>
                  <a:lnTo>
                    <a:pt x="492125" y="446087"/>
                  </a:lnTo>
                  <a:lnTo>
                    <a:pt x="496950" y="436562"/>
                  </a:lnTo>
                  <a:lnTo>
                    <a:pt x="503300" y="419100"/>
                  </a:lnTo>
                  <a:lnTo>
                    <a:pt x="512825" y="407987"/>
                  </a:lnTo>
                  <a:lnTo>
                    <a:pt x="519175" y="392112"/>
                  </a:lnTo>
                  <a:lnTo>
                    <a:pt x="523875" y="376237"/>
                  </a:lnTo>
                  <a:lnTo>
                    <a:pt x="530225" y="376237"/>
                  </a:lnTo>
                  <a:lnTo>
                    <a:pt x="541401" y="381000"/>
                  </a:lnTo>
                  <a:lnTo>
                    <a:pt x="546100" y="376237"/>
                  </a:lnTo>
                  <a:lnTo>
                    <a:pt x="561975" y="376237"/>
                  </a:lnTo>
                  <a:lnTo>
                    <a:pt x="584200" y="354012"/>
                  </a:lnTo>
                  <a:lnTo>
                    <a:pt x="590550" y="349250"/>
                  </a:lnTo>
                  <a:lnTo>
                    <a:pt x="600075" y="327025"/>
                  </a:lnTo>
                  <a:lnTo>
                    <a:pt x="600075" y="315912"/>
                  </a:lnTo>
                  <a:lnTo>
                    <a:pt x="606425" y="304800"/>
                  </a:lnTo>
                  <a:lnTo>
                    <a:pt x="611251" y="293687"/>
                  </a:lnTo>
                  <a:lnTo>
                    <a:pt x="611251" y="212725"/>
                  </a:lnTo>
                  <a:lnTo>
                    <a:pt x="606425" y="201612"/>
                  </a:lnTo>
                  <a:lnTo>
                    <a:pt x="600075" y="184150"/>
                  </a:lnTo>
                  <a:lnTo>
                    <a:pt x="600075" y="174625"/>
                  </a:lnTo>
                  <a:lnTo>
                    <a:pt x="595376" y="163512"/>
                  </a:lnTo>
                  <a:lnTo>
                    <a:pt x="590550" y="157162"/>
                  </a:lnTo>
                  <a:lnTo>
                    <a:pt x="584200" y="146050"/>
                  </a:lnTo>
                  <a:lnTo>
                    <a:pt x="573151" y="141287"/>
                  </a:lnTo>
                  <a:lnTo>
                    <a:pt x="568325" y="134937"/>
                  </a:lnTo>
                  <a:lnTo>
                    <a:pt x="561975" y="130175"/>
                  </a:lnTo>
                  <a:lnTo>
                    <a:pt x="552450" y="125412"/>
                  </a:lnTo>
                  <a:lnTo>
                    <a:pt x="530225" y="125412"/>
                  </a:lnTo>
                  <a:lnTo>
                    <a:pt x="523875" y="130175"/>
                  </a:lnTo>
                  <a:lnTo>
                    <a:pt x="519175" y="114300"/>
                  </a:lnTo>
                  <a:lnTo>
                    <a:pt x="512825" y="96837"/>
                  </a:lnTo>
                  <a:lnTo>
                    <a:pt x="503300" y="80962"/>
                  </a:lnTo>
                  <a:lnTo>
                    <a:pt x="496950" y="69850"/>
                  </a:lnTo>
                  <a:lnTo>
                    <a:pt x="492125" y="53975"/>
                  </a:lnTo>
                  <a:lnTo>
                    <a:pt x="454025" y="15875"/>
                  </a:lnTo>
                  <a:lnTo>
                    <a:pt x="442975" y="9525"/>
                  </a:lnTo>
                  <a:lnTo>
                    <a:pt x="420750" y="0"/>
                  </a:lnTo>
                  <a:close/>
                </a:path>
              </a:pathLst>
            </a:custGeom>
            <a:solidFill>
              <a:srgbClr val="CCEBFF"/>
            </a:solidFill>
          </p:spPr>
          <p:txBody>
            <a:bodyPr wrap="square" lIns="0" tIns="0" rIns="0" bIns="0" rtlCol="0"/>
            <a:lstStyle/>
            <a:p>
              <a:endParaRPr sz="1050"/>
            </a:p>
          </p:txBody>
        </p:sp>
        <p:sp>
          <p:nvSpPr>
            <p:cNvPr id="12" name="object 12"/>
            <p:cNvSpPr/>
            <p:nvPr/>
          </p:nvSpPr>
          <p:spPr>
            <a:xfrm>
              <a:off x="6804025" y="5617743"/>
              <a:ext cx="611505" cy="506730"/>
            </a:xfrm>
            <a:custGeom>
              <a:avLst/>
              <a:gdLst/>
              <a:ahLst/>
              <a:cxnLst/>
              <a:rect l="l" t="t" r="r" b="b"/>
              <a:pathLst>
                <a:path w="611504" h="506729">
                  <a:moveTo>
                    <a:pt x="93725" y="376237"/>
                  </a:moveTo>
                  <a:lnTo>
                    <a:pt x="98425" y="392112"/>
                  </a:lnTo>
                  <a:lnTo>
                    <a:pt x="104775" y="407987"/>
                  </a:lnTo>
                  <a:lnTo>
                    <a:pt x="109600" y="419100"/>
                  </a:lnTo>
                  <a:lnTo>
                    <a:pt x="120650" y="436562"/>
                  </a:lnTo>
                  <a:lnTo>
                    <a:pt x="125475" y="446087"/>
                  </a:lnTo>
                  <a:lnTo>
                    <a:pt x="136525" y="457200"/>
                  </a:lnTo>
                  <a:lnTo>
                    <a:pt x="142875" y="468312"/>
                  </a:lnTo>
                  <a:lnTo>
                    <a:pt x="154050" y="479425"/>
                  </a:lnTo>
                  <a:lnTo>
                    <a:pt x="163575" y="485775"/>
                  </a:lnTo>
                  <a:lnTo>
                    <a:pt x="174625" y="495300"/>
                  </a:lnTo>
                  <a:lnTo>
                    <a:pt x="185800" y="501650"/>
                  </a:lnTo>
                  <a:lnTo>
                    <a:pt x="196850" y="501650"/>
                  </a:lnTo>
                  <a:lnTo>
                    <a:pt x="208025" y="506412"/>
                  </a:lnTo>
                  <a:lnTo>
                    <a:pt x="219075" y="506412"/>
                  </a:lnTo>
                  <a:lnTo>
                    <a:pt x="230250" y="506412"/>
                  </a:lnTo>
                  <a:lnTo>
                    <a:pt x="241300" y="501650"/>
                  </a:lnTo>
                  <a:lnTo>
                    <a:pt x="250825" y="501650"/>
                  </a:lnTo>
                  <a:lnTo>
                    <a:pt x="262000" y="495300"/>
                  </a:lnTo>
                  <a:lnTo>
                    <a:pt x="268350" y="490537"/>
                  </a:lnTo>
                  <a:lnTo>
                    <a:pt x="279400" y="479425"/>
                  </a:lnTo>
                  <a:lnTo>
                    <a:pt x="290575" y="474662"/>
                  </a:lnTo>
                  <a:lnTo>
                    <a:pt x="300100" y="463550"/>
                  </a:lnTo>
                  <a:lnTo>
                    <a:pt x="306450" y="452437"/>
                  </a:lnTo>
                  <a:lnTo>
                    <a:pt x="317500" y="463550"/>
                  </a:lnTo>
                  <a:lnTo>
                    <a:pt x="328675" y="474662"/>
                  </a:lnTo>
                  <a:lnTo>
                    <a:pt x="333375" y="479425"/>
                  </a:lnTo>
                  <a:lnTo>
                    <a:pt x="344550" y="490537"/>
                  </a:lnTo>
                  <a:lnTo>
                    <a:pt x="355600" y="495300"/>
                  </a:lnTo>
                  <a:lnTo>
                    <a:pt x="366775" y="501650"/>
                  </a:lnTo>
                  <a:lnTo>
                    <a:pt x="377825" y="501650"/>
                  </a:lnTo>
                  <a:lnTo>
                    <a:pt x="387350" y="506412"/>
                  </a:lnTo>
                  <a:lnTo>
                    <a:pt x="398525" y="506412"/>
                  </a:lnTo>
                  <a:lnTo>
                    <a:pt x="409575" y="506412"/>
                  </a:lnTo>
                  <a:lnTo>
                    <a:pt x="420750" y="501650"/>
                  </a:lnTo>
                  <a:lnTo>
                    <a:pt x="431800" y="501650"/>
                  </a:lnTo>
                  <a:lnTo>
                    <a:pt x="442975" y="495300"/>
                  </a:lnTo>
                  <a:lnTo>
                    <a:pt x="454025" y="485775"/>
                  </a:lnTo>
                  <a:lnTo>
                    <a:pt x="465200" y="479425"/>
                  </a:lnTo>
                  <a:lnTo>
                    <a:pt x="469900" y="468312"/>
                  </a:lnTo>
                  <a:lnTo>
                    <a:pt x="481075" y="457200"/>
                  </a:lnTo>
                  <a:lnTo>
                    <a:pt x="492125" y="446087"/>
                  </a:lnTo>
                  <a:lnTo>
                    <a:pt x="496950" y="436562"/>
                  </a:lnTo>
                  <a:lnTo>
                    <a:pt x="503300" y="419100"/>
                  </a:lnTo>
                  <a:lnTo>
                    <a:pt x="512825" y="407987"/>
                  </a:lnTo>
                  <a:lnTo>
                    <a:pt x="519175" y="392112"/>
                  </a:lnTo>
                  <a:lnTo>
                    <a:pt x="523875" y="376237"/>
                  </a:lnTo>
                  <a:lnTo>
                    <a:pt x="530225" y="376237"/>
                  </a:lnTo>
                  <a:lnTo>
                    <a:pt x="541401" y="381000"/>
                  </a:lnTo>
                  <a:lnTo>
                    <a:pt x="546100" y="376237"/>
                  </a:lnTo>
                  <a:lnTo>
                    <a:pt x="552450" y="376237"/>
                  </a:lnTo>
                  <a:lnTo>
                    <a:pt x="561975" y="376237"/>
                  </a:lnTo>
                  <a:lnTo>
                    <a:pt x="568325" y="369887"/>
                  </a:lnTo>
                  <a:lnTo>
                    <a:pt x="573151" y="365125"/>
                  </a:lnTo>
                  <a:lnTo>
                    <a:pt x="584200" y="354012"/>
                  </a:lnTo>
                  <a:lnTo>
                    <a:pt x="590550" y="349250"/>
                  </a:lnTo>
                  <a:lnTo>
                    <a:pt x="595376" y="338137"/>
                  </a:lnTo>
                  <a:lnTo>
                    <a:pt x="600075" y="327025"/>
                  </a:lnTo>
                  <a:lnTo>
                    <a:pt x="600075" y="315912"/>
                  </a:lnTo>
                  <a:lnTo>
                    <a:pt x="606425" y="304800"/>
                  </a:lnTo>
                  <a:lnTo>
                    <a:pt x="611251" y="293687"/>
                  </a:lnTo>
                  <a:lnTo>
                    <a:pt x="611251" y="277812"/>
                  </a:lnTo>
                  <a:lnTo>
                    <a:pt x="611251" y="266700"/>
                  </a:lnTo>
                  <a:lnTo>
                    <a:pt x="611251" y="250825"/>
                  </a:lnTo>
                  <a:lnTo>
                    <a:pt x="611251" y="239712"/>
                  </a:lnTo>
                  <a:lnTo>
                    <a:pt x="611251" y="223837"/>
                  </a:lnTo>
                  <a:lnTo>
                    <a:pt x="611251" y="212725"/>
                  </a:lnTo>
                  <a:lnTo>
                    <a:pt x="606425" y="201612"/>
                  </a:lnTo>
                  <a:lnTo>
                    <a:pt x="600075" y="184150"/>
                  </a:lnTo>
                  <a:lnTo>
                    <a:pt x="600075" y="174625"/>
                  </a:lnTo>
                  <a:lnTo>
                    <a:pt x="595376" y="163512"/>
                  </a:lnTo>
                  <a:lnTo>
                    <a:pt x="590550" y="157162"/>
                  </a:lnTo>
                  <a:lnTo>
                    <a:pt x="584200" y="146050"/>
                  </a:lnTo>
                  <a:lnTo>
                    <a:pt x="573151" y="141287"/>
                  </a:lnTo>
                  <a:lnTo>
                    <a:pt x="568325" y="134937"/>
                  </a:lnTo>
                  <a:lnTo>
                    <a:pt x="561975" y="130175"/>
                  </a:lnTo>
                  <a:lnTo>
                    <a:pt x="552450" y="125412"/>
                  </a:lnTo>
                  <a:lnTo>
                    <a:pt x="546100" y="125412"/>
                  </a:lnTo>
                  <a:lnTo>
                    <a:pt x="541401" y="125412"/>
                  </a:lnTo>
                  <a:lnTo>
                    <a:pt x="530225" y="125412"/>
                  </a:lnTo>
                  <a:lnTo>
                    <a:pt x="523875" y="130175"/>
                  </a:lnTo>
                  <a:lnTo>
                    <a:pt x="519175" y="114300"/>
                  </a:lnTo>
                  <a:lnTo>
                    <a:pt x="512825" y="96837"/>
                  </a:lnTo>
                  <a:lnTo>
                    <a:pt x="503300" y="80962"/>
                  </a:lnTo>
                  <a:lnTo>
                    <a:pt x="496950" y="69850"/>
                  </a:lnTo>
                  <a:lnTo>
                    <a:pt x="492125" y="53975"/>
                  </a:lnTo>
                  <a:lnTo>
                    <a:pt x="481075" y="42862"/>
                  </a:lnTo>
                  <a:lnTo>
                    <a:pt x="469900" y="31750"/>
                  </a:lnTo>
                  <a:lnTo>
                    <a:pt x="465200" y="26987"/>
                  </a:lnTo>
                  <a:lnTo>
                    <a:pt x="454025" y="15875"/>
                  </a:lnTo>
                  <a:lnTo>
                    <a:pt x="442975" y="9525"/>
                  </a:lnTo>
                  <a:lnTo>
                    <a:pt x="431800" y="4762"/>
                  </a:lnTo>
                  <a:lnTo>
                    <a:pt x="420750" y="0"/>
                  </a:lnTo>
                  <a:lnTo>
                    <a:pt x="409575" y="0"/>
                  </a:lnTo>
                  <a:lnTo>
                    <a:pt x="398525" y="0"/>
                  </a:lnTo>
                  <a:lnTo>
                    <a:pt x="387350" y="0"/>
                  </a:lnTo>
                  <a:lnTo>
                    <a:pt x="377825" y="0"/>
                  </a:lnTo>
                  <a:lnTo>
                    <a:pt x="366775" y="4762"/>
                  </a:lnTo>
                  <a:lnTo>
                    <a:pt x="355600" y="9525"/>
                  </a:lnTo>
                  <a:lnTo>
                    <a:pt x="344550" y="15875"/>
                  </a:lnTo>
                  <a:lnTo>
                    <a:pt x="333375" y="20637"/>
                  </a:lnTo>
                  <a:lnTo>
                    <a:pt x="328675" y="31750"/>
                  </a:lnTo>
                  <a:lnTo>
                    <a:pt x="317500" y="42862"/>
                  </a:lnTo>
                  <a:lnTo>
                    <a:pt x="306450" y="53975"/>
                  </a:lnTo>
                  <a:lnTo>
                    <a:pt x="300100" y="42862"/>
                  </a:lnTo>
                  <a:lnTo>
                    <a:pt x="290575" y="31750"/>
                  </a:lnTo>
                  <a:lnTo>
                    <a:pt x="279400" y="20637"/>
                  </a:lnTo>
                  <a:lnTo>
                    <a:pt x="268350" y="15875"/>
                  </a:lnTo>
                  <a:lnTo>
                    <a:pt x="262000" y="9525"/>
                  </a:lnTo>
                  <a:lnTo>
                    <a:pt x="250825" y="4762"/>
                  </a:lnTo>
                  <a:lnTo>
                    <a:pt x="241300" y="0"/>
                  </a:lnTo>
                  <a:lnTo>
                    <a:pt x="230250" y="0"/>
                  </a:lnTo>
                  <a:lnTo>
                    <a:pt x="219075" y="0"/>
                  </a:lnTo>
                  <a:lnTo>
                    <a:pt x="208025" y="0"/>
                  </a:lnTo>
                  <a:lnTo>
                    <a:pt x="196850" y="0"/>
                  </a:lnTo>
                  <a:lnTo>
                    <a:pt x="185800" y="4762"/>
                  </a:lnTo>
                  <a:lnTo>
                    <a:pt x="174625" y="9525"/>
                  </a:lnTo>
                  <a:lnTo>
                    <a:pt x="163575" y="15875"/>
                  </a:lnTo>
                  <a:lnTo>
                    <a:pt x="154050" y="26987"/>
                  </a:lnTo>
                  <a:lnTo>
                    <a:pt x="142875" y="31750"/>
                  </a:lnTo>
                  <a:lnTo>
                    <a:pt x="136525" y="42862"/>
                  </a:lnTo>
                  <a:lnTo>
                    <a:pt x="125475" y="53975"/>
                  </a:lnTo>
                  <a:lnTo>
                    <a:pt x="120650" y="69850"/>
                  </a:lnTo>
                  <a:lnTo>
                    <a:pt x="109600" y="80962"/>
                  </a:lnTo>
                  <a:lnTo>
                    <a:pt x="104775" y="96837"/>
                  </a:lnTo>
                  <a:lnTo>
                    <a:pt x="98425" y="114300"/>
                  </a:lnTo>
                  <a:lnTo>
                    <a:pt x="93725" y="130175"/>
                  </a:lnTo>
                  <a:lnTo>
                    <a:pt x="82550" y="125412"/>
                  </a:lnTo>
                  <a:lnTo>
                    <a:pt x="76200" y="125412"/>
                  </a:lnTo>
                  <a:lnTo>
                    <a:pt x="71500" y="125412"/>
                  </a:lnTo>
                  <a:lnTo>
                    <a:pt x="60325" y="125412"/>
                  </a:lnTo>
                  <a:lnTo>
                    <a:pt x="55625" y="130175"/>
                  </a:lnTo>
                  <a:lnTo>
                    <a:pt x="44450" y="134937"/>
                  </a:lnTo>
                  <a:lnTo>
                    <a:pt x="38100" y="141287"/>
                  </a:lnTo>
                  <a:lnTo>
                    <a:pt x="33400" y="146050"/>
                  </a:lnTo>
                  <a:lnTo>
                    <a:pt x="27050" y="157162"/>
                  </a:lnTo>
                  <a:lnTo>
                    <a:pt x="22225" y="163512"/>
                  </a:lnTo>
                  <a:lnTo>
                    <a:pt x="17525" y="174625"/>
                  </a:lnTo>
                  <a:lnTo>
                    <a:pt x="11175" y="184150"/>
                  </a:lnTo>
                  <a:lnTo>
                    <a:pt x="6350" y="201612"/>
                  </a:lnTo>
                  <a:lnTo>
                    <a:pt x="6350" y="212725"/>
                  </a:lnTo>
                  <a:lnTo>
                    <a:pt x="6350" y="223837"/>
                  </a:lnTo>
                  <a:lnTo>
                    <a:pt x="0" y="239712"/>
                  </a:lnTo>
                  <a:lnTo>
                    <a:pt x="0" y="250825"/>
                  </a:lnTo>
                  <a:lnTo>
                    <a:pt x="0" y="266700"/>
                  </a:lnTo>
                  <a:lnTo>
                    <a:pt x="6350" y="277812"/>
                  </a:lnTo>
                  <a:lnTo>
                    <a:pt x="6350" y="293687"/>
                  </a:lnTo>
                  <a:lnTo>
                    <a:pt x="6350" y="304800"/>
                  </a:lnTo>
                  <a:lnTo>
                    <a:pt x="11175" y="315912"/>
                  </a:lnTo>
                  <a:lnTo>
                    <a:pt x="17525" y="327025"/>
                  </a:lnTo>
                  <a:lnTo>
                    <a:pt x="22225" y="338137"/>
                  </a:lnTo>
                  <a:lnTo>
                    <a:pt x="27050" y="349250"/>
                  </a:lnTo>
                  <a:lnTo>
                    <a:pt x="33400" y="354012"/>
                  </a:lnTo>
                  <a:lnTo>
                    <a:pt x="38100" y="365125"/>
                  </a:lnTo>
                  <a:lnTo>
                    <a:pt x="44450" y="369887"/>
                  </a:lnTo>
                  <a:lnTo>
                    <a:pt x="55625" y="376237"/>
                  </a:lnTo>
                  <a:lnTo>
                    <a:pt x="60325" y="376237"/>
                  </a:lnTo>
                  <a:lnTo>
                    <a:pt x="71500" y="376237"/>
                  </a:lnTo>
                  <a:lnTo>
                    <a:pt x="76200" y="381000"/>
                  </a:lnTo>
                  <a:lnTo>
                    <a:pt x="82550" y="376237"/>
                  </a:lnTo>
                  <a:lnTo>
                    <a:pt x="93725" y="376237"/>
                  </a:lnTo>
                  <a:close/>
                </a:path>
              </a:pathLst>
            </a:custGeom>
            <a:ln w="11113">
              <a:solidFill>
                <a:srgbClr val="0000FF"/>
              </a:solidFill>
            </a:ln>
          </p:spPr>
          <p:txBody>
            <a:bodyPr wrap="square" lIns="0" tIns="0" rIns="0" bIns="0" rtlCol="0"/>
            <a:lstStyle/>
            <a:p>
              <a:endParaRPr sz="1050"/>
            </a:p>
          </p:txBody>
        </p:sp>
        <p:sp>
          <p:nvSpPr>
            <p:cNvPr id="13" name="object 13"/>
            <p:cNvSpPr/>
            <p:nvPr/>
          </p:nvSpPr>
          <p:spPr>
            <a:xfrm>
              <a:off x="6265926" y="5689181"/>
              <a:ext cx="374650" cy="374650"/>
            </a:xfrm>
            <a:custGeom>
              <a:avLst/>
              <a:gdLst/>
              <a:ahLst/>
              <a:cxnLst/>
              <a:rect l="l" t="t" r="r" b="b"/>
              <a:pathLst>
                <a:path w="374650" h="374650">
                  <a:moveTo>
                    <a:pt x="61849" y="277812"/>
                  </a:moveTo>
                  <a:lnTo>
                    <a:pt x="42799" y="277812"/>
                  </a:lnTo>
                  <a:lnTo>
                    <a:pt x="42799" y="280987"/>
                  </a:lnTo>
                  <a:lnTo>
                    <a:pt x="44450" y="280987"/>
                  </a:lnTo>
                  <a:lnTo>
                    <a:pt x="44450" y="282575"/>
                  </a:lnTo>
                  <a:lnTo>
                    <a:pt x="60325" y="282575"/>
                  </a:lnTo>
                  <a:lnTo>
                    <a:pt x="60325" y="280987"/>
                  </a:lnTo>
                  <a:lnTo>
                    <a:pt x="61849" y="280987"/>
                  </a:lnTo>
                  <a:lnTo>
                    <a:pt x="61849" y="277812"/>
                  </a:lnTo>
                  <a:close/>
                </a:path>
                <a:path w="374650" h="374650">
                  <a:moveTo>
                    <a:pt x="63500" y="268287"/>
                  </a:moveTo>
                  <a:lnTo>
                    <a:pt x="44450" y="268287"/>
                  </a:lnTo>
                  <a:lnTo>
                    <a:pt x="44450" y="271462"/>
                  </a:lnTo>
                  <a:lnTo>
                    <a:pt x="45974" y="273050"/>
                  </a:lnTo>
                  <a:lnTo>
                    <a:pt x="61849" y="273050"/>
                  </a:lnTo>
                  <a:lnTo>
                    <a:pt x="61849" y="271462"/>
                  </a:lnTo>
                  <a:lnTo>
                    <a:pt x="63500" y="271462"/>
                  </a:lnTo>
                  <a:lnTo>
                    <a:pt x="63500" y="268287"/>
                  </a:lnTo>
                  <a:close/>
                </a:path>
                <a:path w="374650" h="374650">
                  <a:moveTo>
                    <a:pt x="65024" y="260350"/>
                  </a:moveTo>
                  <a:lnTo>
                    <a:pt x="63500" y="258762"/>
                  </a:lnTo>
                  <a:lnTo>
                    <a:pt x="45974" y="258762"/>
                  </a:lnTo>
                  <a:lnTo>
                    <a:pt x="45974" y="263525"/>
                  </a:lnTo>
                  <a:lnTo>
                    <a:pt x="63500" y="263525"/>
                  </a:lnTo>
                  <a:lnTo>
                    <a:pt x="63500" y="261937"/>
                  </a:lnTo>
                  <a:lnTo>
                    <a:pt x="65024" y="261937"/>
                  </a:lnTo>
                  <a:lnTo>
                    <a:pt x="65024" y="260350"/>
                  </a:lnTo>
                  <a:close/>
                </a:path>
                <a:path w="374650" h="374650">
                  <a:moveTo>
                    <a:pt x="87249" y="277812"/>
                  </a:moveTo>
                  <a:lnTo>
                    <a:pt x="68199" y="277812"/>
                  </a:lnTo>
                  <a:lnTo>
                    <a:pt x="68199" y="279400"/>
                  </a:lnTo>
                  <a:lnTo>
                    <a:pt x="66675" y="279400"/>
                  </a:lnTo>
                  <a:lnTo>
                    <a:pt x="68199" y="280987"/>
                  </a:lnTo>
                  <a:lnTo>
                    <a:pt x="69850" y="280987"/>
                  </a:lnTo>
                  <a:lnTo>
                    <a:pt x="69850" y="282575"/>
                  </a:lnTo>
                  <a:lnTo>
                    <a:pt x="84074" y="282575"/>
                  </a:lnTo>
                  <a:lnTo>
                    <a:pt x="85725" y="280987"/>
                  </a:lnTo>
                  <a:lnTo>
                    <a:pt x="87249" y="280987"/>
                  </a:lnTo>
                  <a:lnTo>
                    <a:pt x="87249" y="277812"/>
                  </a:lnTo>
                  <a:close/>
                </a:path>
                <a:path w="374650" h="374650">
                  <a:moveTo>
                    <a:pt x="87249" y="268287"/>
                  </a:moveTo>
                  <a:lnTo>
                    <a:pt x="68199" y="268287"/>
                  </a:lnTo>
                  <a:lnTo>
                    <a:pt x="68199" y="271462"/>
                  </a:lnTo>
                  <a:lnTo>
                    <a:pt x="69850" y="271462"/>
                  </a:lnTo>
                  <a:lnTo>
                    <a:pt x="69850" y="273050"/>
                  </a:lnTo>
                  <a:lnTo>
                    <a:pt x="85725" y="273050"/>
                  </a:lnTo>
                  <a:lnTo>
                    <a:pt x="85725" y="271462"/>
                  </a:lnTo>
                  <a:lnTo>
                    <a:pt x="87249" y="271462"/>
                  </a:lnTo>
                  <a:lnTo>
                    <a:pt x="87249" y="268287"/>
                  </a:lnTo>
                  <a:close/>
                </a:path>
                <a:path w="374650" h="374650">
                  <a:moveTo>
                    <a:pt x="88900" y="258762"/>
                  </a:moveTo>
                  <a:lnTo>
                    <a:pt x="69850" y="258762"/>
                  </a:lnTo>
                  <a:lnTo>
                    <a:pt x="69850" y="261937"/>
                  </a:lnTo>
                  <a:lnTo>
                    <a:pt x="71374" y="261937"/>
                  </a:lnTo>
                  <a:lnTo>
                    <a:pt x="71374" y="263525"/>
                  </a:lnTo>
                  <a:lnTo>
                    <a:pt x="87249" y="263525"/>
                  </a:lnTo>
                  <a:lnTo>
                    <a:pt x="87249" y="261937"/>
                  </a:lnTo>
                  <a:lnTo>
                    <a:pt x="88900" y="261937"/>
                  </a:lnTo>
                  <a:lnTo>
                    <a:pt x="88900" y="258762"/>
                  </a:lnTo>
                  <a:close/>
                </a:path>
                <a:path w="374650" h="374650">
                  <a:moveTo>
                    <a:pt x="112649" y="269875"/>
                  </a:moveTo>
                  <a:lnTo>
                    <a:pt x="111125" y="268287"/>
                  </a:lnTo>
                  <a:lnTo>
                    <a:pt x="93599" y="268287"/>
                  </a:lnTo>
                  <a:lnTo>
                    <a:pt x="93599" y="273050"/>
                  </a:lnTo>
                  <a:lnTo>
                    <a:pt x="111125" y="273050"/>
                  </a:lnTo>
                  <a:lnTo>
                    <a:pt x="111125" y="271462"/>
                  </a:lnTo>
                  <a:lnTo>
                    <a:pt x="112649" y="271462"/>
                  </a:lnTo>
                  <a:lnTo>
                    <a:pt x="112649" y="269875"/>
                  </a:lnTo>
                  <a:close/>
                </a:path>
                <a:path w="374650" h="374650">
                  <a:moveTo>
                    <a:pt x="112649" y="258762"/>
                  </a:moveTo>
                  <a:lnTo>
                    <a:pt x="93599" y="258762"/>
                  </a:lnTo>
                  <a:lnTo>
                    <a:pt x="93599" y="261937"/>
                  </a:lnTo>
                  <a:lnTo>
                    <a:pt x="95250" y="261937"/>
                  </a:lnTo>
                  <a:lnTo>
                    <a:pt x="95250" y="263525"/>
                  </a:lnTo>
                  <a:lnTo>
                    <a:pt x="112649" y="263525"/>
                  </a:lnTo>
                  <a:lnTo>
                    <a:pt x="112649" y="258762"/>
                  </a:lnTo>
                  <a:close/>
                </a:path>
                <a:path w="374650" h="374650">
                  <a:moveTo>
                    <a:pt x="136525" y="268287"/>
                  </a:moveTo>
                  <a:lnTo>
                    <a:pt x="117475" y="268287"/>
                  </a:lnTo>
                  <a:lnTo>
                    <a:pt x="117475" y="271462"/>
                  </a:lnTo>
                  <a:lnTo>
                    <a:pt x="118999" y="271462"/>
                  </a:lnTo>
                  <a:lnTo>
                    <a:pt x="118999" y="273050"/>
                  </a:lnTo>
                  <a:lnTo>
                    <a:pt x="134874" y="273050"/>
                  </a:lnTo>
                  <a:lnTo>
                    <a:pt x="134874" y="271462"/>
                  </a:lnTo>
                  <a:lnTo>
                    <a:pt x="136525" y="271462"/>
                  </a:lnTo>
                  <a:lnTo>
                    <a:pt x="136525" y="268287"/>
                  </a:lnTo>
                  <a:close/>
                </a:path>
                <a:path w="374650" h="374650">
                  <a:moveTo>
                    <a:pt x="138049" y="258762"/>
                  </a:moveTo>
                  <a:lnTo>
                    <a:pt x="118999" y="258762"/>
                  </a:lnTo>
                  <a:lnTo>
                    <a:pt x="118999" y="263525"/>
                  </a:lnTo>
                  <a:lnTo>
                    <a:pt x="136525" y="263525"/>
                  </a:lnTo>
                  <a:lnTo>
                    <a:pt x="136525" y="261937"/>
                  </a:lnTo>
                  <a:lnTo>
                    <a:pt x="138049" y="261937"/>
                  </a:lnTo>
                  <a:lnTo>
                    <a:pt x="138049" y="258762"/>
                  </a:lnTo>
                  <a:close/>
                </a:path>
                <a:path w="374650" h="374650">
                  <a:moveTo>
                    <a:pt x="158750" y="277812"/>
                  </a:moveTo>
                  <a:lnTo>
                    <a:pt x="95250" y="277812"/>
                  </a:lnTo>
                  <a:lnTo>
                    <a:pt x="95250" y="280987"/>
                  </a:lnTo>
                  <a:lnTo>
                    <a:pt x="96774" y="280987"/>
                  </a:lnTo>
                  <a:lnTo>
                    <a:pt x="96774" y="282575"/>
                  </a:lnTo>
                  <a:lnTo>
                    <a:pt x="157099" y="282575"/>
                  </a:lnTo>
                  <a:lnTo>
                    <a:pt x="157099" y="280987"/>
                  </a:lnTo>
                  <a:lnTo>
                    <a:pt x="158750" y="280987"/>
                  </a:lnTo>
                  <a:lnTo>
                    <a:pt x="158750" y="277812"/>
                  </a:lnTo>
                  <a:close/>
                </a:path>
                <a:path w="374650" h="374650">
                  <a:moveTo>
                    <a:pt x="161925" y="269875"/>
                  </a:moveTo>
                  <a:lnTo>
                    <a:pt x="160274" y="269875"/>
                  </a:lnTo>
                  <a:lnTo>
                    <a:pt x="160274" y="268287"/>
                  </a:lnTo>
                  <a:lnTo>
                    <a:pt x="142875" y="268287"/>
                  </a:lnTo>
                  <a:lnTo>
                    <a:pt x="141224" y="269875"/>
                  </a:lnTo>
                  <a:lnTo>
                    <a:pt x="141224" y="271462"/>
                  </a:lnTo>
                  <a:lnTo>
                    <a:pt x="142875" y="271462"/>
                  </a:lnTo>
                  <a:lnTo>
                    <a:pt x="142875" y="273050"/>
                  </a:lnTo>
                  <a:lnTo>
                    <a:pt x="160274" y="273050"/>
                  </a:lnTo>
                  <a:lnTo>
                    <a:pt x="160274" y="271462"/>
                  </a:lnTo>
                  <a:lnTo>
                    <a:pt x="161925" y="269875"/>
                  </a:lnTo>
                  <a:close/>
                </a:path>
                <a:path w="374650" h="374650">
                  <a:moveTo>
                    <a:pt x="161925" y="258762"/>
                  </a:moveTo>
                  <a:lnTo>
                    <a:pt x="142875" y="258762"/>
                  </a:lnTo>
                  <a:lnTo>
                    <a:pt x="142875" y="261937"/>
                  </a:lnTo>
                  <a:lnTo>
                    <a:pt x="144399" y="261937"/>
                  </a:lnTo>
                  <a:lnTo>
                    <a:pt x="144399" y="263525"/>
                  </a:lnTo>
                  <a:lnTo>
                    <a:pt x="160274" y="263525"/>
                  </a:lnTo>
                  <a:lnTo>
                    <a:pt x="160274" y="261937"/>
                  </a:lnTo>
                  <a:lnTo>
                    <a:pt x="161925" y="261937"/>
                  </a:lnTo>
                  <a:lnTo>
                    <a:pt x="161925" y="258762"/>
                  </a:lnTo>
                  <a:close/>
                </a:path>
                <a:path w="374650" h="374650">
                  <a:moveTo>
                    <a:pt x="185674" y="277812"/>
                  </a:moveTo>
                  <a:lnTo>
                    <a:pt x="166624" y="277812"/>
                  </a:lnTo>
                  <a:lnTo>
                    <a:pt x="166624" y="280987"/>
                  </a:lnTo>
                  <a:lnTo>
                    <a:pt x="168275" y="280987"/>
                  </a:lnTo>
                  <a:lnTo>
                    <a:pt x="168275" y="282575"/>
                  </a:lnTo>
                  <a:lnTo>
                    <a:pt x="184150" y="282575"/>
                  </a:lnTo>
                  <a:lnTo>
                    <a:pt x="184150" y="280987"/>
                  </a:lnTo>
                  <a:lnTo>
                    <a:pt x="185674" y="280987"/>
                  </a:lnTo>
                  <a:lnTo>
                    <a:pt x="185674" y="277812"/>
                  </a:lnTo>
                  <a:close/>
                </a:path>
                <a:path w="374650" h="374650">
                  <a:moveTo>
                    <a:pt x="185674" y="268287"/>
                  </a:moveTo>
                  <a:lnTo>
                    <a:pt x="166624" y="268287"/>
                  </a:lnTo>
                  <a:lnTo>
                    <a:pt x="166624" y="271462"/>
                  </a:lnTo>
                  <a:lnTo>
                    <a:pt x="168275" y="271462"/>
                  </a:lnTo>
                  <a:lnTo>
                    <a:pt x="168275" y="273050"/>
                  </a:lnTo>
                  <a:lnTo>
                    <a:pt x="184150" y="273050"/>
                  </a:lnTo>
                  <a:lnTo>
                    <a:pt x="184150" y="271462"/>
                  </a:lnTo>
                  <a:lnTo>
                    <a:pt x="185674" y="271462"/>
                  </a:lnTo>
                  <a:lnTo>
                    <a:pt x="185674" y="268287"/>
                  </a:lnTo>
                  <a:close/>
                </a:path>
                <a:path w="374650" h="374650">
                  <a:moveTo>
                    <a:pt x="185674" y="258762"/>
                  </a:moveTo>
                  <a:lnTo>
                    <a:pt x="166624" y="258762"/>
                  </a:lnTo>
                  <a:lnTo>
                    <a:pt x="166624" y="261937"/>
                  </a:lnTo>
                  <a:lnTo>
                    <a:pt x="168275" y="261937"/>
                  </a:lnTo>
                  <a:lnTo>
                    <a:pt x="168275" y="263525"/>
                  </a:lnTo>
                  <a:lnTo>
                    <a:pt x="185674" y="263525"/>
                  </a:lnTo>
                  <a:lnTo>
                    <a:pt x="185674" y="258762"/>
                  </a:lnTo>
                  <a:close/>
                </a:path>
                <a:path w="374650" h="374650">
                  <a:moveTo>
                    <a:pt x="209550" y="277812"/>
                  </a:moveTo>
                  <a:lnTo>
                    <a:pt x="190500" y="277812"/>
                  </a:lnTo>
                  <a:lnTo>
                    <a:pt x="190500" y="280987"/>
                  </a:lnTo>
                  <a:lnTo>
                    <a:pt x="192024" y="280987"/>
                  </a:lnTo>
                  <a:lnTo>
                    <a:pt x="192024" y="282575"/>
                  </a:lnTo>
                  <a:lnTo>
                    <a:pt x="207899" y="282575"/>
                  </a:lnTo>
                  <a:lnTo>
                    <a:pt x="207899" y="280987"/>
                  </a:lnTo>
                  <a:lnTo>
                    <a:pt x="209550" y="280987"/>
                  </a:lnTo>
                  <a:lnTo>
                    <a:pt x="209550" y="277812"/>
                  </a:lnTo>
                  <a:close/>
                </a:path>
                <a:path w="374650" h="374650">
                  <a:moveTo>
                    <a:pt x="209550" y="268287"/>
                  </a:moveTo>
                  <a:lnTo>
                    <a:pt x="190500" y="268287"/>
                  </a:lnTo>
                  <a:lnTo>
                    <a:pt x="190500" y="271462"/>
                  </a:lnTo>
                  <a:lnTo>
                    <a:pt x="192024" y="271462"/>
                  </a:lnTo>
                  <a:lnTo>
                    <a:pt x="192024" y="273050"/>
                  </a:lnTo>
                  <a:lnTo>
                    <a:pt x="207899" y="273050"/>
                  </a:lnTo>
                  <a:lnTo>
                    <a:pt x="209550" y="271462"/>
                  </a:lnTo>
                  <a:lnTo>
                    <a:pt x="209550" y="268287"/>
                  </a:lnTo>
                  <a:close/>
                </a:path>
                <a:path w="374650" h="374650">
                  <a:moveTo>
                    <a:pt x="211074" y="258762"/>
                  </a:moveTo>
                  <a:lnTo>
                    <a:pt x="192024" y="258762"/>
                  </a:lnTo>
                  <a:lnTo>
                    <a:pt x="192024" y="263525"/>
                  </a:lnTo>
                  <a:lnTo>
                    <a:pt x="209550" y="263525"/>
                  </a:lnTo>
                  <a:lnTo>
                    <a:pt x="209550" y="261937"/>
                  </a:lnTo>
                  <a:lnTo>
                    <a:pt x="211074" y="261937"/>
                  </a:lnTo>
                  <a:lnTo>
                    <a:pt x="211074" y="258762"/>
                  </a:lnTo>
                  <a:close/>
                </a:path>
                <a:path w="374650" h="374650">
                  <a:moveTo>
                    <a:pt x="215900" y="330200"/>
                  </a:moveTo>
                  <a:lnTo>
                    <a:pt x="214249" y="328612"/>
                  </a:lnTo>
                  <a:lnTo>
                    <a:pt x="214249" y="327025"/>
                  </a:lnTo>
                  <a:lnTo>
                    <a:pt x="212725" y="327025"/>
                  </a:lnTo>
                  <a:lnTo>
                    <a:pt x="211074" y="325437"/>
                  </a:lnTo>
                  <a:lnTo>
                    <a:pt x="209550" y="325437"/>
                  </a:lnTo>
                  <a:lnTo>
                    <a:pt x="207899" y="323850"/>
                  </a:lnTo>
                  <a:lnTo>
                    <a:pt x="206375" y="323850"/>
                  </a:lnTo>
                  <a:lnTo>
                    <a:pt x="204724" y="322262"/>
                  </a:lnTo>
                  <a:lnTo>
                    <a:pt x="196850" y="322262"/>
                  </a:lnTo>
                  <a:lnTo>
                    <a:pt x="195199" y="320675"/>
                  </a:lnTo>
                  <a:lnTo>
                    <a:pt x="185674" y="320675"/>
                  </a:lnTo>
                  <a:lnTo>
                    <a:pt x="184150" y="322262"/>
                  </a:lnTo>
                  <a:lnTo>
                    <a:pt x="176149" y="322262"/>
                  </a:lnTo>
                  <a:lnTo>
                    <a:pt x="176149" y="323850"/>
                  </a:lnTo>
                  <a:lnTo>
                    <a:pt x="172974" y="323850"/>
                  </a:lnTo>
                  <a:lnTo>
                    <a:pt x="172974" y="325437"/>
                  </a:lnTo>
                  <a:lnTo>
                    <a:pt x="169799" y="325437"/>
                  </a:lnTo>
                  <a:lnTo>
                    <a:pt x="169799" y="327025"/>
                  </a:lnTo>
                  <a:lnTo>
                    <a:pt x="168275" y="327025"/>
                  </a:lnTo>
                  <a:lnTo>
                    <a:pt x="166624" y="328612"/>
                  </a:lnTo>
                  <a:lnTo>
                    <a:pt x="166624" y="330200"/>
                  </a:lnTo>
                  <a:lnTo>
                    <a:pt x="165100" y="331787"/>
                  </a:lnTo>
                  <a:lnTo>
                    <a:pt x="166624" y="333375"/>
                  </a:lnTo>
                  <a:lnTo>
                    <a:pt x="166624" y="334962"/>
                  </a:lnTo>
                  <a:lnTo>
                    <a:pt x="168275" y="336550"/>
                  </a:lnTo>
                  <a:lnTo>
                    <a:pt x="169799" y="338137"/>
                  </a:lnTo>
                  <a:lnTo>
                    <a:pt x="171450" y="338137"/>
                  </a:lnTo>
                  <a:lnTo>
                    <a:pt x="172974" y="339725"/>
                  </a:lnTo>
                  <a:lnTo>
                    <a:pt x="176149" y="339725"/>
                  </a:lnTo>
                  <a:lnTo>
                    <a:pt x="176149" y="341312"/>
                  </a:lnTo>
                  <a:lnTo>
                    <a:pt x="184150" y="341312"/>
                  </a:lnTo>
                  <a:lnTo>
                    <a:pt x="184150" y="342900"/>
                  </a:lnTo>
                  <a:lnTo>
                    <a:pt x="196850" y="342900"/>
                  </a:lnTo>
                  <a:lnTo>
                    <a:pt x="198374" y="341312"/>
                  </a:lnTo>
                  <a:lnTo>
                    <a:pt x="204724" y="341312"/>
                  </a:lnTo>
                  <a:lnTo>
                    <a:pt x="206375" y="339725"/>
                  </a:lnTo>
                  <a:lnTo>
                    <a:pt x="209550" y="339725"/>
                  </a:lnTo>
                  <a:lnTo>
                    <a:pt x="209550" y="338137"/>
                  </a:lnTo>
                  <a:lnTo>
                    <a:pt x="212725" y="338137"/>
                  </a:lnTo>
                  <a:lnTo>
                    <a:pt x="212725" y="336550"/>
                  </a:lnTo>
                  <a:lnTo>
                    <a:pt x="214249" y="336550"/>
                  </a:lnTo>
                  <a:lnTo>
                    <a:pt x="214249" y="334962"/>
                  </a:lnTo>
                  <a:lnTo>
                    <a:pt x="215900" y="333375"/>
                  </a:lnTo>
                  <a:lnTo>
                    <a:pt x="215900" y="330200"/>
                  </a:lnTo>
                  <a:close/>
                </a:path>
                <a:path w="374650" h="374650">
                  <a:moveTo>
                    <a:pt x="234950" y="277812"/>
                  </a:moveTo>
                  <a:lnTo>
                    <a:pt x="215900" y="277812"/>
                  </a:lnTo>
                  <a:lnTo>
                    <a:pt x="215900" y="280987"/>
                  </a:lnTo>
                  <a:lnTo>
                    <a:pt x="217424" y="280987"/>
                  </a:lnTo>
                  <a:lnTo>
                    <a:pt x="217424" y="282575"/>
                  </a:lnTo>
                  <a:lnTo>
                    <a:pt x="233299" y="282575"/>
                  </a:lnTo>
                  <a:lnTo>
                    <a:pt x="233299" y="280987"/>
                  </a:lnTo>
                  <a:lnTo>
                    <a:pt x="234950" y="280987"/>
                  </a:lnTo>
                  <a:lnTo>
                    <a:pt x="234950" y="277812"/>
                  </a:lnTo>
                  <a:close/>
                </a:path>
                <a:path w="374650" h="374650">
                  <a:moveTo>
                    <a:pt x="234950" y="268287"/>
                  </a:moveTo>
                  <a:lnTo>
                    <a:pt x="215900" y="268287"/>
                  </a:lnTo>
                  <a:lnTo>
                    <a:pt x="215900" y="271462"/>
                  </a:lnTo>
                  <a:lnTo>
                    <a:pt x="217424" y="273050"/>
                  </a:lnTo>
                  <a:lnTo>
                    <a:pt x="233299" y="273050"/>
                  </a:lnTo>
                  <a:lnTo>
                    <a:pt x="233299" y="271462"/>
                  </a:lnTo>
                  <a:lnTo>
                    <a:pt x="234950" y="271462"/>
                  </a:lnTo>
                  <a:lnTo>
                    <a:pt x="234950" y="268287"/>
                  </a:lnTo>
                  <a:close/>
                </a:path>
                <a:path w="374650" h="374650">
                  <a:moveTo>
                    <a:pt x="234950" y="258762"/>
                  </a:moveTo>
                  <a:lnTo>
                    <a:pt x="215900" y="258762"/>
                  </a:lnTo>
                  <a:lnTo>
                    <a:pt x="215900" y="261937"/>
                  </a:lnTo>
                  <a:lnTo>
                    <a:pt x="217424" y="261937"/>
                  </a:lnTo>
                  <a:lnTo>
                    <a:pt x="217424" y="263525"/>
                  </a:lnTo>
                  <a:lnTo>
                    <a:pt x="233299" y="263525"/>
                  </a:lnTo>
                  <a:lnTo>
                    <a:pt x="233299" y="261937"/>
                  </a:lnTo>
                  <a:lnTo>
                    <a:pt x="234950" y="261937"/>
                  </a:lnTo>
                  <a:lnTo>
                    <a:pt x="234950" y="258762"/>
                  </a:lnTo>
                  <a:close/>
                </a:path>
                <a:path w="374650" h="374650">
                  <a:moveTo>
                    <a:pt x="250825" y="317500"/>
                  </a:moveTo>
                  <a:lnTo>
                    <a:pt x="220599" y="317500"/>
                  </a:lnTo>
                  <a:lnTo>
                    <a:pt x="219075" y="315912"/>
                  </a:lnTo>
                  <a:lnTo>
                    <a:pt x="215900" y="314325"/>
                  </a:lnTo>
                  <a:lnTo>
                    <a:pt x="212725" y="314325"/>
                  </a:lnTo>
                  <a:lnTo>
                    <a:pt x="211074" y="312737"/>
                  </a:lnTo>
                  <a:lnTo>
                    <a:pt x="207899" y="312737"/>
                  </a:lnTo>
                  <a:lnTo>
                    <a:pt x="204724" y="311150"/>
                  </a:lnTo>
                  <a:lnTo>
                    <a:pt x="200025" y="311150"/>
                  </a:lnTo>
                  <a:lnTo>
                    <a:pt x="198374" y="309562"/>
                  </a:lnTo>
                  <a:lnTo>
                    <a:pt x="184150" y="309562"/>
                  </a:lnTo>
                  <a:lnTo>
                    <a:pt x="182499" y="311150"/>
                  </a:lnTo>
                  <a:lnTo>
                    <a:pt x="176149" y="311150"/>
                  </a:lnTo>
                  <a:lnTo>
                    <a:pt x="174625" y="312737"/>
                  </a:lnTo>
                  <a:lnTo>
                    <a:pt x="169799" y="312737"/>
                  </a:lnTo>
                  <a:lnTo>
                    <a:pt x="168275" y="314325"/>
                  </a:lnTo>
                  <a:lnTo>
                    <a:pt x="165100" y="314325"/>
                  </a:lnTo>
                  <a:lnTo>
                    <a:pt x="163449" y="315912"/>
                  </a:lnTo>
                  <a:lnTo>
                    <a:pt x="134874" y="315912"/>
                  </a:lnTo>
                  <a:lnTo>
                    <a:pt x="134874" y="317500"/>
                  </a:lnTo>
                  <a:lnTo>
                    <a:pt x="133350" y="317500"/>
                  </a:lnTo>
                  <a:lnTo>
                    <a:pt x="133350" y="320675"/>
                  </a:lnTo>
                  <a:lnTo>
                    <a:pt x="165100" y="320675"/>
                  </a:lnTo>
                  <a:lnTo>
                    <a:pt x="165100" y="319087"/>
                  </a:lnTo>
                  <a:lnTo>
                    <a:pt x="169799" y="319087"/>
                  </a:lnTo>
                  <a:lnTo>
                    <a:pt x="169799" y="317500"/>
                  </a:lnTo>
                  <a:lnTo>
                    <a:pt x="174625" y="317500"/>
                  </a:lnTo>
                  <a:lnTo>
                    <a:pt x="176149" y="315912"/>
                  </a:lnTo>
                  <a:lnTo>
                    <a:pt x="184150" y="315912"/>
                  </a:lnTo>
                  <a:lnTo>
                    <a:pt x="187325" y="314325"/>
                  </a:lnTo>
                  <a:lnTo>
                    <a:pt x="196850" y="314325"/>
                  </a:lnTo>
                  <a:lnTo>
                    <a:pt x="198374" y="315912"/>
                  </a:lnTo>
                  <a:lnTo>
                    <a:pt x="203200" y="315912"/>
                  </a:lnTo>
                  <a:lnTo>
                    <a:pt x="206375" y="317500"/>
                  </a:lnTo>
                  <a:lnTo>
                    <a:pt x="209550" y="317500"/>
                  </a:lnTo>
                  <a:lnTo>
                    <a:pt x="211074" y="319087"/>
                  </a:lnTo>
                  <a:lnTo>
                    <a:pt x="214249" y="319087"/>
                  </a:lnTo>
                  <a:lnTo>
                    <a:pt x="215900" y="320675"/>
                  </a:lnTo>
                  <a:lnTo>
                    <a:pt x="219075" y="322262"/>
                  </a:lnTo>
                  <a:lnTo>
                    <a:pt x="250825" y="322262"/>
                  </a:lnTo>
                  <a:lnTo>
                    <a:pt x="250825" y="317500"/>
                  </a:lnTo>
                  <a:close/>
                </a:path>
                <a:path w="374650" h="374650">
                  <a:moveTo>
                    <a:pt x="258699" y="277812"/>
                  </a:moveTo>
                  <a:lnTo>
                    <a:pt x="239649" y="277812"/>
                  </a:lnTo>
                  <a:lnTo>
                    <a:pt x="239649" y="280987"/>
                  </a:lnTo>
                  <a:lnTo>
                    <a:pt x="241300" y="280987"/>
                  </a:lnTo>
                  <a:lnTo>
                    <a:pt x="241300" y="282575"/>
                  </a:lnTo>
                  <a:lnTo>
                    <a:pt x="257175" y="282575"/>
                  </a:lnTo>
                  <a:lnTo>
                    <a:pt x="257175" y="280987"/>
                  </a:lnTo>
                  <a:lnTo>
                    <a:pt x="258699" y="280987"/>
                  </a:lnTo>
                  <a:lnTo>
                    <a:pt x="258699" y="277812"/>
                  </a:lnTo>
                  <a:close/>
                </a:path>
                <a:path w="374650" h="374650">
                  <a:moveTo>
                    <a:pt x="258699" y="268287"/>
                  </a:moveTo>
                  <a:lnTo>
                    <a:pt x="239649" y="268287"/>
                  </a:lnTo>
                  <a:lnTo>
                    <a:pt x="239649" y="271462"/>
                  </a:lnTo>
                  <a:lnTo>
                    <a:pt x="241300" y="271462"/>
                  </a:lnTo>
                  <a:lnTo>
                    <a:pt x="241300" y="273050"/>
                  </a:lnTo>
                  <a:lnTo>
                    <a:pt x="257175" y="273050"/>
                  </a:lnTo>
                  <a:lnTo>
                    <a:pt x="257175" y="271462"/>
                  </a:lnTo>
                  <a:lnTo>
                    <a:pt x="258699" y="271462"/>
                  </a:lnTo>
                  <a:lnTo>
                    <a:pt x="258699" y="268287"/>
                  </a:lnTo>
                  <a:close/>
                </a:path>
                <a:path w="374650" h="374650">
                  <a:moveTo>
                    <a:pt x="258699" y="258762"/>
                  </a:moveTo>
                  <a:lnTo>
                    <a:pt x="239649" y="258762"/>
                  </a:lnTo>
                  <a:lnTo>
                    <a:pt x="239649" y="261937"/>
                  </a:lnTo>
                  <a:lnTo>
                    <a:pt x="241300" y="261937"/>
                  </a:lnTo>
                  <a:lnTo>
                    <a:pt x="241300" y="263525"/>
                  </a:lnTo>
                  <a:lnTo>
                    <a:pt x="258699" y="263525"/>
                  </a:lnTo>
                  <a:lnTo>
                    <a:pt x="258699" y="258762"/>
                  </a:lnTo>
                  <a:close/>
                </a:path>
                <a:path w="374650" h="374650">
                  <a:moveTo>
                    <a:pt x="282575" y="258762"/>
                  </a:moveTo>
                  <a:lnTo>
                    <a:pt x="271399" y="258762"/>
                  </a:lnTo>
                  <a:lnTo>
                    <a:pt x="271399" y="261937"/>
                  </a:lnTo>
                  <a:lnTo>
                    <a:pt x="273050" y="263525"/>
                  </a:lnTo>
                  <a:lnTo>
                    <a:pt x="280924" y="263525"/>
                  </a:lnTo>
                  <a:lnTo>
                    <a:pt x="280924" y="261937"/>
                  </a:lnTo>
                  <a:lnTo>
                    <a:pt x="282575" y="261937"/>
                  </a:lnTo>
                  <a:lnTo>
                    <a:pt x="282575" y="258762"/>
                  </a:lnTo>
                  <a:close/>
                </a:path>
                <a:path w="374650" h="374650">
                  <a:moveTo>
                    <a:pt x="284099" y="268287"/>
                  </a:moveTo>
                  <a:lnTo>
                    <a:pt x="273050" y="268287"/>
                  </a:lnTo>
                  <a:lnTo>
                    <a:pt x="273050" y="273050"/>
                  </a:lnTo>
                  <a:lnTo>
                    <a:pt x="282575" y="273050"/>
                  </a:lnTo>
                  <a:lnTo>
                    <a:pt x="282575" y="271462"/>
                  </a:lnTo>
                  <a:lnTo>
                    <a:pt x="284099" y="271462"/>
                  </a:lnTo>
                  <a:lnTo>
                    <a:pt x="284099" y="268287"/>
                  </a:lnTo>
                  <a:close/>
                </a:path>
                <a:path w="374650" h="374650">
                  <a:moveTo>
                    <a:pt x="298450" y="258762"/>
                  </a:moveTo>
                  <a:lnTo>
                    <a:pt x="287274" y="258762"/>
                  </a:lnTo>
                  <a:lnTo>
                    <a:pt x="287274" y="261937"/>
                  </a:lnTo>
                  <a:lnTo>
                    <a:pt x="288925" y="261937"/>
                  </a:lnTo>
                  <a:lnTo>
                    <a:pt x="288925" y="263525"/>
                  </a:lnTo>
                  <a:lnTo>
                    <a:pt x="298450" y="263525"/>
                  </a:lnTo>
                  <a:lnTo>
                    <a:pt x="298450" y="258762"/>
                  </a:lnTo>
                  <a:close/>
                </a:path>
                <a:path w="374650" h="374650">
                  <a:moveTo>
                    <a:pt x="299974" y="277812"/>
                  </a:moveTo>
                  <a:lnTo>
                    <a:pt x="274574" y="277812"/>
                  </a:lnTo>
                  <a:lnTo>
                    <a:pt x="274574" y="279400"/>
                  </a:lnTo>
                  <a:lnTo>
                    <a:pt x="273050" y="279400"/>
                  </a:lnTo>
                  <a:lnTo>
                    <a:pt x="274574" y="280987"/>
                  </a:lnTo>
                  <a:lnTo>
                    <a:pt x="276225" y="280987"/>
                  </a:lnTo>
                  <a:lnTo>
                    <a:pt x="276225" y="282575"/>
                  </a:lnTo>
                  <a:lnTo>
                    <a:pt x="298450" y="282575"/>
                  </a:lnTo>
                  <a:lnTo>
                    <a:pt x="298450" y="280987"/>
                  </a:lnTo>
                  <a:lnTo>
                    <a:pt x="299974" y="280987"/>
                  </a:lnTo>
                  <a:lnTo>
                    <a:pt x="299974" y="277812"/>
                  </a:lnTo>
                  <a:close/>
                </a:path>
                <a:path w="374650" h="374650">
                  <a:moveTo>
                    <a:pt x="299974" y="268287"/>
                  </a:moveTo>
                  <a:lnTo>
                    <a:pt x="288925" y="268287"/>
                  </a:lnTo>
                  <a:lnTo>
                    <a:pt x="288925" y="271462"/>
                  </a:lnTo>
                  <a:lnTo>
                    <a:pt x="290449" y="271462"/>
                  </a:lnTo>
                  <a:lnTo>
                    <a:pt x="290449" y="273050"/>
                  </a:lnTo>
                  <a:lnTo>
                    <a:pt x="298450" y="273050"/>
                  </a:lnTo>
                  <a:lnTo>
                    <a:pt x="298450" y="271462"/>
                  </a:lnTo>
                  <a:lnTo>
                    <a:pt x="299974" y="271462"/>
                  </a:lnTo>
                  <a:lnTo>
                    <a:pt x="299974" y="268287"/>
                  </a:lnTo>
                  <a:close/>
                </a:path>
                <a:path w="374650" h="374650">
                  <a:moveTo>
                    <a:pt x="299974" y="192189"/>
                  </a:moveTo>
                  <a:lnTo>
                    <a:pt x="71374" y="192189"/>
                  </a:lnTo>
                  <a:lnTo>
                    <a:pt x="71374" y="38519"/>
                  </a:lnTo>
                  <a:lnTo>
                    <a:pt x="69850" y="38519"/>
                  </a:lnTo>
                  <a:lnTo>
                    <a:pt x="69850" y="35979"/>
                  </a:lnTo>
                  <a:lnTo>
                    <a:pt x="66675" y="35979"/>
                  </a:lnTo>
                  <a:lnTo>
                    <a:pt x="66675" y="38519"/>
                  </a:lnTo>
                  <a:lnTo>
                    <a:pt x="66675" y="192189"/>
                  </a:lnTo>
                  <a:lnTo>
                    <a:pt x="66675" y="194729"/>
                  </a:lnTo>
                  <a:lnTo>
                    <a:pt x="66675" y="197269"/>
                  </a:lnTo>
                  <a:lnTo>
                    <a:pt x="298450" y="197269"/>
                  </a:lnTo>
                  <a:lnTo>
                    <a:pt x="298450" y="194729"/>
                  </a:lnTo>
                  <a:lnTo>
                    <a:pt x="299974" y="194729"/>
                  </a:lnTo>
                  <a:lnTo>
                    <a:pt x="299974" y="192189"/>
                  </a:lnTo>
                  <a:close/>
                </a:path>
                <a:path w="374650" h="374650">
                  <a:moveTo>
                    <a:pt x="301625" y="232829"/>
                  </a:moveTo>
                  <a:lnTo>
                    <a:pt x="299974" y="232829"/>
                  </a:lnTo>
                  <a:lnTo>
                    <a:pt x="299974" y="231559"/>
                  </a:lnTo>
                  <a:lnTo>
                    <a:pt x="77724" y="231559"/>
                  </a:lnTo>
                  <a:lnTo>
                    <a:pt x="77724" y="232829"/>
                  </a:lnTo>
                  <a:lnTo>
                    <a:pt x="77724" y="235369"/>
                  </a:lnTo>
                  <a:lnTo>
                    <a:pt x="77724" y="236639"/>
                  </a:lnTo>
                  <a:lnTo>
                    <a:pt x="299974" y="236639"/>
                  </a:lnTo>
                  <a:lnTo>
                    <a:pt x="299974" y="235369"/>
                  </a:lnTo>
                  <a:lnTo>
                    <a:pt x="301625" y="235369"/>
                  </a:lnTo>
                  <a:lnTo>
                    <a:pt x="301625" y="232829"/>
                  </a:lnTo>
                  <a:close/>
                </a:path>
                <a:path w="374650" h="374650">
                  <a:moveTo>
                    <a:pt x="311150" y="29629"/>
                  </a:moveTo>
                  <a:lnTo>
                    <a:pt x="309499" y="29629"/>
                  </a:lnTo>
                  <a:lnTo>
                    <a:pt x="309499" y="28575"/>
                  </a:lnTo>
                  <a:lnTo>
                    <a:pt x="80899" y="28575"/>
                  </a:lnTo>
                  <a:lnTo>
                    <a:pt x="80899" y="29629"/>
                  </a:lnTo>
                  <a:lnTo>
                    <a:pt x="79375" y="29629"/>
                  </a:lnTo>
                  <a:lnTo>
                    <a:pt x="79375" y="32169"/>
                  </a:lnTo>
                  <a:lnTo>
                    <a:pt x="80899" y="32169"/>
                  </a:lnTo>
                  <a:lnTo>
                    <a:pt x="80899" y="33439"/>
                  </a:lnTo>
                  <a:lnTo>
                    <a:pt x="306324" y="33439"/>
                  </a:lnTo>
                  <a:lnTo>
                    <a:pt x="306324" y="182029"/>
                  </a:lnTo>
                  <a:lnTo>
                    <a:pt x="306324" y="184569"/>
                  </a:lnTo>
                  <a:lnTo>
                    <a:pt x="309499" y="184569"/>
                  </a:lnTo>
                  <a:lnTo>
                    <a:pt x="309499" y="182029"/>
                  </a:lnTo>
                  <a:lnTo>
                    <a:pt x="311150" y="182029"/>
                  </a:lnTo>
                  <a:lnTo>
                    <a:pt x="311150" y="33439"/>
                  </a:lnTo>
                  <a:lnTo>
                    <a:pt x="311150" y="32169"/>
                  </a:lnTo>
                  <a:lnTo>
                    <a:pt x="311150" y="29629"/>
                  </a:lnTo>
                  <a:close/>
                </a:path>
                <a:path w="374650" h="374650">
                  <a:moveTo>
                    <a:pt x="315849" y="260350"/>
                  </a:moveTo>
                  <a:lnTo>
                    <a:pt x="314325" y="258762"/>
                  </a:lnTo>
                  <a:lnTo>
                    <a:pt x="304800" y="258762"/>
                  </a:lnTo>
                  <a:lnTo>
                    <a:pt x="304800" y="263525"/>
                  </a:lnTo>
                  <a:lnTo>
                    <a:pt x="314325" y="263525"/>
                  </a:lnTo>
                  <a:lnTo>
                    <a:pt x="314325" y="261937"/>
                  </a:lnTo>
                  <a:lnTo>
                    <a:pt x="315849" y="261937"/>
                  </a:lnTo>
                  <a:lnTo>
                    <a:pt x="315849" y="260350"/>
                  </a:lnTo>
                  <a:close/>
                </a:path>
                <a:path w="374650" h="374650">
                  <a:moveTo>
                    <a:pt x="317500" y="269875"/>
                  </a:moveTo>
                  <a:lnTo>
                    <a:pt x="315849" y="269875"/>
                  </a:lnTo>
                  <a:lnTo>
                    <a:pt x="315849" y="268287"/>
                  </a:lnTo>
                  <a:lnTo>
                    <a:pt x="306324" y="268287"/>
                  </a:lnTo>
                  <a:lnTo>
                    <a:pt x="304800" y="269875"/>
                  </a:lnTo>
                  <a:lnTo>
                    <a:pt x="304800" y="271462"/>
                  </a:lnTo>
                  <a:lnTo>
                    <a:pt x="306324" y="271462"/>
                  </a:lnTo>
                  <a:lnTo>
                    <a:pt x="306324" y="273050"/>
                  </a:lnTo>
                  <a:lnTo>
                    <a:pt x="315849" y="273050"/>
                  </a:lnTo>
                  <a:lnTo>
                    <a:pt x="315849" y="271462"/>
                  </a:lnTo>
                  <a:lnTo>
                    <a:pt x="317500" y="269875"/>
                  </a:lnTo>
                  <a:close/>
                </a:path>
                <a:path w="374650" h="374650">
                  <a:moveTo>
                    <a:pt x="319024" y="277812"/>
                  </a:moveTo>
                  <a:lnTo>
                    <a:pt x="307975" y="277812"/>
                  </a:lnTo>
                  <a:lnTo>
                    <a:pt x="306324" y="279400"/>
                  </a:lnTo>
                  <a:lnTo>
                    <a:pt x="306324" y="280987"/>
                  </a:lnTo>
                  <a:lnTo>
                    <a:pt x="307975" y="280987"/>
                  </a:lnTo>
                  <a:lnTo>
                    <a:pt x="309499" y="282575"/>
                  </a:lnTo>
                  <a:lnTo>
                    <a:pt x="315849" y="282575"/>
                  </a:lnTo>
                  <a:lnTo>
                    <a:pt x="317500" y="280987"/>
                  </a:lnTo>
                  <a:lnTo>
                    <a:pt x="319024" y="280987"/>
                  </a:lnTo>
                  <a:lnTo>
                    <a:pt x="319024" y="277812"/>
                  </a:lnTo>
                  <a:close/>
                </a:path>
                <a:path w="374650" h="374650">
                  <a:moveTo>
                    <a:pt x="331724" y="258762"/>
                  </a:moveTo>
                  <a:lnTo>
                    <a:pt x="320675" y="258762"/>
                  </a:lnTo>
                  <a:lnTo>
                    <a:pt x="320675" y="261937"/>
                  </a:lnTo>
                  <a:lnTo>
                    <a:pt x="322199" y="261937"/>
                  </a:lnTo>
                  <a:lnTo>
                    <a:pt x="322199" y="263525"/>
                  </a:lnTo>
                  <a:lnTo>
                    <a:pt x="330200" y="263525"/>
                  </a:lnTo>
                  <a:lnTo>
                    <a:pt x="330200" y="261937"/>
                  </a:lnTo>
                  <a:lnTo>
                    <a:pt x="331724" y="261937"/>
                  </a:lnTo>
                  <a:lnTo>
                    <a:pt x="331724" y="258762"/>
                  </a:lnTo>
                  <a:close/>
                </a:path>
                <a:path w="374650" h="374650">
                  <a:moveTo>
                    <a:pt x="333375" y="268287"/>
                  </a:moveTo>
                  <a:lnTo>
                    <a:pt x="322199" y="268287"/>
                  </a:lnTo>
                  <a:lnTo>
                    <a:pt x="322199" y="271462"/>
                  </a:lnTo>
                  <a:lnTo>
                    <a:pt x="323850" y="271462"/>
                  </a:lnTo>
                  <a:lnTo>
                    <a:pt x="323850" y="273050"/>
                  </a:lnTo>
                  <a:lnTo>
                    <a:pt x="331724" y="273050"/>
                  </a:lnTo>
                  <a:lnTo>
                    <a:pt x="331724" y="271462"/>
                  </a:lnTo>
                  <a:lnTo>
                    <a:pt x="333375" y="271462"/>
                  </a:lnTo>
                  <a:lnTo>
                    <a:pt x="333375" y="268287"/>
                  </a:lnTo>
                  <a:close/>
                </a:path>
                <a:path w="374650" h="374650">
                  <a:moveTo>
                    <a:pt x="334899" y="277812"/>
                  </a:moveTo>
                  <a:lnTo>
                    <a:pt x="323850" y="277812"/>
                  </a:lnTo>
                  <a:lnTo>
                    <a:pt x="323850" y="280987"/>
                  </a:lnTo>
                  <a:lnTo>
                    <a:pt x="334899" y="280987"/>
                  </a:lnTo>
                  <a:lnTo>
                    <a:pt x="334899" y="277812"/>
                  </a:lnTo>
                  <a:close/>
                </a:path>
                <a:path w="374650" h="374650">
                  <a:moveTo>
                    <a:pt x="339725" y="292100"/>
                  </a:moveTo>
                  <a:lnTo>
                    <a:pt x="36449" y="292100"/>
                  </a:lnTo>
                  <a:lnTo>
                    <a:pt x="36449" y="295275"/>
                  </a:lnTo>
                  <a:lnTo>
                    <a:pt x="339725" y="295275"/>
                  </a:lnTo>
                  <a:lnTo>
                    <a:pt x="339725" y="292100"/>
                  </a:lnTo>
                  <a:close/>
                </a:path>
                <a:path w="374650" h="374650">
                  <a:moveTo>
                    <a:pt x="342900" y="311150"/>
                  </a:moveTo>
                  <a:lnTo>
                    <a:pt x="341249" y="311150"/>
                  </a:lnTo>
                  <a:lnTo>
                    <a:pt x="341249" y="309562"/>
                  </a:lnTo>
                  <a:lnTo>
                    <a:pt x="255524" y="309562"/>
                  </a:lnTo>
                  <a:lnTo>
                    <a:pt x="254000" y="307975"/>
                  </a:lnTo>
                  <a:lnTo>
                    <a:pt x="252349" y="307975"/>
                  </a:lnTo>
                  <a:lnTo>
                    <a:pt x="249174" y="306387"/>
                  </a:lnTo>
                  <a:lnTo>
                    <a:pt x="244475" y="306387"/>
                  </a:lnTo>
                  <a:lnTo>
                    <a:pt x="241300" y="304800"/>
                  </a:lnTo>
                  <a:lnTo>
                    <a:pt x="236474" y="304800"/>
                  </a:lnTo>
                  <a:lnTo>
                    <a:pt x="233299" y="303212"/>
                  </a:lnTo>
                  <a:lnTo>
                    <a:pt x="230124" y="303212"/>
                  </a:lnTo>
                  <a:lnTo>
                    <a:pt x="225425" y="301625"/>
                  </a:lnTo>
                  <a:lnTo>
                    <a:pt x="215900" y="301625"/>
                  </a:lnTo>
                  <a:lnTo>
                    <a:pt x="211074" y="300037"/>
                  </a:lnTo>
                  <a:lnTo>
                    <a:pt x="166624" y="300037"/>
                  </a:lnTo>
                  <a:lnTo>
                    <a:pt x="160274" y="301625"/>
                  </a:lnTo>
                  <a:lnTo>
                    <a:pt x="155575" y="301625"/>
                  </a:lnTo>
                  <a:lnTo>
                    <a:pt x="123825" y="309562"/>
                  </a:lnTo>
                  <a:lnTo>
                    <a:pt x="33274" y="309562"/>
                  </a:lnTo>
                  <a:lnTo>
                    <a:pt x="33274" y="311150"/>
                  </a:lnTo>
                  <a:lnTo>
                    <a:pt x="31750" y="311150"/>
                  </a:lnTo>
                  <a:lnTo>
                    <a:pt x="31750" y="314325"/>
                  </a:lnTo>
                  <a:lnTo>
                    <a:pt x="125349" y="314325"/>
                  </a:lnTo>
                  <a:lnTo>
                    <a:pt x="144399" y="309562"/>
                  </a:lnTo>
                  <a:lnTo>
                    <a:pt x="149225" y="307975"/>
                  </a:lnTo>
                  <a:lnTo>
                    <a:pt x="155575" y="306387"/>
                  </a:lnTo>
                  <a:lnTo>
                    <a:pt x="161925" y="306387"/>
                  </a:lnTo>
                  <a:lnTo>
                    <a:pt x="166624" y="304800"/>
                  </a:lnTo>
                  <a:lnTo>
                    <a:pt x="211074" y="304800"/>
                  </a:lnTo>
                  <a:lnTo>
                    <a:pt x="215900" y="306387"/>
                  </a:lnTo>
                  <a:lnTo>
                    <a:pt x="223774" y="306387"/>
                  </a:lnTo>
                  <a:lnTo>
                    <a:pt x="228600" y="307975"/>
                  </a:lnTo>
                  <a:lnTo>
                    <a:pt x="231775" y="307975"/>
                  </a:lnTo>
                  <a:lnTo>
                    <a:pt x="236474" y="309562"/>
                  </a:lnTo>
                  <a:lnTo>
                    <a:pt x="242824" y="309562"/>
                  </a:lnTo>
                  <a:lnTo>
                    <a:pt x="245999" y="311150"/>
                  </a:lnTo>
                  <a:lnTo>
                    <a:pt x="249174" y="311150"/>
                  </a:lnTo>
                  <a:lnTo>
                    <a:pt x="250825" y="312737"/>
                  </a:lnTo>
                  <a:lnTo>
                    <a:pt x="254000" y="312737"/>
                  </a:lnTo>
                  <a:lnTo>
                    <a:pt x="257175" y="314325"/>
                  </a:lnTo>
                  <a:lnTo>
                    <a:pt x="342900" y="314325"/>
                  </a:lnTo>
                  <a:lnTo>
                    <a:pt x="342900" y="311150"/>
                  </a:lnTo>
                  <a:close/>
                </a:path>
                <a:path w="374650" h="374650">
                  <a:moveTo>
                    <a:pt x="342900" y="22225"/>
                  </a:moveTo>
                  <a:lnTo>
                    <a:pt x="341249" y="20637"/>
                  </a:lnTo>
                  <a:lnTo>
                    <a:pt x="341249" y="14287"/>
                  </a:lnTo>
                  <a:lnTo>
                    <a:pt x="339725" y="14287"/>
                  </a:lnTo>
                  <a:lnTo>
                    <a:pt x="339725" y="11112"/>
                  </a:lnTo>
                  <a:lnTo>
                    <a:pt x="338074" y="9525"/>
                  </a:lnTo>
                  <a:lnTo>
                    <a:pt x="336550" y="7937"/>
                  </a:lnTo>
                  <a:lnTo>
                    <a:pt x="334899" y="6350"/>
                  </a:lnTo>
                  <a:lnTo>
                    <a:pt x="334899" y="4762"/>
                  </a:lnTo>
                  <a:lnTo>
                    <a:pt x="333375" y="4762"/>
                  </a:lnTo>
                  <a:lnTo>
                    <a:pt x="331724" y="3175"/>
                  </a:lnTo>
                  <a:lnTo>
                    <a:pt x="330200" y="3175"/>
                  </a:lnTo>
                  <a:lnTo>
                    <a:pt x="330200" y="17462"/>
                  </a:lnTo>
                  <a:lnTo>
                    <a:pt x="330200" y="207962"/>
                  </a:lnTo>
                  <a:lnTo>
                    <a:pt x="328549" y="209550"/>
                  </a:lnTo>
                  <a:lnTo>
                    <a:pt x="328549" y="211137"/>
                  </a:lnTo>
                  <a:lnTo>
                    <a:pt x="327025" y="211137"/>
                  </a:lnTo>
                  <a:lnTo>
                    <a:pt x="327025" y="212725"/>
                  </a:lnTo>
                  <a:lnTo>
                    <a:pt x="323850" y="212725"/>
                  </a:lnTo>
                  <a:lnTo>
                    <a:pt x="323850" y="214312"/>
                  </a:lnTo>
                  <a:lnTo>
                    <a:pt x="190500" y="214312"/>
                  </a:lnTo>
                  <a:lnTo>
                    <a:pt x="53975" y="214312"/>
                  </a:lnTo>
                  <a:lnTo>
                    <a:pt x="53975" y="212725"/>
                  </a:lnTo>
                  <a:lnTo>
                    <a:pt x="50800" y="212725"/>
                  </a:lnTo>
                  <a:lnTo>
                    <a:pt x="50800" y="211137"/>
                  </a:lnTo>
                  <a:lnTo>
                    <a:pt x="49149" y="211137"/>
                  </a:lnTo>
                  <a:lnTo>
                    <a:pt x="49149" y="209550"/>
                  </a:lnTo>
                  <a:lnTo>
                    <a:pt x="47625" y="209550"/>
                  </a:lnTo>
                  <a:lnTo>
                    <a:pt x="47625" y="204787"/>
                  </a:lnTo>
                  <a:lnTo>
                    <a:pt x="45974" y="204787"/>
                  </a:lnTo>
                  <a:lnTo>
                    <a:pt x="45974" y="20637"/>
                  </a:lnTo>
                  <a:lnTo>
                    <a:pt x="47625" y="20637"/>
                  </a:lnTo>
                  <a:lnTo>
                    <a:pt x="47625" y="15875"/>
                  </a:lnTo>
                  <a:lnTo>
                    <a:pt x="49149" y="15875"/>
                  </a:lnTo>
                  <a:lnTo>
                    <a:pt x="49149" y="14287"/>
                  </a:lnTo>
                  <a:lnTo>
                    <a:pt x="50800" y="14287"/>
                  </a:lnTo>
                  <a:lnTo>
                    <a:pt x="50800" y="12700"/>
                  </a:lnTo>
                  <a:lnTo>
                    <a:pt x="53975" y="12700"/>
                  </a:lnTo>
                  <a:lnTo>
                    <a:pt x="53975" y="11112"/>
                  </a:lnTo>
                  <a:lnTo>
                    <a:pt x="323850" y="11112"/>
                  </a:lnTo>
                  <a:lnTo>
                    <a:pt x="323850" y="12700"/>
                  </a:lnTo>
                  <a:lnTo>
                    <a:pt x="325374" y="12700"/>
                  </a:lnTo>
                  <a:lnTo>
                    <a:pt x="327025" y="14287"/>
                  </a:lnTo>
                  <a:lnTo>
                    <a:pt x="328549" y="14287"/>
                  </a:lnTo>
                  <a:lnTo>
                    <a:pt x="328549" y="15875"/>
                  </a:lnTo>
                  <a:lnTo>
                    <a:pt x="330200" y="17462"/>
                  </a:lnTo>
                  <a:lnTo>
                    <a:pt x="330200" y="3175"/>
                  </a:lnTo>
                  <a:lnTo>
                    <a:pt x="328549" y="1587"/>
                  </a:lnTo>
                  <a:lnTo>
                    <a:pt x="327025" y="1587"/>
                  </a:lnTo>
                  <a:lnTo>
                    <a:pt x="325374" y="0"/>
                  </a:lnTo>
                  <a:lnTo>
                    <a:pt x="52324" y="0"/>
                  </a:lnTo>
                  <a:lnTo>
                    <a:pt x="50800" y="1587"/>
                  </a:lnTo>
                  <a:lnTo>
                    <a:pt x="49149" y="1587"/>
                  </a:lnTo>
                  <a:lnTo>
                    <a:pt x="47625" y="3175"/>
                  </a:lnTo>
                  <a:lnTo>
                    <a:pt x="45974" y="3175"/>
                  </a:lnTo>
                  <a:lnTo>
                    <a:pt x="44450" y="4762"/>
                  </a:lnTo>
                  <a:lnTo>
                    <a:pt x="42799" y="4762"/>
                  </a:lnTo>
                  <a:lnTo>
                    <a:pt x="42799" y="6350"/>
                  </a:lnTo>
                  <a:lnTo>
                    <a:pt x="41275" y="6350"/>
                  </a:lnTo>
                  <a:lnTo>
                    <a:pt x="41275" y="7937"/>
                  </a:lnTo>
                  <a:lnTo>
                    <a:pt x="39624" y="7937"/>
                  </a:lnTo>
                  <a:lnTo>
                    <a:pt x="39624" y="11112"/>
                  </a:lnTo>
                  <a:lnTo>
                    <a:pt x="38100" y="11112"/>
                  </a:lnTo>
                  <a:lnTo>
                    <a:pt x="38100" y="12700"/>
                  </a:lnTo>
                  <a:lnTo>
                    <a:pt x="36449" y="14287"/>
                  </a:lnTo>
                  <a:lnTo>
                    <a:pt x="36449" y="19050"/>
                  </a:lnTo>
                  <a:lnTo>
                    <a:pt x="34925" y="20637"/>
                  </a:lnTo>
                  <a:lnTo>
                    <a:pt x="34925" y="204787"/>
                  </a:lnTo>
                  <a:lnTo>
                    <a:pt x="36449" y="206375"/>
                  </a:lnTo>
                  <a:lnTo>
                    <a:pt x="36449" y="211137"/>
                  </a:lnTo>
                  <a:lnTo>
                    <a:pt x="38100" y="212725"/>
                  </a:lnTo>
                  <a:lnTo>
                    <a:pt x="38100" y="214312"/>
                  </a:lnTo>
                  <a:lnTo>
                    <a:pt x="39624" y="215900"/>
                  </a:lnTo>
                  <a:lnTo>
                    <a:pt x="41275" y="217487"/>
                  </a:lnTo>
                  <a:lnTo>
                    <a:pt x="41275" y="219075"/>
                  </a:lnTo>
                  <a:lnTo>
                    <a:pt x="42799" y="219075"/>
                  </a:lnTo>
                  <a:lnTo>
                    <a:pt x="42799" y="220662"/>
                  </a:lnTo>
                  <a:lnTo>
                    <a:pt x="44450" y="220662"/>
                  </a:lnTo>
                  <a:lnTo>
                    <a:pt x="45974" y="222250"/>
                  </a:lnTo>
                  <a:lnTo>
                    <a:pt x="47625" y="222250"/>
                  </a:lnTo>
                  <a:lnTo>
                    <a:pt x="47625" y="223837"/>
                  </a:lnTo>
                  <a:lnTo>
                    <a:pt x="50800" y="223837"/>
                  </a:lnTo>
                  <a:lnTo>
                    <a:pt x="52324" y="225425"/>
                  </a:lnTo>
                  <a:lnTo>
                    <a:pt x="190500" y="225425"/>
                  </a:lnTo>
                  <a:lnTo>
                    <a:pt x="325374" y="225425"/>
                  </a:lnTo>
                  <a:lnTo>
                    <a:pt x="325374" y="223837"/>
                  </a:lnTo>
                  <a:lnTo>
                    <a:pt x="328549" y="223837"/>
                  </a:lnTo>
                  <a:lnTo>
                    <a:pt x="330200" y="222250"/>
                  </a:lnTo>
                  <a:lnTo>
                    <a:pt x="331724" y="222250"/>
                  </a:lnTo>
                  <a:lnTo>
                    <a:pt x="333375" y="220662"/>
                  </a:lnTo>
                  <a:lnTo>
                    <a:pt x="334899" y="220662"/>
                  </a:lnTo>
                  <a:lnTo>
                    <a:pt x="334899" y="219075"/>
                  </a:lnTo>
                  <a:lnTo>
                    <a:pt x="336550" y="217487"/>
                  </a:lnTo>
                  <a:lnTo>
                    <a:pt x="338074" y="215900"/>
                  </a:lnTo>
                  <a:lnTo>
                    <a:pt x="339725" y="214312"/>
                  </a:lnTo>
                  <a:lnTo>
                    <a:pt x="339725" y="211137"/>
                  </a:lnTo>
                  <a:lnTo>
                    <a:pt x="341249" y="211137"/>
                  </a:lnTo>
                  <a:lnTo>
                    <a:pt x="341249" y="204787"/>
                  </a:lnTo>
                  <a:lnTo>
                    <a:pt x="342900" y="203200"/>
                  </a:lnTo>
                  <a:lnTo>
                    <a:pt x="342900" y="22225"/>
                  </a:lnTo>
                  <a:close/>
                </a:path>
                <a:path w="374650" h="374650">
                  <a:moveTo>
                    <a:pt x="358775" y="350837"/>
                  </a:moveTo>
                  <a:lnTo>
                    <a:pt x="219075" y="350837"/>
                  </a:lnTo>
                  <a:lnTo>
                    <a:pt x="220599" y="349250"/>
                  </a:lnTo>
                  <a:lnTo>
                    <a:pt x="223774" y="349250"/>
                  </a:lnTo>
                  <a:lnTo>
                    <a:pt x="225425" y="347662"/>
                  </a:lnTo>
                  <a:lnTo>
                    <a:pt x="226949" y="347662"/>
                  </a:lnTo>
                  <a:lnTo>
                    <a:pt x="228600" y="346075"/>
                  </a:lnTo>
                  <a:lnTo>
                    <a:pt x="231775" y="346075"/>
                  </a:lnTo>
                  <a:lnTo>
                    <a:pt x="233299" y="344487"/>
                  </a:lnTo>
                  <a:lnTo>
                    <a:pt x="234950" y="344487"/>
                  </a:lnTo>
                  <a:lnTo>
                    <a:pt x="234950" y="342900"/>
                  </a:lnTo>
                  <a:lnTo>
                    <a:pt x="236474" y="342900"/>
                  </a:lnTo>
                  <a:lnTo>
                    <a:pt x="236474" y="341312"/>
                  </a:lnTo>
                  <a:lnTo>
                    <a:pt x="238125" y="341312"/>
                  </a:lnTo>
                  <a:lnTo>
                    <a:pt x="239649" y="339725"/>
                  </a:lnTo>
                  <a:lnTo>
                    <a:pt x="241300" y="338137"/>
                  </a:lnTo>
                  <a:lnTo>
                    <a:pt x="242824" y="336550"/>
                  </a:lnTo>
                  <a:lnTo>
                    <a:pt x="242824" y="333375"/>
                  </a:lnTo>
                  <a:lnTo>
                    <a:pt x="244475" y="333375"/>
                  </a:lnTo>
                  <a:lnTo>
                    <a:pt x="244475" y="328612"/>
                  </a:lnTo>
                  <a:lnTo>
                    <a:pt x="239649" y="328612"/>
                  </a:lnTo>
                  <a:lnTo>
                    <a:pt x="239649" y="333375"/>
                  </a:lnTo>
                  <a:lnTo>
                    <a:pt x="238125" y="333375"/>
                  </a:lnTo>
                  <a:lnTo>
                    <a:pt x="238125" y="334962"/>
                  </a:lnTo>
                  <a:lnTo>
                    <a:pt x="236474" y="336550"/>
                  </a:lnTo>
                  <a:lnTo>
                    <a:pt x="234950" y="338137"/>
                  </a:lnTo>
                  <a:lnTo>
                    <a:pt x="233299" y="338137"/>
                  </a:lnTo>
                  <a:lnTo>
                    <a:pt x="233299" y="339725"/>
                  </a:lnTo>
                  <a:lnTo>
                    <a:pt x="231775" y="339725"/>
                  </a:lnTo>
                  <a:lnTo>
                    <a:pt x="230124" y="341312"/>
                  </a:lnTo>
                  <a:lnTo>
                    <a:pt x="226949" y="341312"/>
                  </a:lnTo>
                  <a:lnTo>
                    <a:pt x="225425" y="342900"/>
                  </a:lnTo>
                  <a:lnTo>
                    <a:pt x="223774" y="342900"/>
                  </a:lnTo>
                  <a:lnTo>
                    <a:pt x="222250" y="344487"/>
                  </a:lnTo>
                  <a:lnTo>
                    <a:pt x="219075" y="344487"/>
                  </a:lnTo>
                  <a:lnTo>
                    <a:pt x="217424" y="346075"/>
                  </a:lnTo>
                  <a:lnTo>
                    <a:pt x="212725" y="346075"/>
                  </a:lnTo>
                  <a:lnTo>
                    <a:pt x="211074" y="347662"/>
                  </a:lnTo>
                  <a:lnTo>
                    <a:pt x="196850" y="347662"/>
                  </a:lnTo>
                  <a:lnTo>
                    <a:pt x="193675" y="349250"/>
                  </a:lnTo>
                  <a:lnTo>
                    <a:pt x="187325" y="349250"/>
                  </a:lnTo>
                  <a:lnTo>
                    <a:pt x="185674" y="347662"/>
                  </a:lnTo>
                  <a:lnTo>
                    <a:pt x="171450" y="347662"/>
                  </a:lnTo>
                  <a:lnTo>
                    <a:pt x="169799" y="346075"/>
                  </a:lnTo>
                  <a:lnTo>
                    <a:pt x="165100" y="346075"/>
                  </a:lnTo>
                  <a:lnTo>
                    <a:pt x="163449" y="344487"/>
                  </a:lnTo>
                  <a:lnTo>
                    <a:pt x="158750" y="344487"/>
                  </a:lnTo>
                  <a:lnTo>
                    <a:pt x="157099" y="342900"/>
                  </a:lnTo>
                  <a:lnTo>
                    <a:pt x="155575" y="342900"/>
                  </a:lnTo>
                  <a:lnTo>
                    <a:pt x="153924" y="341312"/>
                  </a:lnTo>
                  <a:lnTo>
                    <a:pt x="150749" y="341312"/>
                  </a:lnTo>
                  <a:lnTo>
                    <a:pt x="150749" y="339725"/>
                  </a:lnTo>
                  <a:lnTo>
                    <a:pt x="147574" y="339725"/>
                  </a:lnTo>
                  <a:lnTo>
                    <a:pt x="147574" y="338137"/>
                  </a:lnTo>
                  <a:lnTo>
                    <a:pt x="146050" y="338137"/>
                  </a:lnTo>
                  <a:lnTo>
                    <a:pt x="146050" y="336550"/>
                  </a:lnTo>
                  <a:lnTo>
                    <a:pt x="144399" y="336550"/>
                  </a:lnTo>
                  <a:lnTo>
                    <a:pt x="144399" y="334962"/>
                  </a:lnTo>
                  <a:lnTo>
                    <a:pt x="142875" y="334962"/>
                  </a:lnTo>
                  <a:lnTo>
                    <a:pt x="142875" y="330200"/>
                  </a:lnTo>
                  <a:lnTo>
                    <a:pt x="141224" y="330200"/>
                  </a:lnTo>
                  <a:lnTo>
                    <a:pt x="141224" y="328612"/>
                  </a:lnTo>
                  <a:lnTo>
                    <a:pt x="138049" y="328612"/>
                  </a:lnTo>
                  <a:lnTo>
                    <a:pt x="138049" y="334962"/>
                  </a:lnTo>
                  <a:lnTo>
                    <a:pt x="139700" y="336550"/>
                  </a:lnTo>
                  <a:lnTo>
                    <a:pt x="139700" y="338137"/>
                  </a:lnTo>
                  <a:lnTo>
                    <a:pt x="141224" y="338137"/>
                  </a:lnTo>
                  <a:lnTo>
                    <a:pt x="141224" y="339725"/>
                  </a:lnTo>
                  <a:lnTo>
                    <a:pt x="142875" y="339725"/>
                  </a:lnTo>
                  <a:lnTo>
                    <a:pt x="142875" y="341312"/>
                  </a:lnTo>
                  <a:lnTo>
                    <a:pt x="144399" y="341312"/>
                  </a:lnTo>
                  <a:lnTo>
                    <a:pt x="144399" y="342900"/>
                  </a:lnTo>
                  <a:lnTo>
                    <a:pt x="146050" y="342900"/>
                  </a:lnTo>
                  <a:lnTo>
                    <a:pt x="147574" y="344487"/>
                  </a:lnTo>
                  <a:lnTo>
                    <a:pt x="149225" y="344487"/>
                  </a:lnTo>
                  <a:lnTo>
                    <a:pt x="149225" y="346075"/>
                  </a:lnTo>
                  <a:lnTo>
                    <a:pt x="152400" y="346075"/>
                  </a:lnTo>
                  <a:lnTo>
                    <a:pt x="153924" y="347662"/>
                  </a:lnTo>
                  <a:lnTo>
                    <a:pt x="155575" y="347662"/>
                  </a:lnTo>
                  <a:lnTo>
                    <a:pt x="157099" y="349250"/>
                  </a:lnTo>
                  <a:lnTo>
                    <a:pt x="161925" y="349250"/>
                  </a:lnTo>
                  <a:lnTo>
                    <a:pt x="163449" y="350837"/>
                  </a:lnTo>
                  <a:lnTo>
                    <a:pt x="17399" y="350837"/>
                  </a:lnTo>
                  <a:lnTo>
                    <a:pt x="17399" y="355600"/>
                  </a:lnTo>
                  <a:lnTo>
                    <a:pt x="358775" y="355600"/>
                  </a:lnTo>
                  <a:lnTo>
                    <a:pt x="358775" y="350837"/>
                  </a:lnTo>
                  <a:close/>
                </a:path>
                <a:path w="374650" h="374650">
                  <a:moveTo>
                    <a:pt x="374650" y="360362"/>
                  </a:moveTo>
                  <a:lnTo>
                    <a:pt x="372999" y="360362"/>
                  </a:lnTo>
                  <a:lnTo>
                    <a:pt x="372999" y="358775"/>
                  </a:lnTo>
                  <a:lnTo>
                    <a:pt x="371475" y="357187"/>
                  </a:lnTo>
                  <a:lnTo>
                    <a:pt x="365125" y="357187"/>
                  </a:lnTo>
                  <a:lnTo>
                    <a:pt x="365125" y="358775"/>
                  </a:lnTo>
                  <a:lnTo>
                    <a:pt x="363474" y="358775"/>
                  </a:lnTo>
                  <a:lnTo>
                    <a:pt x="363474" y="363537"/>
                  </a:lnTo>
                  <a:lnTo>
                    <a:pt x="11049" y="363537"/>
                  </a:lnTo>
                  <a:lnTo>
                    <a:pt x="11049" y="347662"/>
                  </a:lnTo>
                  <a:lnTo>
                    <a:pt x="14224" y="339725"/>
                  </a:lnTo>
                  <a:lnTo>
                    <a:pt x="17399" y="330200"/>
                  </a:lnTo>
                  <a:lnTo>
                    <a:pt x="20574" y="315912"/>
                  </a:lnTo>
                  <a:lnTo>
                    <a:pt x="25400" y="303212"/>
                  </a:lnTo>
                  <a:lnTo>
                    <a:pt x="30099" y="287337"/>
                  </a:lnTo>
                  <a:lnTo>
                    <a:pt x="33274" y="273050"/>
                  </a:lnTo>
                  <a:lnTo>
                    <a:pt x="38100" y="258762"/>
                  </a:lnTo>
                  <a:lnTo>
                    <a:pt x="38100" y="254000"/>
                  </a:lnTo>
                  <a:lnTo>
                    <a:pt x="36449" y="254000"/>
                  </a:lnTo>
                  <a:lnTo>
                    <a:pt x="36449" y="252412"/>
                  </a:lnTo>
                  <a:lnTo>
                    <a:pt x="30099" y="252412"/>
                  </a:lnTo>
                  <a:lnTo>
                    <a:pt x="28575" y="254000"/>
                  </a:lnTo>
                  <a:lnTo>
                    <a:pt x="28575" y="255587"/>
                  </a:lnTo>
                  <a:lnTo>
                    <a:pt x="26924" y="255587"/>
                  </a:lnTo>
                  <a:lnTo>
                    <a:pt x="17399" y="287337"/>
                  </a:lnTo>
                  <a:lnTo>
                    <a:pt x="11049" y="311150"/>
                  </a:lnTo>
                  <a:lnTo>
                    <a:pt x="6350" y="327025"/>
                  </a:lnTo>
                  <a:lnTo>
                    <a:pt x="3175" y="338137"/>
                  </a:lnTo>
                  <a:lnTo>
                    <a:pt x="0" y="346075"/>
                  </a:lnTo>
                  <a:lnTo>
                    <a:pt x="0" y="373062"/>
                  </a:lnTo>
                  <a:lnTo>
                    <a:pt x="1524" y="373062"/>
                  </a:lnTo>
                  <a:lnTo>
                    <a:pt x="1524" y="374650"/>
                  </a:lnTo>
                  <a:lnTo>
                    <a:pt x="371475" y="374650"/>
                  </a:lnTo>
                  <a:lnTo>
                    <a:pt x="371475" y="373062"/>
                  </a:lnTo>
                  <a:lnTo>
                    <a:pt x="372999" y="373062"/>
                  </a:lnTo>
                  <a:lnTo>
                    <a:pt x="372999" y="369887"/>
                  </a:lnTo>
                  <a:lnTo>
                    <a:pt x="374650" y="369887"/>
                  </a:lnTo>
                  <a:lnTo>
                    <a:pt x="374650" y="363537"/>
                  </a:lnTo>
                  <a:lnTo>
                    <a:pt x="374650" y="360362"/>
                  </a:lnTo>
                  <a:close/>
                </a:path>
                <a:path w="374650" h="374650">
                  <a:moveTo>
                    <a:pt x="374650" y="339725"/>
                  </a:moveTo>
                  <a:lnTo>
                    <a:pt x="347599" y="250825"/>
                  </a:lnTo>
                  <a:lnTo>
                    <a:pt x="347599" y="249237"/>
                  </a:lnTo>
                  <a:lnTo>
                    <a:pt x="346075" y="247650"/>
                  </a:lnTo>
                  <a:lnTo>
                    <a:pt x="346075" y="246062"/>
                  </a:lnTo>
                  <a:lnTo>
                    <a:pt x="344424" y="246062"/>
                  </a:lnTo>
                  <a:lnTo>
                    <a:pt x="344424" y="244475"/>
                  </a:lnTo>
                  <a:lnTo>
                    <a:pt x="342900" y="244475"/>
                  </a:lnTo>
                  <a:lnTo>
                    <a:pt x="342900" y="242887"/>
                  </a:lnTo>
                  <a:lnTo>
                    <a:pt x="339725" y="242887"/>
                  </a:lnTo>
                  <a:lnTo>
                    <a:pt x="339725" y="241300"/>
                  </a:lnTo>
                  <a:lnTo>
                    <a:pt x="41275" y="241300"/>
                  </a:lnTo>
                  <a:lnTo>
                    <a:pt x="39624" y="242887"/>
                  </a:lnTo>
                  <a:lnTo>
                    <a:pt x="38100" y="242887"/>
                  </a:lnTo>
                  <a:lnTo>
                    <a:pt x="38100" y="246062"/>
                  </a:lnTo>
                  <a:lnTo>
                    <a:pt x="36449" y="246062"/>
                  </a:lnTo>
                  <a:lnTo>
                    <a:pt x="36449" y="247650"/>
                  </a:lnTo>
                  <a:lnTo>
                    <a:pt x="38100" y="247650"/>
                  </a:lnTo>
                  <a:lnTo>
                    <a:pt x="38100" y="250825"/>
                  </a:lnTo>
                  <a:lnTo>
                    <a:pt x="39624" y="250825"/>
                  </a:lnTo>
                  <a:lnTo>
                    <a:pt x="39624" y="252412"/>
                  </a:lnTo>
                  <a:lnTo>
                    <a:pt x="336550" y="252412"/>
                  </a:lnTo>
                  <a:lnTo>
                    <a:pt x="336550" y="254000"/>
                  </a:lnTo>
                  <a:lnTo>
                    <a:pt x="338074" y="257175"/>
                  </a:lnTo>
                  <a:lnTo>
                    <a:pt x="341249" y="268287"/>
                  </a:lnTo>
                  <a:lnTo>
                    <a:pt x="346075" y="282575"/>
                  </a:lnTo>
                  <a:lnTo>
                    <a:pt x="350774" y="298450"/>
                  </a:lnTo>
                  <a:lnTo>
                    <a:pt x="355600" y="314325"/>
                  </a:lnTo>
                  <a:lnTo>
                    <a:pt x="358775" y="330200"/>
                  </a:lnTo>
                  <a:lnTo>
                    <a:pt x="361950" y="339725"/>
                  </a:lnTo>
                  <a:lnTo>
                    <a:pt x="363474" y="342900"/>
                  </a:lnTo>
                  <a:lnTo>
                    <a:pt x="363474" y="346075"/>
                  </a:lnTo>
                  <a:lnTo>
                    <a:pt x="365125" y="346075"/>
                  </a:lnTo>
                  <a:lnTo>
                    <a:pt x="366649" y="347662"/>
                  </a:lnTo>
                  <a:lnTo>
                    <a:pt x="371475" y="347662"/>
                  </a:lnTo>
                  <a:lnTo>
                    <a:pt x="371475" y="346075"/>
                  </a:lnTo>
                  <a:lnTo>
                    <a:pt x="372999" y="346075"/>
                  </a:lnTo>
                  <a:lnTo>
                    <a:pt x="372999" y="344487"/>
                  </a:lnTo>
                  <a:lnTo>
                    <a:pt x="374650" y="344487"/>
                  </a:lnTo>
                  <a:lnTo>
                    <a:pt x="374650" y="339725"/>
                  </a:lnTo>
                  <a:close/>
                </a:path>
              </a:pathLst>
            </a:custGeom>
            <a:solidFill>
              <a:srgbClr val="B1B1B1"/>
            </a:solidFill>
          </p:spPr>
          <p:txBody>
            <a:bodyPr wrap="square" lIns="0" tIns="0" rIns="0" bIns="0" rtlCol="0"/>
            <a:lstStyle/>
            <a:p>
              <a:endParaRPr sz="1050"/>
            </a:p>
          </p:txBody>
        </p:sp>
        <p:sp>
          <p:nvSpPr>
            <p:cNvPr id="14" name="object 14"/>
            <p:cNvSpPr/>
            <p:nvPr/>
          </p:nvSpPr>
          <p:spPr>
            <a:xfrm>
              <a:off x="6253226" y="5676481"/>
              <a:ext cx="374650" cy="376555"/>
            </a:xfrm>
            <a:custGeom>
              <a:avLst/>
              <a:gdLst/>
              <a:ahLst/>
              <a:cxnLst/>
              <a:rect l="l" t="t" r="r" b="b"/>
              <a:pathLst>
                <a:path w="374650" h="376554">
                  <a:moveTo>
                    <a:pt x="63500" y="279400"/>
                  </a:moveTo>
                  <a:lnTo>
                    <a:pt x="61849" y="279400"/>
                  </a:lnTo>
                  <a:lnTo>
                    <a:pt x="61849" y="277812"/>
                  </a:lnTo>
                  <a:lnTo>
                    <a:pt x="44450" y="277812"/>
                  </a:lnTo>
                  <a:lnTo>
                    <a:pt x="44450" y="279400"/>
                  </a:lnTo>
                  <a:lnTo>
                    <a:pt x="42799" y="279400"/>
                  </a:lnTo>
                  <a:lnTo>
                    <a:pt x="42799" y="280987"/>
                  </a:lnTo>
                  <a:lnTo>
                    <a:pt x="44450" y="280987"/>
                  </a:lnTo>
                  <a:lnTo>
                    <a:pt x="44450" y="282575"/>
                  </a:lnTo>
                  <a:lnTo>
                    <a:pt x="61849" y="282575"/>
                  </a:lnTo>
                  <a:lnTo>
                    <a:pt x="61849" y="280987"/>
                  </a:lnTo>
                  <a:lnTo>
                    <a:pt x="63500" y="280987"/>
                  </a:lnTo>
                  <a:lnTo>
                    <a:pt x="63500" y="279400"/>
                  </a:lnTo>
                  <a:close/>
                </a:path>
                <a:path w="374650" h="376554">
                  <a:moveTo>
                    <a:pt x="63500" y="268287"/>
                  </a:moveTo>
                  <a:lnTo>
                    <a:pt x="45974" y="268287"/>
                  </a:lnTo>
                  <a:lnTo>
                    <a:pt x="45974" y="269875"/>
                  </a:lnTo>
                  <a:lnTo>
                    <a:pt x="44450" y="269875"/>
                  </a:lnTo>
                  <a:lnTo>
                    <a:pt x="44450" y="273050"/>
                  </a:lnTo>
                  <a:lnTo>
                    <a:pt x="63500" y="273050"/>
                  </a:lnTo>
                  <a:lnTo>
                    <a:pt x="63500" y="268287"/>
                  </a:lnTo>
                  <a:close/>
                </a:path>
                <a:path w="374650" h="376554">
                  <a:moveTo>
                    <a:pt x="65024" y="260350"/>
                  </a:moveTo>
                  <a:lnTo>
                    <a:pt x="63500" y="258762"/>
                  </a:lnTo>
                  <a:lnTo>
                    <a:pt x="47625" y="258762"/>
                  </a:lnTo>
                  <a:lnTo>
                    <a:pt x="47625" y="260350"/>
                  </a:lnTo>
                  <a:lnTo>
                    <a:pt x="45974" y="260350"/>
                  </a:lnTo>
                  <a:lnTo>
                    <a:pt x="45974" y="263525"/>
                  </a:lnTo>
                  <a:lnTo>
                    <a:pt x="65024" y="263525"/>
                  </a:lnTo>
                  <a:lnTo>
                    <a:pt x="65024" y="260350"/>
                  </a:lnTo>
                  <a:close/>
                </a:path>
                <a:path w="374650" h="376554">
                  <a:moveTo>
                    <a:pt x="87249" y="277812"/>
                  </a:moveTo>
                  <a:lnTo>
                    <a:pt x="69850" y="277812"/>
                  </a:lnTo>
                  <a:lnTo>
                    <a:pt x="68199" y="279400"/>
                  </a:lnTo>
                  <a:lnTo>
                    <a:pt x="68199" y="282575"/>
                  </a:lnTo>
                  <a:lnTo>
                    <a:pt x="87249" y="282575"/>
                  </a:lnTo>
                  <a:lnTo>
                    <a:pt x="87249" y="277812"/>
                  </a:lnTo>
                  <a:close/>
                </a:path>
                <a:path w="374650" h="376554">
                  <a:moveTo>
                    <a:pt x="88900" y="269875"/>
                  </a:moveTo>
                  <a:lnTo>
                    <a:pt x="87249" y="269875"/>
                  </a:lnTo>
                  <a:lnTo>
                    <a:pt x="87249" y="268287"/>
                  </a:lnTo>
                  <a:lnTo>
                    <a:pt x="69850" y="268287"/>
                  </a:lnTo>
                  <a:lnTo>
                    <a:pt x="69850" y="273050"/>
                  </a:lnTo>
                  <a:lnTo>
                    <a:pt x="88900" y="273050"/>
                  </a:lnTo>
                  <a:lnTo>
                    <a:pt x="88900" y="269875"/>
                  </a:lnTo>
                  <a:close/>
                </a:path>
                <a:path w="374650" h="376554">
                  <a:moveTo>
                    <a:pt x="90424" y="260350"/>
                  </a:moveTo>
                  <a:lnTo>
                    <a:pt x="88900" y="260350"/>
                  </a:lnTo>
                  <a:lnTo>
                    <a:pt x="88900" y="258762"/>
                  </a:lnTo>
                  <a:lnTo>
                    <a:pt x="71374" y="258762"/>
                  </a:lnTo>
                  <a:lnTo>
                    <a:pt x="71374" y="260350"/>
                  </a:lnTo>
                  <a:lnTo>
                    <a:pt x="69850" y="260350"/>
                  </a:lnTo>
                  <a:lnTo>
                    <a:pt x="69850" y="261937"/>
                  </a:lnTo>
                  <a:lnTo>
                    <a:pt x="71374" y="261937"/>
                  </a:lnTo>
                  <a:lnTo>
                    <a:pt x="71374" y="263525"/>
                  </a:lnTo>
                  <a:lnTo>
                    <a:pt x="88900" y="263525"/>
                  </a:lnTo>
                  <a:lnTo>
                    <a:pt x="88900" y="261937"/>
                  </a:lnTo>
                  <a:lnTo>
                    <a:pt x="90424" y="261937"/>
                  </a:lnTo>
                  <a:lnTo>
                    <a:pt x="90424" y="260350"/>
                  </a:lnTo>
                  <a:close/>
                </a:path>
                <a:path w="374650" h="376554">
                  <a:moveTo>
                    <a:pt x="112649" y="269875"/>
                  </a:moveTo>
                  <a:lnTo>
                    <a:pt x="111125" y="268287"/>
                  </a:lnTo>
                  <a:lnTo>
                    <a:pt x="95250" y="268287"/>
                  </a:lnTo>
                  <a:lnTo>
                    <a:pt x="95250" y="269875"/>
                  </a:lnTo>
                  <a:lnTo>
                    <a:pt x="93599" y="269875"/>
                  </a:lnTo>
                  <a:lnTo>
                    <a:pt x="93599" y="273050"/>
                  </a:lnTo>
                  <a:lnTo>
                    <a:pt x="112649" y="273050"/>
                  </a:lnTo>
                  <a:lnTo>
                    <a:pt x="112649" y="269875"/>
                  </a:lnTo>
                  <a:close/>
                </a:path>
                <a:path w="374650" h="376554">
                  <a:moveTo>
                    <a:pt x="114300" y="260350"/>
                  </a:moveTo>
                  <a:lnTo>
                    <a:pt x="112649" y="260350"/>
                  </a:lnTo>
                  <a:lnTo>
                    <a:pt x="112649" y="258762"/>
                  </a:lnTo>
                  <a:lnTo>
                    <a:pt x="96774" y="258762"/>
                  </a:lnTo>
                  <a:lnTo>
                    <a:pt x="95250" y="260350"/>
                  </a:lnTo>
                  <a:lnTo>
                    <a:pt x="95250" y="263525"/>
                  </a:lnTo>
                  <a:lnTo>
                    <a:pt x="114300" y="263525"/>
                  </a:lnTo>
                  <a:lnTo>
                    <a:pt x="114300" y="260350"/>
                  </a:lnTo>
                  <a:close/>
                </a:path>
                <a:path w="374650" h="376554">
                  <a:moveTo>
                    <a:pt x="138049" y="269875"/>
                  </a:moveTo>
                  <a:lnTo>
                    <a:pt x="136525" y="269875"/>
                  </a:lnTo>
                  <a:lnTo>
                    <a:pt x="136525" y="268287"/>
                  </a:lnTo>
                  <a:lnTo>
                    <a:pt x="118999" y="268287"/>
                  </a:lnTo>
                  <a:lnTo>
                    <a:pt x="118999" y="269875"/>
                  </a:lnTo>
                  <a:lnTo>
                    <a:pt x="117475" y="269875"/>
                  </a:lnTo>
                  <a:lnTo>
                    <a:pt x="117475" y="271462"/>
                  </a:lnTo>
                  <a:lnTo>
                    <a:pt x="118999" y="271462"/>
                  </a:lnTo>
                  <a:lnTo>
                    <a:pt x="118999" y="273050"/>
                  </a:lnTo>
                  <a:lnTo>
                    <a:pt x="136525" y="273050"/>
                  </a:lnTo>
                  <a:lnTo>
                    <a:pt x="136525" y="271462"/>
                  </a:lnTo>
                  <a:lnTo>
                    <a:pt x="138049" y="271462"/>
                  </a:lnTo>
                  <a:lnTo>
                    <a:pt x="138049" y="269875"/>
                  </a:lnTo>
                  <a:close/>
                </a:path>
                <a:path w="374650" h="376554">
                  <a:moveTo>
                    <a:pt x="138049" y="260350"/>
                  </a:moveTo>
                  <a:lnTo>
                    <a:pt x="136525" y="258762"/>
                  </a:lnTo>
                  <a:lnTo>
                    <a:pt x="120650" y="258762"/>
                  </a:lnTo>
                  <a:lnTo>
                    <a:pt x="120650" y="260350"/>
                  </a:lnTo>
                  <a:lnTo>
                    <a:pt x="118999" y="260350"/>
                  </a:lnTo>
                  <a:lnTo>
                    <a:pt x="118999" y="263525"/>
                  </a:lnTo>
                  <a:lnTo>
                    <a:pt x="138049" y="263525"/>
                  </a:lnTo>
                  <a:lnTo>
                    <a:pt x="138049" y="260350"/>
                  </a:lnTo>
                  <a:close/>
                </a:path>
                <a:path w="374650" h="376554">
                  <a:moveTo>
                    <a:pt x="158750" y="277812"/>
                  </a:moveTo>
                  <a:lnTo>
                    <a:pt x="96774" y="277812"/>
                  </a:lnTo>
                  <a:lnTo>
                    <a:pt x="95250" y="279400"/>
                  </a:lnTo>
                  <a:lnTo>
                    <a:pt x="95250" y="282575"/>
                  </a:lnTo>
                  <a:lnTo>
                    <a:pt x="158750" y="282575"/>
                  </a:lnTo>
                  <a:lnTo>
                    <a:pt x="158750" y="277812"/>
                  </a:lnTo>
                  <a:close/>
                </a:path>
                <a:path w="374650" h="376554">
                  <a:moveTo>
                    <a:pt x="161925" y="269875"/>
                  </a:moveTo>
                  <a:lnTo>
                    <a:pt x="160274" y="269875"/>
                  </a:lnTo>
                  <a:lnTo>
                    <a:pt x="160274" y="268287"/>
                  </a:lnTo>
                  <a:lnTo>
                    <a:pt x="144399" y="268287"/>
                  </a:lnTo>
                  <a:lnTo>
                    <a:pt x="144399" y="269875"/>
                  </a:lnTo>
                  <a:lnTo>
                    <a:pt x="142875" y="269875"/>
                  </a:lnTo>
                  <a:lnTo>
                    <a:pt x="142875" y="273050"/>
                  </a:lnTo>
                  <a:lnTo>
                    <a:pt x="161925" y="273050"/>
                  </a:lnTo>
                  <a:lnTo>
                    <a:pt x="161925" y="269875"/>
                  </a:lnTo>
                  <a:close/>
                </a:path>
                <a:path w="374650" h="376554">
                  <a:moveTo>
                    <a:pt x="163449" y="260350"/>
                  </a:moveTo>
                  <a:lnTo>
                    <a:pt x="161925" y="260350"/>
                  </a:lnTo>
                  <a:lnTo>
                    <a:pt x="161925" y="258762"/>
                  </a:lnTo>
                  <a:lnTo>
                    <a:pt x="144399" y="258762"/>
                  </a:lnTo>
                  <a:lnTo>
                    <a:pt x="144399" y="260350"/>
                  </a:lnTo>
                  <a:lnTo>
                    <a:pt x="142875" y="260350"/>
                  </a:lnTo>
                  <a:lnTo>
                    <a:pt x="142875" y="261937"/>
                  </a:lnTo>
                  <a:lnTo>
                    <a:pt x="144399" y="261937"/>
                  </a:lnTo>
                  <a:lnTo>
                    <a:pt x="144399" y="263525"/>
                  </a:lnTo>
                  <a:lnTo>
                    <a:pt x="161925" y="263525"/>
                  </a:lnTo>
                  <a:lnTo>
                    <a:pt x="161925" y="261937"/>
                  </a:lnTo>
                  <a:lnTo>
                    <a:pt x="163449" y="261937"/>
                  </a:lnTo>
                  <a:lnTo>
                    <a:pt x="163449" y="260350"/>
                  </a:lnTo>
                  <a:close/>
                </a:path>
                <a:path w="374650" h="376554">
                  <a:moveTo>
                    <a:pt x="185674" y="277812"/>
                  </a:moveTo>
                  <a:lnTo>
                    <a:pt x="168275" y="277812"/>
                  </a:lnTo>
                  <a:lnTo>
                    <a:pt x="166624" y="279400"/>
                  </a:lnTo>
                  <a:lnTo>
                    <a:pt x="166624" y="282575"/>
                  </a:lnTo>
                  <a:lnTo>
                    <a:pt x="185674" y="282575"/>
                  </a:lnTo>
                  <a:lnTo>
                    <a:pt x="185674" y="277812"/>
                  </a:lnTo>
                  <a:close/>
                </a:path>
                <a:path w="374650" h="376554">
                  <a:moveTo>
                    <a:pt x="185674" y="268287"/>
                  </a:moveTo>
                  <a:lnTo>
                    <a:pt x="168275" y="268287"/>
                  </a:lnTo>
                  <a:lnTo>
                    <a:pt x="168275" y="269875"/>
                  </a:lnTo>
                  <a:lnTo>
                    <a:pt x="166624" y="269875"/>
                  </a:lnTo>
                  <a:lnTo>
                    <a:pt x="166624" y="271462"/>
                  </a:lnTo>
                  <a:lnTo>
                    <a:pt x="168275" y="273050"/>
                  </a:lnTo>
                  <a:lnTo>
                    <a:pt x="185674" y="273050"/>
                  </a:lnTo>
                  <a:lnTo>
                    <a:pt x="185674" y="268287"/>
                  </a:lnTo>
                  <a:close/>
                </a:path>
                <a:path w="374650" h="376554">
                  <a:moveTo>
                    <a:pt x="187325" y="260350"/>
                  </a:moveTo>
                  <a:lnTo>
                    <a:pt x="185674" y="260350"/>
                  </a:lnTo>
                  <a:lnTo>
                    <a:pt x="185674" y="258762"/>
                  </a:lnTo>
                  <a:lnTo>
                    <a:pt x="169799" y="258762"/>
                  </a:lnTo>
                  <a:lnTo>
                    <a:pt x="168275" y="260350"/>
                  </a:lnTo>
                  <a:lnTo>
                    <a:pt x="168275" y="263525"/>
                  </a:lnTo>
                  <a:lnTo>
                    <a:pt x="187325" y="263525"/>
                  </a:lnTo>
                  <a:lnTo>
                    <a:pt x="187325" y="260350"/>
                  </a:lnTo>
                  <a:close/>
                </a:path>
                <a:path w="374650" h="376554">
                  <a:moveTo>
                    <a:pt x="211074" y="279400"/>
                  </a:moveTo>
                  <a:lnTo>
                    <a:pt x="209550" y="279400"/>
                  </a:lnTo>
                  <a:lnTo>
                    <a:pt x="209550" y="277812"/>
                  </a:lnTo>
                  <a:lnTo>
                    <a:pt x="192024" y="277812"/>
                  </a:lnTo>
                  <a:lnTo>
                    <a:pt x="192024" y="282575"/>
                  </a:lnTo>
                  <a:lnTo>
                    <a:pt x="209550" y="282575"/>
                  </a:lnTo>
                  <a:lnTo>
                    <a:pt x="211074" y="280987"/>
                  </a:lnTo>
                  <a:lnTo>
                    <a:pt x="211074" y="279400"/>
                  </a:lnTo>
                  <a:close/>
                </a:path>
                <a:path w="374650" h="376554">
                  <a:moveTo>
                    <a:pt x="211074" y="269875"/>
                  </a:moveTo>
                  <a:lnTo>
                    <a:pt x="209550" y="269875"/>
                  </a:lnTo>
                  <a:lnTo>
                    <a:pt x="209550" y="268287"/>
                  </a:lnTo>
                  <a:lnTo>
                    <a:pt x="193675" y="268287"/>
                  </a:lnTo>
                  <a:lnTo>
                    <a:pt x="192024" y="269875"/>
                  </a:lnTo>
                  <a:lnTo>
                    <a:pt x="192024" y="273050"/>
                  </a:lnTo>
                  <a:lnTo>
                    <a:pt x="211074" y="273050"/>
                  </a:lnTo>
                  <a:lnTo>
                    <a:pt x="211074" y="269875"/>
                  </a:lnTo>
                  <a:close/>
                </a:path>
                <a:path w="374650" h="376554">
                  <a:moveTo>
                    <a:pt x="211074" y="260350"/>
                  </a:moveTo>
                  <a:lnTo>
                    <a:pt x="209550" y="258762"/>
                  </a:lnTo>
                  <a:lnTo>
                    <a:pt x="193675" y="258762"/>
                  </a:lnTo>
                  <a:lnTo>
                    <a:pt x="193675" y="260350"/>
                  </a:lnTo>
                  <a:lnTo>
                    <a:pt x="192024" y="260350"/>
                  </a:lnTo>
                  <a:lnTo>
                    <a:pt x="192024" y="263525"/>
                  </a:lnTo>
                  <a:lnTo>
                    <a:pt x="211074" y="263525"/>
                  </a:lnTo>
                  <a:lnTo>
                    <a:pt x="211074" y="260350"/>
                  </a:lnTo>
                  <a:close/>
                </a:path>
                <a:path w="374650" h="376554">
                  <a:moveTo>
                    <a:pt x="215900" y="330200"/>
                  </a:moveTo>
                  <a:lnTo>
                    <a:pt x="214249" y="328612"/>
                  </a:lnTo>
                  <a:lnTo>
                    <a:pt x="214249" y="327025"/>
                  </a:lnTo>
                  <a:lnTo>
                    <a:pt x="211074" y="327025"/>
                  </a:lnTo>
                  <a:lnTo>
                    <a:pt x="211074" y="325437"/>
                  </a:lnTo>
                  <a:lnTo>
                    <a:pt x="207899" y="325437"/>
                  </a:lnTo>
                  <a:lnTo>
                    <a:pt x="207899" y="323850"/>
                  </a:lnTo>
                  <a:lnTo>
                    <a:pt x="203200" y="323850"/>
                  </a:lnTo>
                  <a:lnTo>
                    <a:pt x="201549" y="322262"/>
                  </a:lnTo>
                  <a:lnTo>
                    <a:pt x="182499" y="322262"/>
                  </a:lnTo>
                  <a:lnTo>
                    <a:pt x="180975" y="323850"/>
                  </a:lnTo>
                  <a:lnTo>
                    <a:pt x="176149" y="323850"/>
                  </a:lnTo>
                  <a:lnTo>
                    <a:pt x="174625" y="325437"/>
                  </a:lnTo>
                  <a:lnTo>
                    <a:pt x="172974" y="325437"/>
                  </a:lnTo>
                  <a:lnTo>
                    <a:pt x="171450" y="327025"/>
                  </a:lnTo>
                  <a:lnTo>
                    <a:pt x="169799" y="327025"/>
                  </a:lnTo>
                  <a:lnTo>
                    <a:pt x="169799" y="328612"/>
                  </a:lnTo>
                  <a:lnTo>
                    <a:pt x="168275" y="328612"/>
                  </a:lnTo>
                  <a:lnTo>
                    <a:pt x="168275" y="330200"/>
                  </a:lnTo>
                  <a:lnTo>
                    <a:pt x="166624" y="330200"/>
                  </a:lnTo>
                  <a:lnTo>
                    <a:pt x="166624" y="334962"/>
                  </a:lnTo>
                  <a:lnTo>
                    <a:pt x="168275" y="336550"/>
                  </a:lnTo>
                  <a:lnTo>
                    <a:pt x="169799" y="336550"/>
                  </a:lnTo>
                  <a:lnTo>
                    <a:pt x="169799" y="338137"/>
                  </a:lnTo>
                  <a:lnTo>
                    <a:pt x="171450" y="338137"/>
                  </a:lnTo>
                  <a:lnTo>
                    <a:pt x="171450" y="339725"/>
                  </a:lnTo>
                  <a:lnTo>
                    <a:pt x="174625" y="339725"/>
                  </a:lnTo>
                  <a:lnTo>
                    <a:pt x="174625" y="341312"/>
                  </a:lnTo>
                  <a:lnTo>
                    <a:pt x="179324" y="341312"/>
                  </a:lnTo>
                  <a:lnTo>
                    <a:pt x="180975" y="342900"/>
                  </a:lnTo>
                  <a:lnTo>
                    <a:pt x="203200" y="342900"/>
                  </a:lnTo>
                  <a:lnTo>
                    <a:pt x="203200" y="341312"/>
                  </a:lnTo>
                  <a:lnTo>
                    <a:pt x="207899" y="341312"/>
                  </a:lnTo>
                  <a:lnTo>
                    <a:pt x="209550" y="339725"/>
                  </a:lnTo>
                  <a:lnTo>
                    <a:pt x="211074" y="339725"/>
                  </a:lnTo>
                  <a:lnTo>
                    <a:pt x="212725" y="338137"/>
                  </a:lnTo>
                  <a:lnTo>
                    <a:pt x="214249" y="338137"/>
                  </a:lnTo>
                  <a:lnTo>
                    <a:pt x="214249" y="336550"/>
                  </a:lnTo>
                  <a:lnTo>
                    <a:pt x="215900" y="336550"/>
                  </a:lnTo>
                  <a:lnTo>
                    <a:pt x="215900" y="330200"/>
                  </a:lnTo>
                  <a:close/>
                </a:path>
                <a:path w="374650" h="376554">
                  <a:moveTo>
                    <a:pt x="234950" y="277812"/>
                  </a:moveTo>
                  <a:lnTo>
                    <a:pt x="217424" y="277812"/>
                  </a:lnTo>
                  <a:lnTo>
                    <a:pt x="217424" y="279400"/>
                  </a:lnTo>
                  <a:lnTo>
                    <a:pt x="215900" y="279400"/>
                  </a:lnTo>
                  <a:lnTo>
                    <a:pt x="215900" y="282575"/>
                  </a:lnTo>
                  <a:lnTo>
                    <a:pt x="234950" y="282575"/>
                  </a:lnTo>
                  <a:lnTo>
                    <a:pt x="234950" y="277812"/>
                  </a:lnTo>
                  <a:close/>
                </a:path>
                <a:path w="374650" h="376554">
                  <a:moveTo>
                    <a:pt x="234950" y="268287"/>
                  </a:moveTo>
                  <a:lnTo>
                    <a:pt x="217424" y="268287"/>
                  </a:lnTo>
                  <a:lnTo>
                    <a:pt x="217424" y="269875"/>
                  </a:lnTo>
                  <a:lnTo>
                    <a:pt x="215900" y="269875"/>
                  </a:lnTo>
                  <a:lnTo>
                    <a:pt x="215900" y="273050"/>
                  </a:lnTo>
                  <a:lnTo>
                    <a:pt x="234950" y="273050"/>
                  </a:lnTo>
                  <a:lnTo>
                    <a:pt x="234950" y="268287"/>
                  </a:lnTo>
                  <a:close/>
                </a:path>
                <a:path w="374650" h="376554">
                  <a:moveTo>
                    <a:pt x="236474" y="260350"/>
                  </a:moveTo>
                  <a:lnTo>
                    <a:pt x="234950" y="260350"/>
                  </a:lnTo>
                  <a:lnTo>
                    <a:pt x="234950" y="258762"/>
                  </a:lnTo>
                  <a:lnTo>
                    <a:pt x="217424" y="258762"/>
                  </a:lnTo>
                  <a:lnTo>
                    <a:pt x="217424" y="260350"/>
                  </a:lnTo>
                  <a:lnTo>
                    <a:pt x="215900" y="261937"/>
                  </a:lnTo>
                  <a:lnTo>
                    <a:pt x="217424" y="261937"/>
                  </a:lnTo>
                  <a:lnTo>
                    <a:pt x="217424" y="263525"/>
                  </a:lnTo>
                  <a:lnTo>
                    <a:pt x="234950" y="263525"/>
                  </a:lnTo>
                  <a:lnTo>
                    <a:pt x="234950" y="261937"/>
                  </a:lnTo>
                  <a:lnTo>
                    <a:pt x="236474" y="261937"/>
                  </a:lnTo>
                  <a:lnTo>
                    <a:pt x="236474" y="260350"/>
                  </a:lnTo>
                  <a:close/>
                </a:path>
                <a:path w="374650" h="376554">
                  <a:moveTo>
                    <a:pt x="252349" y="319087"/>
                  </a:moveTo>
                  <a:lnTo>
                    <a:pt x="222250" y="319087"/>
                  </a:lnTo>
                  <a:lnTo>
                    <a:pt x="215900" y="315912"/>
                  </a:lnTo>
                  <a:lnTo>
                    <a:pt x="214249" y="314325"/>
                  </a:lnTo>
                  <a:lnTo>
                    <a:pt x="211074" y="314325"/>
                  </a:lnTo>
                  <a:lnTo>
                    <a:pt x="207899" y="312737"/>
                  </a:lnTo>
                  <a:lnTo>
                    <a:pt x="203200" y="312737"/>
                  </a:lnTo>
                  <a:lnTo>
                    <a:pt x="201549" y="311150"/>
                  </a:lnTo>
                  <a:lnTo>
                    <a:pt x="180975" y="311150"/>
                  </a:lnTo>
                  <a:lnTo>
                    <a:pt x="179324" y="312737"/>
                  </a:lnTo>
                  <a:lnTo>
                    <a:pt x="172974" y="312737"/>
                  </a:lnTo>
                  <a:lnTo>
                    <a:pt x="171450" y="314325"/>
                  </a:lnTo>
                  <a:lnTo>
                    <a:pt x="168275" y="314325"/>
                  </a:lnTo>
                  <a:lnTo>
                    <a:pt x="166624" y="315912"/>
                  </a:lnTo>
                  <a:lnTo>
                    <a:pt x="165100" y="315912"/>
                  </a:lnTo>
                  <a:lnTo>
                    <a:pt x="163449" y="317500"/>
                  </a:lnTo>
                  <a:lnTo>
                    <a:pt x="133350" y="317500"/>
                  </a:lnTo>
                  <a:lnTo>
                    <a:pt x="133350" y="322262"/>
                  </a:lnTo>
                  <a:lnTo>
                    <a:pt x="163449" y="322262"/>
                  </a:lnTo>
                  <a:lnTo>
                    <a:pt x="165100" y="320675"/>
                  </a:lnTo>
                  <a:lnTo>
                    <a:pt x="168275" y="320675"/>
                  </a:lnTo>
                  <a:lnTo>
                    <a:pt x="168275" y="319087"/>
                  </a:lnTo>
                  <a:lnTo>
                    <a:pt x="172974" y="319087"/>
                  </a:lnTo>
                  <a:lnTo>
                    <a:pt x="174625" y="317500"/>
                  </a:lnTo>
                  <a:lnTo>
                    <a:pt x="179324" y="317500"/>
                  </a:lnTo>
                  <a:lnTo>
                    <a:pt x="180975" y="315912"/>
                  </a:lnTo>
                  <a:lnTo>
                    <a:pt x="201549" y="315912"/>
                  </a:lnTo>
                  <a:lnTo>
                    <a:pt x="204724" y="317500"/>
                  </a:lnTo>
                  <a:lnTo>
                    <a:pt x="206375" y="317500"/>
                  </a:lnTo>
                  <a:lnTo>
                    <a:pt x="209550" y="319087"/>
                  </a:lnTo>
                  <a:lnTo>
                    <a:pt x="212725" y="319087"/>
                  </a:lnTo>
                  <a:lnTo>
                    <a:pt x="214249" y="320675"/>
                  </a:lnTo>
                  <a:lnTo>
                    <a:pt x="217424" y="322262"/>
                  </a:lnTo>
                  <a:lnTo>
                    <a:pt x="220599" y="322262"/>
                  </a:lnTo>
                  <a:lnTo>
                    <a:pt x="220599" y="323850"/>
                  </a:lnTo>
                  <a:lnTo>
                    <a:pt x="250825" y="323850"/>
                  </a:lnTo>
                  <a:lnTo>
                    <a:pt x="250825" y="322262"/>
                  </a:lnTo>
                  <a:lnTo>
                    <a:pt x="252349" y="322262"/>
                  </a:lnTo>
                  <a:lnTo>
                    <a:pt x="252349" y="319087"/>
                  </a:lnTo>
                  <a:close/>
                </a:path>
                <a:path w="374650" h="376554">
                  <a:moveTo>
                    <a:pt x="260350" y="279400"/>
                  </a:moveTo>
                  <a:lnTo>
                    <a:pt x="258699" y="279400"/>
                  </a:lnTo>
                  <a:lnTo>
                    <a:pt x="258699" y="277812"/>
                  </a:lnTo>
                  <a:lnTo>
                    <a:pt x="241300" y="277812"/>
                  </a:lnTo>
                  <a:lnTo>
                    <a:pt x="241300" y="282575"/>
                  </a:lnTo>
                  <a:lnTo>
                    <a:pt x="258699" y="282575"/>
                  </a:lnTo>
                  <a:lnTo>
                    <a:pt x="260350" y="280987"/>
                  </a:lnTo>
                  <a:lnTo>
                    <a:pt x="260350" y="279400"/>
                  </a:lnTo>
                  <a:close/>
                </a:path>
                <a:path w="374650" h="376554">
                  <a:moveTo>
                    <a:pt x="260350" y="269875"/>
                  </a:moveTo>
                  <a:lnTo>
                    <a:pt x="258699" y="269875"/>
                  </a:lnTo>
                  <a:lnTo>
                    <a:pt x="258699" y="268287"/>
                  </a:lnTo>
                  <a:lnTo>
                    <a:pt x="241300" y="268287"/>
                  </a:lnTo>
                  <a:lnTo>
                    <a:pt x="241300" y="273050"/>
                  </a:lnTo>
                  <a:lnTo>
                    <a:pt x="260350" y="273050"/>
                  </a:lnTo>
                  <a:lnTo>
                    <a:pt x="260350" y="269875"/>
                  </a:lnTo>
                  <a:close/>
                </a:path>
                <a:path w="374650" h="376554">
                  <a:moveTo>
                    <a:pt x="260350" y="260350"/>
                  </a:moveTo>
                  <a:lnTo>
                    <a:pt x="258699" y="260350"/>
                  </a:lnTo>
                  <a:lnTo>
                    <a:pt x="258699" y="258762"/>
                  </a:lnTo>
                  <a:lnTo>
                    <a:pt x="242824" y="258762"/>
                  </a:lnTo>
                  <a:lnTo>
                    <a:pt x="241300" y="260350"/>
                  </a:lnTo>
                  <a:lnTo>
                    <a:pt x="241300" y="263525"/>
                  </a:lnTo>
                  <a:lnTo>
                    <a:pt x="260350" y="263525"/>
                  </a:lnTo>
                  <a:lnTo>
                    <a:pt x="260350" y="260350"/>
                  </a:lnTo>
                  <a:close/>
                </a:path>
                <a:path w="374650" h="376554">
                  <a:moveTo>
                    <a:pt x="282575" y="258762"/>
                  </a:moveTo>
                  <a:lnTo>
                    <a:pt x="273050" y="258762"/>
                  </a:lnTo>
                  <a:lnTo>
                    <a:pt x="273050" y="260350"/>
                  </a:lnTo>
                  <a:lnTo>
                    <a:pt x="271399" y="260350"/>
                  </a:lnTo>
                  <a:lnTo>
                    <a:pt x="271399" y="261937"/>
                  </a:lnTo>
                  <a:lnTo>
                    <a:pt x="273050" y="263525"/>
                  </a:lnTo>
                  <a:lnTo>
                    <a:pt x="282575" y="263525"/>
                  </a:lnTo>
                  <a:lnTo>
                    <a:pt x="282575" y="258762"/>
                  </a:lnTo>
                  <a:close/>
                </a:path>
                <a:path w="374650" h="376554">
                  <a:moveTo>
                    <a:pt x="284099" y="269875"/>
                  </a:moveTo>
                  <a:lnTo>
                    <a:pt x="282575" y="268287"/>
                  </a:lnTo>
                  <a:lnTo>
                    <a:pt x="274574" y="268287"/>
                  </a:lnTo>
                  <a:lnTo>
                    <a:pt x="274574" y="269875"/>
                  </a:lnTo>
                  <a:lnTo>
                    <a:pt x="273050" y="269875"/>
                  </a:lnTo>
                  <a:lnTo>
                    <a:pt x="273050" y="273050"/>
                  </a:lnTo>
                  <a:lnTo>
                    <a:pt x="284099" y="273050"/>
                  </a:lnTo>
                  <a:lnTo>
                    <a:pt x="284099" y="269875"/>
                  </a:lnTo>
                  <a:close/>
                </a:path>
                <a:path w="374650" h="376554">
                  <a:moveTo>
                    <a:pt x="299974" y="260350"/>
                  </a:moveTo>
                  <a:lnTo>
                    <a:pt x="298450" y="260350"/>
                  </a:lnTo>
                  <a:lnTo>
                    <a:pt x="298450" y="258762"/>
                  </a:lnTo>
                  <a:lnTo>
                    <a:pt x="288925" y="258762"/>
                  </a:lnTo>
                  <a:lnTo>
                    <a:pt x="288925" y="263525"/>
                  </a:lnTo>
                  <a:lnTo>
                    <a:pt x="299974" y="263525"/>
                  </a:lnTo>
                  <a:lnTo>
                    <a:pt x="299974" y="260350"/>
                  </a:lnTo>
                  <a:close/>
                </a:path>
                <a:path w="374650" h="376554">
                  <a:moveTo>
                    <a:pt x="299974" y="193459"/>
                  </a:moveTo>
                  <a:lnTo>
                    <a:pt x="298450" y="193459"/>
                  </a:lnTo>
                  <a:lnTo>
                    <a:pt x="298450" y="192189"/>
                  </a:lnTo>
                  <a:lnTo>
                    <a:pt x="71374" y="192189"/>
                  </a:lnTo>
                  <a:lnTo>
                    <a:pt x="71374" y="38519"/>
                  </a:lnTo>
                  <a:lnTo>
                    <a:pt x="66675" y="38519"/>
                  </a:lnTo>
                  <a:lnTo>
                    <a:pt x="66675" y="192189"/>
                  </a:lnTo>
                  <a:lnTo>
                    <a:pt x="66675" y="193459"/>
                  </a:lnTo>
                  <a:lnTo>
                    <a:pt x="66675" y="197269"/>
                  </a:lnTo>
                  <a:lnTo>
                    <a:pt x="299974" y="197269"/>
                  </a:lnTo>
                  <a:lnTo>
                    <a:pt x="299974" y="193459"/>
                  </a:lnTo>
                  <a:close/>
                </a:path>
                <a:path w="374650" h="376554">
                  <a:moveTo>
                    <a:pt x="301625" y="279400"/>
                  </a:moveTo>
                  <a:lnTo>
                    <a:pt x="299974" y="279400"/>
                  </a:lnTo>
                  <a:lnTo>
                    <a:pt x="299974" y="277812"/>
                  </a:lnTo>
                  <a:lnTo>
                    <a:pt x="276225" y="277812"/>
                  </a:lnTo>
                  <a:lnTo>
                    <a:pt x="274574" y="279400"/>
                  </a:lnTo>
                  <a:lnTo>
                    <a:pt x="274574" y="282575"/>
                  </a:lnTo>
                  <a:lnTo>
                    <a:pt x="299974" y="282575"/>
                  </a:lnTo>
                  <a:lnTo>
                    <a:pt x="301625" y="280987"/>
                  </a:lnTo>
                  <a:lnTo>
                    <a:pt x="301625" y="279400"/>
                  </a:lnTo>
                  <a:close/>
                </a:path>
                <a:path w="374650" h="376554">
                  <a:moveTo>
                    <a:pt x="301625" y="269875"/>
                  </a:moveTo>
                  <a:lnTo>
                    <a:pt x="299974" y="269875"/>
                  </a:lnTo>
                  <a:lnTo>
                    <a:pt x="299974" y="268287"/>
                  </a:lnTo>
                  <a:lnTo>
                    <a:pt x="290449" y="268287"/>
                  </a:lnTo>
                  <a:lnTo>
                    <a:pt x="290449" y="269875"/>
                  </a:lnTo>
                  <a:lnTo>
                    <a:pt x="288925" y="271462"/>
                  </a:lnTo>
                  <a:lnTo>
                    <a:pt x="290449" y="271462"/>
                  </a:lnTo>
                  <a:lnTo>
                    <a:pt x="290449" y="273050"/>
                  </a:lnTo>
                  <a:lnTo>
                    <a:pt x="299974" y="273050"/>
                  </a:lnTo>
                  <a:lnTo>
                    <a:pt x="301625" y="271462"/>
                  </a:lnTo>
                  <a:lnTo>
                    <a:pt x="301625" y="269875"/>
                  </a:lnTo>
                  <a:close/>
                </a:path>
                <a:path w="374650" h="376554">
                  <a:moveTo>
                    <a:pt x="301625" y="232829"/>
                  </a:moveTo>
                  <a:lnTo>
                    <a:pt x="78600" y="232829"/>
                  </a:lnTo>
                  <a:lnTo>
                    <a:pt x="78600" y="235369"/>
                  </a:lnTo>
                  <a:lnTo>
                    <a:pt x="77724" y="235369"/>
                  </a:lnTo>
                  <a:lnTo>
                    <a:pt x="77724" y="236639"/>
                  </a:lnTo>
                  <a:lnTo>
                    <a:pt x="79375" y="236639"/>
                  </a:lnTo>
                  <a:lnTo>
                    <a:pt x="79375" y="238125"/>
                  </a:lnTo>
                  <a:lnTo>
                    <a:pt x="299974" y="238125"/>
                  </a:lnTo>
                  <a:lnTo>
                    <a:pt x="299974" y="236639"/>
                  </a:lnTo>
                  <a:lnTo>
                    <a:pt x="301625" y="236639"/>
                  </a:lnTo>
                  <a:lnTo>
                    <a:pt x="301625" y="235369"/>
                  </a:lnTo>
                  <a:lnTo>
                    <a:pt x="301625" y="232829"/>
                  </a:lnTo>
                  <a:close/>
                </a:path>
                <a:path w="374650" h="376554">
                  <a:moveTo>
                    <a:pt x="311150" y="29629"/>
                  </a:moveTo>
                  <a:lnTo>
                    <a:pt x="309499" y="29629"/>
                  </a:lnTo>
                  <a:lnTo>
                    <a:pt x="309499" y="28575"/>
                  </a:lnTo>
                  <a:lnTo>
                    <a:pt x="82550" y="28575"/>
                  </a:lnTo>
                  <a:lnTo>
                    <a:pt x="82550" y="29629"/>
                  </a:lnTo>
                  <a:lnTo>
                    <a:pt x="80899" y="29629"/>
                  </a:lnTo>
                  <a:lnTo>
                    <a:pt x="80899" y="33439"/>
                  </a:lnTo>
                  <a:lnTo>
                    <a:pt x="306324" y="33439"/>
                  </a:lnTo>
                  <a:lnTo>
                    <a:pt x="306324" y="184569"/>
                  </a:lnTo>
                  <a:lnTo>
                    <a:pt x="307975" y="184569"/>
                  </a:lnTo>
                  <a:lnTo>
                    <a:pt x="307975" y="185737"/>
                  </a:lnTo>
                  <a:lnTo>
                    <a:pt x="309499" y="185737"/>
                  </a:lnTo>
                  <a:lnTo>
                    <a:pt x="309499" y="184569"/>
                  </a:lnTo>
                  <a:lnTo>
                    <a:pt x="311150" y="184569"/>
                  </a:lnTo>
                  <a:lnTo>
                    <a:pt x="311150" y="33439"/>
                  </a:lnTo>
                  <a:lnTo>
                    <a:pt x="311150" y="29629"/>
                  </a:lnTo>
                  <a:close/>
                </a:path>
                <a:path w="374650" h="376554">
                  <a:moveTo>
                    <a:pt x="315849" y="260350"/>
                  </a:moveTo>
                  <a:lnTo>
                    <a:pt x="314325" y="258762"/>
                  </a:lnTo>
                  <a:lnTo>
                    <a:pt x="306324" y="258762"/>
                  </a:lnTo>
                  <a:lnTo>
                    <a:pt x="306324" y="260350"/>
                  </a:lnTo>
                  <a:lnTo>
                    <a:pt x="304800" y="260350"/>
                  </a:lnTo>
                  <a:lnTo>
                    <a:pt x="304800" y="263525"/>
                  </a:lnTo>
                  <a:lnTo>
                    <a:pt x="315849" y="263525"/>
                  </a:lnTo>
                  <a:lnTo>
                    <a:pt x="315849" y="260350"/>
                  </a:lnTo>
                  <a:close/>
                </a:path>
                <a:path w="374650" h="376554">
                  <a:moveTo>
                    <a:pt x="317500" y="269875"/>
                  </a:moveTo>
                  <a:lnTo>
                    <a:pt x="315849" y="269875"/>
                  </a:lnTo>
                  <a:lnTo>
                    <a:pt x="315849" y="268287"/>
                  </a:lnTo>
                  <a:lnTo>
                    <a:pt x="307975" y="268287"/>
                  </a:lnTo>
                  <a:lnTo>
                    <a:pt x="307975" y="269875"/>
                  </a:lnTo>
                  <a:lnTo>
                    <a:pt x="306324" y="269875"/>
                  </a:lnTo>
                  <a:lnTo>
                    <a:pt x="306324" y="273050"/>
                  </a:lnTo>
                  <a:lnTo>
                    <a:pt x="317500" y="273050"/>
                  </a:lnTo>
                  <a:lnTo>
                    <a:pt x="317500" y="269875"/>
                  </a:lnTo>
                  <a:close/>
                </a:path>
                <a:path w="374650" h="376554">
                  <a:moveTo>
                    <a:pt x="319024" y="277812"/>
                  </a:moveTo>
                  <a:lnTo>
                    <a:pt x="307975" y="277812"/>
                  </a:lnTo>
                  <a:lnTo>
                    <a:pt x="307975" y="282575"/>
                  </a:lnTo>
                  <a:lnTo>
                    <a:pt x="319024" y="282575"/>
                  </a:lnTo>
                  <a:lnTo>
                    <a:pt x="319024" y="277812"/>
                  </a:lnTo>
                  <a:close/>
                </a:path>
                <a:path w="374650" h="376554">
                  <a:moveTo>
                    <a:pt x="333375" y="260350"/>
                  </a:moveTo>
                  <a:lnTo>
                    <a:pt x="331724" y="260350"/>
                  </a:lnTo>
                  <a:lnTo>
                    <a:pt x="331724" y="258762"/>
                  </a:lnTo>
                  <a:lnTo>
                    <a:pt x="322199" y="258762"/>
                  </a:lnTo>
                  <a:lnTo>
                    <a:pt x="322199" y="260350"/>
                  </a:lnTo>
                  <a:lnTo>
                    <a:pt x="320675" y="260350"/>
                  </a:lnTo>
                  <a:lnTo>
                    <a:pt x="320675" y="261937"/>
                  </a:lnTo>
                  <a:lnTo>
                    <a:pt x="322199" y="261937"/>
                  </a:lnTo>
                  <a:lnTo>
                    <a:pt x="322199" y="263525"/>
                  </a:lnTo>
                  <a:lnTo>
                    <a:pt x="331724" y="263525"/>
                  </a:lnTo>
                  <a:lnTo>
                    <a:pt x="331724" y="261937"/>
                  </a:lnTo>
                  <a:lnTo>
                    <a:pt x="333375" y="261937"/>
                  </a:lnTo>
                  <a:lnTo>
                    <a:pt x="333375" y="260350"/>
                  </a:lnTo>
                  <a:close/>
                </a:path>
                <a:path w="374650" h="376554">
                  <a:moveTo>
                    <a:pt x="334899" y="271462"/>
                  </a:moveTo>
                  <a:lnTo>
                    <a:pt x="333375" y="269875"/>
                  </a:lnTo>
                  <a:lnTo>
                    <a:pt x="333375" y="268287"/>
                  </a:lnTo>
                  <a:lnTo>
                    <a:pt x="323850" y="268287"/>
                  </a:lnTo>
                  <a:lnTo>
                    <a:pt x="323850" y="269875"/>
                  </a:lnTo>
                  <a:lnTo>
                    <a:pt x="322199" y="269875"/>
                  </a:lnTo>
                  <a:lnTo>
                    <a:pt x="322199" y="271462"/>
                  </a:lnTo>
                  <a:lnTo>
                    <a:pt x="323850" y="273050"/>
                  </a:lnTo>
                  <a:lnTo>
                    <a:pt x="333375" y="273050"/>
                  </a:lnTo>
                  <a:lnTo>
                    <a:pt x="333375" y="271462"/>
                  </a:lnTo>
                  <a:lnTo>
                    <a:pt x="334899" y="271462"/>
                  </a:lnTo>
                  <a:close/>
                </a:path>
                <a:path w="374650" h="376554">
                  <a:moveTo>
                    <a:pt x="336550" y="279400"/>
                  </a:moveTo>
                  <a:lnTo>
                    <a:pt x="334899" y="279400"/>
                  </a:lnTo>
                  <a:lnTo>
                    <a:pt x="334899" y="277812"/>
                  </a:lnTo>
                  <a:lnTo>
                    <a:pt x="325374" y="277812"/>
                  </a:lnTo>
                  <a:lnTo>
                    <a:pt x="325374" y="279400"/>
                  </a:lnTo>
                  <a:lnTo>
                    <a:pt x="323850" y="279400"/>
                  </a:lnTo>
                  <a:lnTo>
                    <a:pt x="323850" y="280987"/>
                  </a:lnTo>
                  <a:lnTo>
                    <a:pt x="325374" y="280987"/>
                  </a:lnTo>
                  <a:lnTo>
                    <a:pt x="325374" y="282575"/>
                  </a:lnTo>
                  <a:lnTo>
                    <a:pt x="334899" y="282575"/>
                  </a:lnTo>
                  <a:lnTo>
                    <a:pt x="334899" y="280987"/>
                  </a:lnTo>
                  <a:lnTo>
                    <a:pt x="336550" y="280987"/>
                  </a:lnTo>
                  <a:lnTo>
                    <a:pt x="336550" y="279400"/>
                  </a:lnTo>
                  <a:close/>
                </a:path>
                <a:path w="374650" h="376554">
                  <a:moveTo>
                    <a:pt x="338074" y="292100"/>
                  </a:moveTo>
                  <a:lnTo>
                    <a:pt x="38100" y="292100"/>
                  </a:lnTo>
                  <a:lnTo>
                    <a:pt x="38100" y="293687"/>
                  </a:lnTo>
                  <a:lnTo>
                    <a:pt x="338074" y="293687"/>
                  </a:lnTo>
                  <a:lnTo>
                    <a:pt x="338074" y="292100"/>
                  </a:lnTo>
                  <a:close/>
                </a:path>
                <a:path w="374650" h="376554">
                  <a:moveTo>
                    <a:pt x="339725" y="293789"/>
                  </a:moveTo>
                  <a:lnTo>
                    <a:pt x="36449" y="293789"/>
                  </a:lnTo>
                  <a:lnTo>
                    <a:pt x="36449" y="295059"/>
                  </a:lnTo>
                  <a:lnTo>
                    <a:pt x="38100" y="295059"/>
                  </a:lnTo>
                  <a:lnTo>
                    <a:pt x="38100" y="296329"/>
                  </a:lnTo>
                  <a:lnTo>
                    <a:pt x="339725" y="296329"/>
                  </a:lnTo>
                  <a:lnTo>
                    <a:pt x="339725" y="295059"/>
                  </a:lnTo>
                  <a:lnTo>
                    <a:pt x="339725" y="293789"/>
                  </a:lnTo>
                  <a:close/>
                </a:path>
                <a:path w="374650" h="376554">
                  <a:moveTo>
                    <a:pt x="342900" y="311150"/>
                  </a:moveTo>
                  <a:lnTo>
                    <a:pt x="258699" y="311150"/>
                  </a:lnTo>
                  <a:lnTo>
                    <a:pt x="257175" y="309562"/>
                  </a:lnTo>
                  <a:lnTo>
                    <a:pt x="255524" y="309562"/>
                  </a:lnTo>
                  <a:lnTo>
                    <a:pt x="252349" y="307975"/>
                  </a:lnTo>
                  <a:lnTo>
                    <a:pt x="247650" y="307975"/>
                  </a:lnTo>
                  <a:lnTo>
                    <a:pt x="244475" y="306387"/>
                  </a:lnTo>
                  <a:lnTo>
                    <a:pt x="241300" y="306387"/>
                  </a:lnTo>
                  <a:lnTo>
                    <a:pt x="238125" y="304800"/>
                  </a:lnTo>
                  <a:lnTo>
                    <a:pt x="234950" y="304800"/>
                  </a:lnTo>
                  <a:lnTo>
                    <a:pt x="230124" y="303212"/>
                  </a:lnTo>
                  <a:lnTo>
                    <a:pt x="225425" y="303212"/>
                  </a:lnTo>
                  <a:lnTo>
                    <a:pt x="222250" y="301625"/>
                  </a:lnTo>
                  <a:lnTo>
                    <a:pt x="206375" y="301625"/>
                  </a:lnTo>
                  <a:lnTo>
                    <a:pt x="201549" y="300037"/>
                  </a:lnTo>
                  <a:lnTo>
                    <a:pt x="172974" y="300037"/>
                  </a:lnTo>
                  <a:lnTo>
                    <a:pt x="168275" y="301625"/>
                  </a:lnTo>
                  <a:lnTo>
                    <a:pt x="161925" y="301625"/>
                  </a:lnTo>
                  <a:lnTo>
                    <a:pt x="155575" y="303212"/>
                  </a:lnTo>
                  <a:lnTo>
                    <a:pt x="149225" y="303212"/>
                  </a:lnTo>
                  <a:lnTo>
                    <a:pt x="136525" y="306387"/>
                  </a:lnTo>
                  <a:lnTo>
                    <a:pt x="131699" y="307975"/>
                  </a:lnTo>
                  <a:lnTo>
                    <a:pt x="125349" y="311150"/>
                  </a:lnTo>
                  <a:lnTo>
                    <a:pt x="33274" y="311150"/>
                  </a:lnTo>
                  <a:lnTo>
                    <a:pt x="33274" y="315912"/>
                  </a:lnTo>
                  <a:lnTo>
                    <a:pt x="127000" y="315912"/>
                  </a:lnTo>
                  <a:lnTo>
                    <a:pt x="133350" y="312737"/>
                  </a:lnTo>
                  <a:lnTo>
                    <a:pt x="138049" y="311150"/>
                  </a:lnTo>
                  <a:lnTo>
                    <a:pt x="150749" y="307975"/>
                  </a:lnTo>
                  <a:lnTo>
                    <a:pt x="157099" y="307975"/>
                  </a:lnTo>
                  <a:lnTo>
                    <a:pt x="161925" y="306387"/>
                  </a:lnTo>
                  <a:lnTo>
                    <a:pt x="168275" y="306387"/>
                  </a:lnTo>
                  <a:lnTo>
                    <a:pt x="174625" y="304800"/>
                  </a:lnTo>
                  <a:lnTo>
                    <a:pt x="206375" y="304800"/>
                  </a:lnTo>
                  <a:lnTo>
                    <a:pt x="211074" y="306387"/>
                  </a:lnTo>
                  <a:lnTo>
                    <a:pt x="220599" y="306387"/>
                  </a:lnTo>
                  <a:lnTo>
                    <a:pt x="225425" y="307975"/>
                  </a:lnTo>
                  <a:lnTo>
                    <a:pt x="230124" y="307975"/>
                  </a:lnTo>
                  <a:lnTo>
                    <a:pt x="233299" y="309562"/>
                  </a:lnTo>
                  <a:lnTo>
                    <a:pt x="236474" y="309562"/>
                  </a:lnTo>
                  <a:lnTo>
                    <a:pt x="241300" y="311150"/>
                  </a:lnTo>
                  <a:lnTo>
                    <a:pt x="245999" y="311150"/>
                  </a:lnTo>
                  <a:lnTo>
                    <a:pt x="249174" y="312737"/>
                  </a:lnTo>
                  <a:lnTo>
                    <a:pt x="252349" y="312737"/>
                  </a:lnTo>
                  <a:lnTo>
                    <a:pt x="254000" y="314325"/>
                  </a:lnTo>
                  <a:lnTo>
                    <a:pt x="257175" y="314325"/>
                  </a:lnTo>
                  <a:lnTo>
                    <a:pt x="258699" y="315912"/>
                  </a:lnTo>
                  <a:lnTo>
                    <a:pt x="342900" y="315912"/>
                  </a:lnTo>
                  <a:lnTo>
                    <a:pt x="342900" y="311150"/>
                  </a:lnTo>
                  <a:close/>
                </a:path>
                <a:path w="374650" h="376554">
                  <a:moveTo>
                    <a:pt x="342900" y="17462"/>
                  </a:moveTo>
                  <a:lnTo>
                    <a:pt x="341249" y="17462"/>
                  </a:lnTo>
                  <a:lnTo>
                    <a:pt x="341249" y="14287"/>
                  </a:lnTo>
                  <a:lnTo>
                    <a:pt x="339725" y="12700"/>
                  </a:lnTo>
                  <a:lnTo>
                    <a:pt x="339725" y="11112"/>
                  </a:lnTo>
                  <a:lnTo>
                    <a:pt x="338074" y="9525"/>
                  </a:lnTo>
                  <a:lnTo>
                    <a:pt x="336550" y="7937"/>
                  </a:lnTo>
                  <a:lnTo>
                    <a:pt x="336550" y="6350"/>
                  </a:lnTo>
                  <a:lnTo>
                    <a:pt x="334899" y="6350"/>
                  </a:lnTo>
                  <a:lnTo>
                    <a:pt x="333375" y="4762"/>
                  </a:lnTo>
                  <a:lnTo>
                    <a:pt x="331724" y="3175"/>
                  </a:lnTo>
                  <a:lnTo>
                    <a:pt x="331724" y="19050"/>
                  </a:lnTo>
                  <a:lnTo>
                    <a:pt x="331724" y="207962"/>
                  </a:lnTo>
                  <a:lnTo>
                    <a:pt x="330200" y="207962"/>
                  </a:lnTo>
                  <a:lnTo>
                    <a:pt x="330200" y="211137"/>
                  </a:lnTo>
                  <a:lnTo>
                    <a:pt x="328549" y="211137"/>
                  </a:lnTo>
                  <a:lnTo>
                    <a:pt x="328549" y="212725"/>
                  </a:lnTo>
                  <a:lnTo>
                    <a:pt x="327025" y="212725"/>
                  </a:lnTo>
                  <a:lnTo>
                    <a:pt x="327025" y="214312"/>
                  </a:lnTo>
                  <a:lnTo>
                    <a:pt x="322199" y="214312"/>
                  </a:lnTo>
                  <a:lnTo>
                    <a:pt x="322199" y="215900"/>
                  </a:lnTo>
                  <a:lnTo>
                    <a:pt x="192024" y="215900"/>
                  </a:lnTo>
                  <a:lnTo>
                    <a:pt x="57150" y="215900"/>
                  </a:lnTo>
                  <a:lnTo>
                    <a:pt x="55499" y="214312"/>
                  </a:lnTo>
                  <a:lnTo>
                    <a:pt x="53975" y="214312"/>
                  </a:lnTo>
                  <a:lnTo>
                    <a:pt x="52324" y="212725"/>
                  </a:lnTo>
                  <a:lnTo>
                    <a:pt x="50800" y="212725"/>
                  </a:lnTo>
                  <a:lnTo>
                    <a:pt x="50800" y="211137"/>
                  </a:lnTo>
                  <a:lnTo>
                    <a:pt x="49149" y="211137"/>
                  </a:lnTo>
                  <a:lnTo>
                    <a:pt x="49149" y="209550"/>
                  </a:lnTo>
                  <a:lnTo>
                    <a:pt x="47625" y="207962"/>
                  </a:lnTo>
                  <a:lnTo>
                    <a:pt x="47625" y="19050"/>
                  </a:lnTo>
                  <a:lnTo>
                    <a:pt x="49149" y="19050"/>
                  </a:lnTo>
                  <a:lnTo>
                    <a:pt x="49149" y="15875"/>
                  </a:lnTo>
                  <a:lnTo>
                    <a:pt x="50800" y="15875"/>
                  </a:lnTo>
                  <a:lnTo>
                    <a:pt x="50800" y="14287"/>
                  </a:lnTo>
                  <a:lnTo>
                    <a:pt x="52324" y="14287"/>
                  </a:lnTo>
                  <a:lnTo>
                    <a:pt x="53975" y="12700"/>
                  </a:lnTo>
                  <a:lnTo>
                    <a:pt x="57150" y="12700"/>
                  </a:lnTo>
                  <a:lnTo>
                    <a:pt x="57150" y="11112"/>
                  </a:lnTo>
                  <a:lnTo>
                    <a:pt x="322199" y="11112"/>
                  </a:lnTo>
                  <a:lnTo>
                    <a:pt x="322199" y="12700"/>
                  </a:lnTo>
                  <a:lnTo>
                    <a:pt x="325374" y="12700"/>
                  </a:lnTo>
                  <a:lnTo>
                    <a:pt x="327025" y="14287"/>
                  </a:lnTo>
                  <a:lnTo>
                    <a:pt x="328549" y="14287"/>
                  </a:lnTo>
                  <a:lnTo>
                    <a:pt x="328549" y="15875"/>
                  </a:lnTo>
                  <a:lnTo>
                    <a:pt x="330200" y="15875"/>
                  </a:lnTo>
                  <a:lnTo>
                    <a:pt x="330200" y="19050"/>
                  </a:lnTo>
                  <a:lnTo>
                    <a:pt x="331724" y="19050"/>
                  </a:lnTo>
                  <a:lnTo>
                    <a:pt x="331724" y="3175"/>
                  </a:lnTo>
                  <a:lnTo>
                    <a:pt x="330200" y="3175"/>
                  </a:lnTo>
                  <a:lnTo>
                    <a:pt x="328549" y="1587"/>
                  </a:lnTo>
                  <a:lnTo>
                    <a:pt x="322199" y="1587"/>
                  </a:lnTo>
                  <a:lnTo>
                    <a:pt x="322199" y="0"/>
                  </a:lnTo>
                  <a:lnTo>
                    <a:pt x="57150" y="0"/>
                  </a:lnTo>
                  <a:lnTo>
                    <a:pt x="57150" y="1587"/>
                  </a:lnTo>
                  <a:lnTo>
                    <a:pt x="50800" y="1587"/>
                  </a:lnTo>
                  <a:lnTo>
                    <a:pt x="49149" y="3175"/>
                  </a:lnTo>
                  <a:lnTo>
                    <a:pt x="47625" y="3175"/>
                  </a:lnTo>
                  <a:lnTo>
                    <a:pt x="45974" y="4762"/>
                  </a:lnTo>
                  <a:lnTo>
                    <a:pt x="44450" y="6350"/>
                  </a:lnTo>
                  <a:lnTo>
                    <a:pt x="42799" y="6350"/>
                  </a:lnTo>
                  <a:lnTo>
                    <a:pt x="42799" y="7937"/>
                  </a:lnTo>
                  <a:lnTo>
                    <a:pt x="41275" y="9525"/>
                  </a:lnTo>
                  <a:lnTo>
                    <a:pt x="39624" y="11112"/>
                  </a:lnTo>
                  <a:lnTo>
                    <a:pt x="39624" y="12700"/>
                  </a:lnTo>
                  <a:lnTo>
                    <a:pt x="38100" y="12700"/>
                  </a:lnTo>
                  <a:lnTo>
                    <a:pt x="38100" y="15875"/>
                  </a:lnTo>
                  <a:lnTo>
                    <a:pt x="36449" y="17462"/>
                  </a:lnTo>
                  <a:lnTo>
                    <a:pt x="36449" y="209550"/>
                  </a:lnTo>
                  <a:lnTo>
                    <a:pt x="38100" y="211137"/>
                  </a:lnTo>
                  <a:lnTo>
                    <a:pt x="38100" y="214312"/>
                  </a:lnTo>
                  <a:lnTo>
                    <a:pt x="39624" y="214312"/>
                  </a:lnTo>
                  <a:lnTo>
                    <a:pt x="39624" y="215900"/>
                  </a:lnTo>
                  <a:lnTo>
                    <a:pt x="41275" y="217487"/>
                  </a:lnTo>
                  <a:lnTo>
                    <a:pt x="41275" y="219075"/>
                  </a:lnTo>
                  <a:lnTo>
                    <a:pt x="42799" y="219075"/>
                  </a:lnTo>
                  <a:lnTo>
                    <a:pt x="42799" y="220662"/>
                  </a:lnTo>
                  <a:lnTo>
                    <a:pt x="44450" y="220662"/>
                  </a:lnTo>
                  <a:lnTo>
                    <a:pt x="44450" y="222250"/>
                  </a:lnTo>
                  <a:lnTo>
                    <a:pt x="47625" y="222250"/>
                  </a:lnTo>
                  <a:lnTo>
                    <a:pt x="47625" y="223837"/>
                  </a:lnTo>
                  <a:lnTo>
                    <a:pt x="49149" y="223837"/>
                  </a:lnTo>
                  <a:lnTo>
                    <a:pt x="50800" y="225425"/>
                  </a:lnTo>
                  <a:lnTo>
                    <a:pt x="53975" y="225425"/>
                  </a:lnTo>
                  <a:lnTo>
                    <a:pt x="55499" y="227012"/>
                  </a:lnTo>
                  <a:lnTo>
                    <a:pt x="192024" y="227012"/>
                  </a:lnTo>
                  <a:lnTo>
                    <a:pt x="323850" y="227012"/>
                  </a:lnTo>
                  <a:lnTo>
                    <a:pt x="325374" y="225425"/>
                  </a:lnTo>
                  <a:lnTo>
                    <a:pt x="328549" y="225425"/>
                  </a:lnTo>
                  <a:lnTo>
                    <a:pt x="330200" y="223837"/>
                  </a:lnTo>
                  <a:lnTo>
                    <a:pt x="331724" y="223837"/>
                  </a:lnTo>
                  <a:lnTo>
                    <a:pt x="331724" y="222250"/>
                  </a:lnTo>
                  <a:lnTo>
                    <a:pt x="333375" y="222250"/>
                  </a:lnTo>
                  <a:lnTo>
                    <a:pt x="334899" y="220662"/>
                  </a:lnTo>
                  <a:lnTo>
                    <a:pt x="336550" y="220662"/>
                  </a:lnTo>
                  <a:lnTo>
                    <a:pt x="336550" y="219075"/>
                  </a:lnTo>
                  <a:lnTo>
                    <a:pt x="338074" y="217487"/>
                  </a:lnTo>
                  <a:lnTo>
                    <a:pt x="339725" y="215900"/>
                  </a:lnTo>
                  <a:lnTo>
                    <a:pt x="339725" y="214312"/>
                  </a:lnTo>
                  <a:lnTo>
                    <a:pt x="341249" y="214312"/>
                  </a:lnTo>
                  <a:lnTo>
                    <a:pt x="341249" y="211137"/>
                  </a:lnTo>
                  <a:lnTo>
                    <a:pt x="342900" y="209550"/>
                  </a:lnTo>
                  <a:lnTo>
                    <a:pt x="342900" y="17462"/>
                  </a:lnTo>
                  <a:close/>
                </a:path>
                <a:path w="374650" h="376554">
                  <a:moveTo>
                    <a:pt x="360299" y="352209"/>
                  </a:moveTo>
                  <a:lnTo>
                    <a:pt x="358775" y="352209"/>
                  </a:lnTo>
                  <a:lnTo>
                    <a:pt x="358775" y="350837"/>
                  </a:lnTo>
                  <a:lnTo>
                    <a:pt x="220599" y="350837"/>
                  </a:lnTo>
                  <a:lnTo>
                    <a:pt x="222250" y="349250"/>
                  </a:lnTo>
                  <a:lnTo>
                    <a:pt x="226949" y="349250"/>
                  </a:lnTo>
                  <a:lnTo>
                    <a:pt x="228600" y="347662"/>
                  </a:lnTo>
                  <a:lnTo>
                    <a:pt x="230124" y="347662"/>
                  </a:lnTo>
                  <a:lnTo>
                    <a:pt x="231775" y="346075"/>
                  </a:lnTo>
                  <a:lnTo>
                    <a:pt x="233299" y="346075"/>
                  </a:lnTo>
                  <a:lnTo>
                    <a:pt x="234950" y="344487"/>
                  </a:lnTo>
                  <a:lnTo>
                    <a:pt x="236474" y="344487"/>
                  </a:lnTo>
                  <a:lnTo>
                    <a:pt x="236474" y="342900"/>
                  </a:lnTo>
                  <a:lnTo>
                    <a:pt x="238125" y="342900"/>
                  </a:lnTo>
                  <a:lnTo>
                    <a:pt x="239649" y="341312"/>
                  </a:lnTo>
                  <a:lnTo>
                    <a:pt x="241300" y="341312"/>
                  </a:lnTo>
                  <a:lnTo>
                    <a:pt x="241300" y="338137"/>
                  </a:lnTo>
                  <a:lnTo>
                    <a:pt x="242824" y="338137"/>
                  </a:lnTo>
                  <a:lnTo>
                    <a:pt x="242824" y="336550"/>
                  </a:lnTo>
                  <a:lnTo>
                    <a:pt x="244475" y="336550"/>
                  </a:lnTo>
                  <a:lnTo>
                    <a:pt x="244475" y="328612"/>
                  </a:lnTo>
                  <a:lnTo>
                    <a:pt x="241300" y="328612"/>
                  </a:lnTo>
                  <a:lnTo>
                    <a:pt x="241300" y="330200"/>
                  </a:lnTo>
                  <a:lnTo>
                    <a:pt x="239649" y="330200"/>
                  </a:lnTo>
                  <a:lnTo>
                    <a:pt x="239649" y="334962"/>
                  </a:lnTo>
                  <a:lnTo>
                    <a:pt x="238125" y="334962"/>
                  </a:lnTo>
                  <a:lnTo>
                    <a:pt x="238125" y="336550"/>
                  </a:lnTo>
                  <a:lnTo>
                    <a:pt x="236474" y="338137"/>
                  </a:lnTo>
                  <a:lnTo>
                    <a:pt x="234950" y="339725"/>
                  </a:lnTo>
                  <a:lnTo>
                    <a:pt x="233299" y="339725"/>
                  </a:lnTo>
                  <a:lnTo>
                    <a:pt x="231775" y="341312"/>
                  </a:lnTo>
                  <a:lnTo>
                    <a:pt x="230124" y="342900"/>
                  </a:lnTo>
                  <a:lnTo>
                    <a:pt x="226949" y="342900"/>
                  </a:lnTo>
                  <a:lnTo>
                    <a:pt x="225425" y="344487"/>
                  </a:lnTo>
                  <a:lnTo>
                    <a:pt x="223774" y="344487"/>
                  </a:lnTo>
                  <a:lnTo>
                    <a:pt x="222250" y="346075"/>
                  </a:lnTo>
                  <a:lnTo>
                    <a:pt x="217424" y="346075"/>
                  </a:lnTo>
                  <a:lnTo>
                    <a:pt x="215900" y="347662"/>
                  </a:lnTo>
                  <a:lnTo>
                    <a:pt x="209550" y="347662"/>
                  </a:lnTo>
                  <a:lnTo>
                    <a:pt x="206375" y="349250"/>
                  </a:lnTo>
                  <a:lnTo>
                    <a:pt x="177800" y="349250"/>
                  </a:lnTo>
                  <a:lnTo>
                    <a:pt x="174625" y="347662"/>
                  </a:lnTo>
                  <a:lnTo>
                    <a:pt x="168275" y="347662"/>
                  </a:lnTo>
                  <a:lnTo>
                    <a:pt x="166624" y="346075"/>
                  </a:lnTo>
                  <a:lnTo>
                    <a:pt x="161925" y="346075"/>
                  </a:lnTo>
                  <a:lnTo>
                    <a:pt x="161925" y="344487"/>
                  </a:lnTo>
                  <a:lnTo>
                    <a:pt x="157099" y="344487"/>
                  </a:lnTo>
                  <a:lnTo>
                    <a:pt x="155575" y="342900"/>
                  </a:lnTo>
                  <a:lnTo>
                    <a:pt x="153924" y="342900"/>
                  </a:lnTo>
                  <a:lnTo>
                    <a:pt x="152400" y="341312"/>
                  </a:lnTo>
                  <a:lnTo>
                    <a:pt x="150749" y="341312"/>
                  </a:lnTo>
                  <a:lnTo>
                    <a:pt x="150749" y="339725"/>
                  </a:lnTo>
                  <a:lnTo>
                    <a:pt x="147574" y="339725"/>
                  </a:lnTo>
                  <a:lnTo>
                    <a:pt x="147574" y="338137"/>
                  </a:lnTo>
                  <a:lnTo>
                    <a:pt x="146050" y="338137"/>
                  </a:lnTo>
                  <a:lnTo>
                    <a:pt x="146050" y="336550"/>
                  </a:lnTo>
                  <a:lnTo>
                    <a:pt x="144399" y="336550"/>
                  </a:lnTo>
                  <a:lnTo>
                    <a:pt x="144399" y="334962"/>
                  </a:lnTo>
                  <a:lnTo>
                    <a:pt x="142875" y="333375"/>
                  </a:lnTo>
                  <a:lnTo>
                    <a:pt x="142875" y="328612"/>
                  </a:lnTo>
                  <a:lnTo>
                    <a:pt x="139700" y="328612"/>
                  </a:lnTo>
                  <a:lnTo>
                    <a:pt x="138049" y="330200"/>
                  </a:lnTo>
                  <a:lnTo>
                    <a:pt x="138049" y="334962"/>
                  </a:lnTo>
                  <a:lnTo>
                    <a:pt x="139700" y="334962"/>
                  </a:lnTo>
                  <a:lnTo>
                    <a:pt x="139700" y="338137"/>
                  </a:lnTo>
                  <a:lnTo>
                    <a:pt x="141224" y="338137"/>
                  </a:lnTo>
                  <a:lnTo>
                    <a:pt x="141224" y="339725"/>
                  </a:lnTo>
                  <a:lnTo>
                    <a:pt x="142875" y="339725"/>
                  </a:lnTo>
                  <a:lnTo>
                    <a:pt x="142875" y="341312"/>
                  </a:lnTo>
                  <a:lnTo>
                    <a:pt x="144399" y="341312"/>
                  </a:lnTo>
                  <a:lnTo>
                    <a:pt x="144399" y="342900"/>
                  </a:lnTo>
                  <a:lnTo>
                    <a:pt x="146050" y="342900"/>
                  </a:lnTo>
                  <a:lnTo>
                    <a:pt x="146050" y="344487"/>
                  </a:lnTo>
                  <a:lnTo>
                    <a:pt x="149225" y="344487"/>
                  </a:lnTo>
                  <a:lnTo>
                    <a:pt x="149225" y="346075"/>
                  </a:lnTo>
                  <a:lnTo>
                    <a:pt x="152400" y="346075"/>
                  </a:lnTo>
                  <a:lnTo>
                    <a:pt x="153924" y="347662"/>
                  </a:lnTo>
                  <a:lnTo>
                    <a:pt x="155575" y="347662"/>
                  </a:lnTo>
                  <a:lnTo>
                    <a:pt x="157099" y="349250"/>
                  </a:lnTo>
                  <a:lnTo>
                    <a:pt x="160274" y="349250"/>
                  </a:lnTo>
                  <a:lnTo>
                    <a:pt x="161925" y="350837"/>
                  </a:lnTo>
                  <a:lnTo>
                    <a:pt x="19050" y="350837"/>
                  </a:lnTo>
                  <a:lnTo>
                    <a:pt x="19050" y="352209"/>
                  </a:lnTo>
                  <a:lnTo>
                    <a:pt x="17399" y="352209"/>
                  </a:lnTo>
                  <a:lnTo>
                    <a:pt x="17399" y="353479"/>
                  </a:lnTo>
                  <a:lnTo>
                    <a:pt x="18161" y="353479"/>
                  </a:lnTo>
                  <a:lnTo>
                    <a:pt x="18161" y="356019"/>
                  </a:lnTo>
                  <a:lnTo>
                    <a:pt x="359587" y="356019"/>
                  </a:lnTo>
                  <a:lnTo>
                    <a:pt x="359587" y="353479"/>
                  </a:lnTo>
                  <a:lnTo>
                    <a:pt x="360299" y="353479"/>
                  </a:lnTo>
                  <a:lnTo>
                    <a:pt x="360299" y="352209"/>
                  </a:lnTo>
                  <a:close/>
                </a:path>
                <a:path w="374650" h="376554">
                  <a:moveTo>
                    <a:pt x="374650" y="360362"/>
                  </a:moveTo>
                  <a:lnTo>
                    <a:pt x="372999" y="358775"/>
                  </a:lnTo>
                  <a:lnTo>
                    <a:pt x="371475" y="358775"/>
                  </a:lnTo>
                  <a:lnTo>
                    <a:pt x="371475" y="357187"/>
                  </a:lnTo>
                  <a:lnTo>
                    <a:pt x="366649" y="357187"/>
                  </a:lnTo>
                  <a:lnTo>
                    <a:pt x="366649" y="358775"/>
                  </a:lnTo>
                  <a:lnTo>
                    <a:pt x="365125" y="358775"/>
                  </a:lnTo>
                  <a:lnTo>
                    <a:pt x="365125" y="360362"/>
                  </a:lnTo>
                  <a:lnTo>
                    <a:pt x="363474" y="360362"/>
                  </a:lnTo>
                  <a:lnTo>
                    <a:pt x="363474" y="365125"/>
                  </a:lnTo>
                  <a:lnTo>
                    <a:pt x="11049" y="365125"/>
                  </a:lnTo>
                  <a:lnTo>
                    <a:pt x="11049" y="354012"/>
                  </a:lnTo>
                  <a:lnTo>
                    <a:pt x="12700" y="349250"/>
                  </a:lnTo>
                  <a:lnTo>
                    <a:pt x="14224" y="341312"/>
                  </a:lnTo>
                  <a:lnTo>
                    <a:pt x="17399" y="330200"/>
                  </a:lnTo>
                  <a:lnTo>
                    <a:pt x="22225" y="317500"/>
                  </a:lnTo>
                  <a:lnTo>
                    <a:pt x="25400" y="303212"/>
                  </a:lnTo>
                  <a:lnTo>
                    <a:pt x="30099" y="288925"/>
                  </a:lnTo>
                  <a:lnTo>
                    <a:pt x="34925" y="273050"/>
                  </a:lnTo>
                  <a:lnTo>
                    <a:pt x="39624" y="260350"/>
                  </a:lnTo>
                  <a:lnTo>
                    <a:pt x="39624" y="257175"/>
                  </a:lnTo>
                  <a:lnTo>
                    <a:pt x="38100" y="255587"/>
                  </a:lnTo>
                  <a:lnTo>
                    <a:pt x="38100" y="254000"/>
                  </a:lnTo>
                  <a:lnTo>
                    <a:pt x="36449" y="254000"/>
                  </a:lnTo>
                  <a:lnTo>
                    <a:pt x="34925" y="252412"/>
                  </a:lnTo>
                  <a:lnTo>
                    <a:pt x="31750" y="252412"/>
                  </a:lnTo>
                  <a:lnTo>
                    <a:pt x="31750" y="254000"/>
                  </a:lnTo>
                  <a:lnTo>
                    <a:pt x="30099" y="254000"/>
                  </a:lnTo>
                  <a:lnTo>
                    <a:pt x="28575" y="255587"/>
                  </a:lnTo>
                  <a:lnTo>
                    <a:pt x="28575" y="257175"/>
                  </a:lnTo>
                  <a:lnTo>
                    <a:pt x="19050" y="287337"/>
                  </a:lnTo>
                  <a:lnTo>
                    <a:pt x="12700" y="311150"/>
                  </a:lnTo>
                  <a:lnTo>
                    <a:pt x="6350" y="328612"/>
                  </a:lnTo>
                  <a:lnTo>
                    <a:pt x="3175" y="339725"/>
                  </a:lnTo>
                  <a:lnTo>
                    <a:pt x="1524" y="346075"/>
                  </a:lnTo>
                  <a:lnTo>
                    <a:pt x="0" y="350837"/>
                  </a:lnTo>
                  <a:lnTo>
                    <a:pt x="0" y="371475"/>
                  </a:lnTo>
                  <a:lnTo>
                    <a:pt x="1524" y="371475"/>
                  </a:lnTo>
                  <a:lnTo>
                    <a:pt x="1524" y="374650"/>
                  </a:lnTo>
                  <a:lnTo>
                    <a:pt x="4699" y="374650"/>
                  </a:lnTo>
                  <a:lnTo>
                    <a:pt x="4699" y="376237"/>
                  </a:lnTo>
                  <a:lnTo>
                    <a:pt x="371475" y="376237"/>
                  </a:lnTo>
                  <a:lnTo>
                    <a:pt x="371475" y="374650"/>
                  </a:lnTo>
                  <a:lnTo>
                    <a:pt x="372999" y="374650"/>
                  </a:lnTo>
                  <a:lnTo>
                    <a:pt x="372999" y="373062"/>
                  </a:lnTo>
                  <a:lnTo>
                    <a:pt x="374650" y="373062"/>
                  </a:lnTo>
                  <a:lnTo>
                    <a:pt x="374650" y="365125"/>
                  </a:lnTo>
                  <a:lnTo>
                    <a:pt x="374650" y="360362"/>
                  </a:lnTo>
                  <a:close/>
                </a:path>
                <a:path w="374650" h="376554">
                  <a:moveTo>
                    <a:pt x="374650" y="341312"/>
                  </a:moveTo>
                  <a:lnTo>
                    <a:pt x="349250" y="250825"/>
                  </a:lnTo>
                  <a:lnTo>
                    <a:pt x="347599" y="250825"/>
                  </a:lnTo>
                  <a:lnTo>
                    <a:pt x="347599" y="247650"/>
                  </a:lnTo>
                  <a:lnTo>
                    <a:pt x="346075" y="247650"/>
                  </a:lnTo>
                  <a:lnTo>
                    <a:pt x="346075" y="246062"/>
                  </a:lnTo>
                  <a:lnTo>
                    <a:pt x="344424" y="246062"/>
                  </a:lnTo>
                  <a:lnTo>
                    <a:pt x="344424" y="244475"/>
                  </a:lnTo>
                  <a:lnTo>
                    <a:pt x="342900" y="244475"/>
                  </a:lnTo>
                  <a:lnTo>
                    <a:pt x="341249" y="242887"/>
                  </a:lnTo>
                  <a:lnTo>
                    <a:pt x="39624" y="242887"/>
                  </a:lnTo>
                  <a:lnTo>
                    <a:pt x="39624" y="244475"/>
                  </a:lnTo>
                  <a:lnTo>
                    <a:pt x="38100" y="244475"/>
                  </a:lnTo>
                  <a:lnTo>
                    <a:pt x="38100" y="250825"/>
                  </a:lnTo>
                  <a:lnTo>
                    <a:pt x="39624" y="250825"/>
                  </a:lnTo>
                  <a:lnTo>
                    <a:pt x="39624" y="252412"/>
                  </a:lnTo>
                  <a:lnTo>
                    <a:pt x="41275" y="252412"/>
                  </a:lnTo>
                  <a:lnTo>
                    <a:pt x="42799" y="254000"/>
                  </a:lnTo>
                  <a:lnTo>
                    <a:pt x="338074" y="254000"/>
                  </a:lnTo>
                  <a:lnTo>
                    <a:pt x="339725" y="258762"/>
                  </a:lnTo>
                  <a:lnTo>
                    <a:pt x="341249" y="268287"/>
                  </a:lnTo>
                  <a:lnTo>
                    <a:pt x="346075" y="282575"/>
                  </a:lnTo>
                  <a:lnTo>
                    <a:pt x="350774" y="300037"/>
                  </a:lnTo>
                  <a:lnTo>
                    <a:pt x="355600" y="315912"/>
                  </a:lnTo>
                  <a:lnTo>
                    <a:pt x="360299" y="330200"/>
                  </a:lnTo>
                  <a:lnTo>
                    <a:pt x="363474" y="341312"/>
                  </a:lnTo>
                  <a:lnTo>
                    <a:pt x="363474" y="344487"/>
                  </a:lnTo>
                  <a:lnTo>
                    <a:pt x="365125" y="344487"/>
                  </a:lnTo>
                  <a:lnTo>
                    <a:pt x="365125" y="347662"/>
                  </a:lnTo>
                  <a:lnTo>
                    <a:pt x="368300" y="347662"/>
                  </a:lnTo>
                  <a:lnTo>
                    <a:pt x="368300" y="349250"/>
                  </a:lnTo>
                  <a:lnTo>
                    <a:pt x="369824" y="349250"/>
                  </a:lnTo>
                  <a:lnTo>
                    <a:pt x="369824" y="347662"/>
                  </a:lnTo>
                  <a:lnTo>
                    <a:pt x="372999" y="347662"/>
                  </a:lnTo>
                  <a:lnTo>
                    <a:pt x="372999" y="346075"/>
                  </a:lnTo>
                  <a:lnTo>
                    <a:pt x="374650" y="346075"/>
                  </a:lnTo>
                  <a:lnTo>
                    <a:pt x="374650" y="341312"/>
                  </a:lnTo>
                  <a:close/>
                </a:path>
              </a:pathLst>
            </a:custGeom>
            <a:solidFill>
              <a:srgbClr val="0000FF"/>
            </a:solidFill>
          </p:spPr>
          <p:txBody>
            <a:bodyPr wrap="square" lIns="0" tIns="0" rIns="0" bIns="0" rtlCol="0"/>
            <a:lstStyle/>
            <a:p>
              <a:endParaRPr sz="1050"/>
            </a:p>
          </p:txBody>
        </p:sp>
        <p:sp>
          <p:nvSpPr>
            <p:cNvPr id="15" name="object 15"/>
            <p:cNvSpPr/>
            <p:nvPr/>
          </p:nvSpPr>
          <p:spPr>
            <a:xfrm>
              <a:off x="6580251" y="5873331"/>
              <a:ext cx="1031875" cy="1905"/>
            </a:xfrm>
            <a:custGeom>
              <a:avLst/>
              <a:gdLst/>
              <a:ahLst/>
              <a:cxnLst/>
              <a:rect l="l" t="t" r="r" b="b"/>
              <a:pathLst>
                <a:path w="1031875" h="1904">
                  <a:moveTo>
                    <a:pt x="1031875" y="0"/>
                  </a:moveTo>
                  <a:lnTo>
                    <a:pt x="0" y="1587"/>
                  </a:lnTo>
                </a:path>
              </a:pathLst>
            </a:custGeom>
            <a:ln w="22225">
              <a:solidFill>
                <a:srgbClr val="0000FF"/>
              </a:solidFill>
            </a:ln>
          </p:spPr>
          <p:txBody>
            <a:bodyPr wrap="square" lIns="0" tIns="0" rIns="0" bIns="0" rtlCol="0"/>
            <a:lstStyle/>
            <a:p>
              <a:endParaRPr sz="1050"/>
            </a:p>
          </p:txBody>
        </p:sp>
        <p:sp>
          <p:nvSpPr>
            <p:cNvPr id="16" name="object 16"/>
            <p:cNvSpPr/>
            <p:nvPr/>
          </p:nvSpPr>
          <p:spPr>
            <a:xfrm>
              <a:off x="7600950" y="5617743"/>
              <a:ext cx="338455" cy="517525"/>
            </a:xfrm>
            <a:custGeom>
              <a:avLst/>
              <a:gdLst/>
              <a:ahLst/>
              <a:cxnLst/>
              <a:rect l="l" t="t" r="r" b="b"/>
              <a:pathLst>
                <a:path w="338454" h="517525">
                  <a:moveTo>
                    <a:pt x="93726" y="261937"/>
                  </a:moveTo>
                  <a:lnTo>
                    <a:pt x="0" y="212725"/>
                  </a:lnTo>
                  <a:lnTo>
                    <a:pt x="0" y="304800"/>
                  </a:lnTo>
                  <a:lnTo>
                    <a:pt x="93726" y="261937"/>
                  </a:lnTo>
                  <a:close/>
                </a:path>
                <a:path w="338454" h="517525">
                  <a:moveTo>
                    <a:pt x="338137" y="0"/>
                  </a:moveTo>
                  <a:lnTo>
                    <a:pt x="114300" y="0"/>
                  </a:lnTo>
                  <a:lnTo>
                    <a:pt x="114300" y="517525"/>
                  </a:lnTo>
                  <a:lnTo>
                    <a:pt x="338137" y="517525"/>
                  </a:lnTo>
                  <a:lnTo>
                    <a:pt x="338137" y="0"/>
                  </a:lnTo>
                  <a:close/>
                </a:path>
              </a:pathLst>
            </a:custGeom>
            <a:solidFill>
              <a:srgbClr val="0000FF"/>
            </a:solidFill>
          </p:spPr>
          <p:txBody>
            <a:bodyPr wrap="square" lIns="0" tIns="0" rIns="0" bIns="0" rtlCol="0"/>
            <a:lstStyle/>
            <a:p>
              <a:endParaRPr sz="1050"/>
            </a:p>
          </p:txBody>
        </p:sp>
        <p:sp>
          <p:nvSpPr>
            <p:cNvPr id="17" name="object 17"/>
            <p:cNvSpPr/>
            <p:nvPr/>
          </p:nvSpPr>
          <p:spPr>
            <a:xfrm>
              <a:off x="7726426" y="5627268"/>
              <a:ext cx="203200" cy="498475"/>
            </a:xfrm>
            <a:custGeom>
              <a:avLst/>
              <a:gdLst/>
              <a:ahLst/>
              <a:cxnLst/>
              <a:rect l="l" t="t" r="r" b="b"/>
              <a:pathLst>
                <a:path w="203200" h="498475">
                  <a:moveTo>
                    <a:pt x="203200" y="0"/>
                  </a:moveTo>
                  <a:lnTo>
                    <a:pt x="0" y="0"/>
                  </a:lnTo>
                  <a:lnTo>
                    <a:pt x="0" y="498475"/>
                  </a:lnTo>
                  <a:lnTo>
                    <a:pt x="203200" y="498475"/>
                  </a:lnTo>
                  <a:lnTo>
                    <a:pt x="203200" y="0"/>
                  </a:lnTo>
                  <a:close/>
                </a:path>
              </a:pathLst>
            </a:custGeom>
            <a:solidFill>
              <a:srgbClr val="DDDDDD"/>
            </a:solidFill>
          </p:spPr>
          <p:txBody>
            <a:bodyPr wrap="square" lIns="0" tIns="0" rIns="0" bIns="0" rtlCol="0"/>
            <a:lstStyle/>
            <a:p>
              <a:endParaRPr sz="1050"/>
            </a:p>
          </p:txBody>
        </p:sp>
        <p:sp>
          <p:nvSpPr>
            <p:cNvPr id="18" name="object 18"/>
            <p:cNvSpPr/>
            <p:nvPr/>
          </p:nvSpPr>
          <p:spPr>
            <a:xfrm>
              <a:off x="7762875" y="5663781"/>
              <a:ext cx="132080" cy="27305"/>
            </a:xfrm>
            <a:custGeom>
              <a:avLst/>
              <a:gdLst/>
              <a:ahLst/>
              <a:cxnLst/>
              <a:rect l="l" t="t" r="r" b="b"/>
              <a:pathLst>
                <a:path w="132079" h="27304">
                  <a:moveTo>
                    <a:pt x="131762" y="0"/>
                  </a:moveTo>
                  <a:lnTo>
                    <a:pt x="0" y="0"/>
                  </a:lnTo>
                  <a:lnTo>
                    <a:pt x="0" y="26987"/>
                  </a:lnTo>
                  <a:lnTo>
                    <a:pt x="131762" y="26987"/>
                  </a:lnTo>
                  <a:lnTo>
                    <a:pt x="131762" y="0"/>
                  </a:lnTo>
                  <a:close/>
                </a:path>
              </a:pathLst>
            </a:custGeom>
            <a:solidFill>
              <a:srgbClr val="0000FF"/>
            </a:solidFill>
          </p:spPr>
          <p:txBody>
            <a:bodyPr wrap="square" lIns="0" tIns="0" rIns="0" bIns="0" rtlCol="0"/>
            <a:lstStyle/>
            <a:p>
              <a:endParaRPr sz="1050"/>
            </a:p>
          </p:txBody>
        </p:sp>
        <p:sp>
          <p:nvSpPr>
            <p:cNvPr id="19" name="object 19"/>
            <p:cNvSpPr/>
            <p:nvPr/>
          </p:nvSpPr>
          <p:spPr>
            <a:xfrm>
              <a:off x="7770876" y="5666956"/>
              <a:ext cx="116205" cy="20955"/>
            </a:xfrm>
            <a:custGeom>
              <a:avLst/>
              <a:gdLst/>
              <a:ahLst/>
              <a:cxnLst/>
              <a:rect l="l" t="t" r="r" b="b"/>
              <a:pathLst>
                <a:path w="116204" h="20954">
                  <a:moveTo>
                    <a:pt x="63500" y="19050"/>
                  </a:moveTo>
                  <a:lnTo>
                    <a:pt x="50800" y="19050"/>
                  </a:lnTo>
                  <a:lnTo>
                    <a:pt x="53975" y="20637"/>
                  </a:lnTo>
                  <a:lnTo>
                    <a:pt x="61849" y="20637"/>
                  </a:lnTo>
                  <a:lnTo>
                    <a:pt x="63500" y="19050"/>
                  </a:lnTo>
                  <a:close/>
                </a:path>
                <a:path w="116204" h="20954">
                  <a:moveTo>
                    <a:pt x="74549" y="17462"/>
                  </a:moveTo>
                  <a:lnTo>
                    <a:pt x="41275" y="17462"/>
                  </a:lnTo>
                  <a:lnTo>
                    <a:pt x="42799" y="19050"/>
                  </a:lnTo>
                  <a:lnTo>
                    <a:pt x="73025" y="19050"/>
                  </a:lnTo>
                  <a:lnTo>
                    <a:pt x="74549" y="17462"/>
                  </a:lnTo>
                  <a:close/>
                </a:path>
                <a:path w="116204" h="20954">
                  <a:moveTo>
                    <a:pt x="79375" y="15875"/>
                  </a:moveTo>
                  <a:lnTo>
                    <a:pt x="36449" y="15875"/>
                  </a:lnTo>
                  <a:lnTo>
                    <a:pt x="38100" y="17462"/>
                  </a:lnTo>
                  <a:lnTo>
                    <a:pt x="77724" y="17462"/>
                  </a:lnTo>
                  <a:lnTo>
                    <a:pt x="79375" y="15875"/>
                  </a:lnTo>
                  <a:close/>
                </a:path>
                <a:path w="116204" h="20954">
                  <a:moveTo>
                    <a:pt x="82550" y="14287"/>
                  </a:moveTo>
                  <a:lnTo>
                    <a:pt x="33274" y="14287"/>
                  </a:lnTo>
                  <a:lnTo>
                    <a:pt x="33274" y="15875"/>
                  </a:lnTo>
                  <a:lnTo>
                    <a:pt x="82550" y="15875"/>
                  </a:lnTo>
                  <a:lnTo>
                    <a:pt x="82550" y="14287"/>
                  </a:lnTo>
                  <a:close/>
                </a:path>
                <a:path w="116204" h="20954">
                  <a:moveTo>
                    <a:pt x="115824" y="6350"/>
                  </a:moveTo>
                  <a:lnTo>
                    <a:pt x="0" y="6350"/>
                  </a:lnTo>
                  <a:lnTo>
                    <a:pt x="0" y="14287"/>
                  </a:lnTo>
                  <a:lnTo>
                    <a:pt x="115824" y="14287"/>
                  </a:lnTo>
                  <a:lnTo>
                    <a:pt x="115824" y="6350"/>
                  </a:lnTo>
                  <a:close/>
                </a:path>
                <a:path w="116204" h="20954">
                  <a:moveTo>
                    <a:pt x="82550" y="4762"/>
                  </a:moveTo>
                  <a:lnTo>
                    <a:pt x="33274" y="4762"/>
                  </a:lnTo>
                  <a:lnTo>
                    <a:pt x="33274" y="6350"/>
                  </a:lnTo>
                  <a:lnTo>
                    <a:pt x="82550" y="6350"/>
                  </a:lnTo>
                  <a:lnTo>
                    <a:pt x="82550" y="4762"/>
                  </a:lnTo>
                  <a:close/>
                </a:path>
                <a:path w="116204" h="20954">
                  <a:moveTo>
                    <a:pt x="79375" y="3175"/>
                  </a:moveTo>
                  <a:lnTo>
                    <a:pt x="36449" y="3175"/>
                  </a:lnTo>
                  <a:lnTo>
                    <a:pt x="36449" y="4762"/>
                  </a:lnTo>
                  <a:lnTo>
                    <a:pt x="80899" y="4762"/>
                  </a:lnTo>
                  <a:lnTo>
                    <a:pt x="79375" y="3175"/>
                  </a:lnTo>
                  <a:close/>
                </a:path>
                <a:path w="116204" h="20954">
                  <a:moveTo>
                    <a:pt x="73025" y="1587"/>
                  </a:moveTo>
                  <a:lnTo>
                    <a:pt x="42799" y="1587"/>
                  </a:lnTo>
                  <a:lnTo>
                    <a:pt x="41275" y="3175"/>
                  </a:lnTo>
                  <a:lnTo>
                    <a:pt x="74549" y="3175"/>
                  </a:lnTo>
                  <a:lnTo>
                    <a:pt x="73025" y="1587"/>
                  </a:lnTo>
                  <a:close/>
                </a:path>
                <a:path w="116204" h="20954">
                  <a:moveTo>
                    <a:pt x="66675" y="0"/>
                  </a:moveTo>
                  <a:lnTo>
                    <a:pt x="49149" y="0"/>
                  </a:lnTo>
                  <a:lnTo>
                    <a:pt x="47625" y="1587"/>
                  </a:lnTo>
                  <a:lnTo>
                    <a:pt x="68199" y="1587"/>
                  </a:lnTo>
                  <a:lnTo>
                    <a:pt x="66675" y="0"/>
                  </a:lnTo>
                  <a:close/>
                </a:path>
              </a:pathLst>
            </a:custGeom>
            <a:solidFill>
              <a:srgbClr val="DDDDDD"/>
            </a:solidFill>
          </p:spPr>
          <p:txBody>
            <a:bodyPr wrap="square" lIns="0" tIns="0" rIns="0" bIns="0" rtlCol="0"/>
            <a:lstStyle/>
            <a:p>
              <a:endParaRPr sz="1050"/>
            </a:p>
          </p:txBody>
        </p:sp>
        <p:sp>
          <p:nvSpPr>
            <p:cNvPr id="20" name="object 20"/>
            <p:cNvSpPr/>
            <p:nvPr/>
          </p:nvSpPr>
          <p:spPr>
            <a:xfrm>
              <a:off x="7889875" y="5732043"/>
              <a:ext cx="22225" cy="5080"/>
            </a:xfrm>
            <a:custGeom>
              <a:avLst/>
              <a:gdLst/>
              <a:ahLst/>
              <a:cxnLst/>
              <a:rect l="l" t="t" r="r" b="b"/>
              <a:pathLst>
                <a:path w="22225" h="5079">
                  <a:moveTo>
                    <a:pt x="22225" y="0"/>
                  </a:moveTo>
                  <a:lnTo>
                    <a:pt x="0" y="0"/>
                  </a:lnTo>
                  <a:lnTo>
                    <a:pt x="0" y="4762"/>
                  </a:lnTo>
                  <a:lnTo>
                    <a:pt x="22225" y="4762"/>
                  </a:lnTo>
                  <a:lnTo>
                    <a:pt x="22225" y="0"/>
                  </a:lnTo>
                  <a:close/>
                </a:path>
              </a:pathLst>
            </a:custGeom>
            <a:solidFill>
              <a:srgbClr val="4BCCFF"/>
            </a:solidFill>
          </p:spPr>
          <p:txBody>
            <a:bodyPr wrap="square" lIns="0" tIns="0" rIns="0" bIns="0" rtlCol="0"/>
            <a:lstStyle/>
            <a:p>
              <a:endParaRPr sz="1050"/>
            </a:p>
          </p:txBody>
        </p:sp>
        <p:sp>
          <p:nvSpPr>
            <p:cNvPr id="21" name="object 21"/>
            <p:cNvSpPr/>
            <p:nvPr/>
          </p:nvSpPr>
          <p:spPr>
            <a:xfrm>
              <a:off x="7745476" y="5700293"/>
              <a:ext cx="167005" cy="27305"/>
            </a:xfrm>
            <a:custGeom>
              <a:avLst/>
              <a:gdLst/>
              <a:ahLst/>
              <a:cxnLst/>
              <a:rect l="l" t="t" r="r" b="b"/>
              <a:pathLst>
                <a:path w="167004" h="27304">
                  <a:moveTo>
                    <a:pt x="166687" y="0"/>
                  </a:moveTo>
                  <a:lnTo>
                    <a:pt x="0" y="0"/>
                  </a:lnTo>
                  <a:lnTo>
                    <a:pt x="0" y="26987"/>
                  </a:lnTo>
                  <a:lnTo>
                    <a:pt x="166687" y="26987"/>
                  </a:lnTo>
                  <a:lnTo>
                    <a:pt x="166687" y="0"/>
                  </a:lnTo>
                  <a:close/>
                </a:path>
              </a:pathLst>
            </a:custGeom>
            <a:solidFill>
              <a:srgbClr val="0000FF"/>
            </a:solidFill>
          </p:spPr>
          <p:txBody>
            <a:bodyPr wrap="square" lIns="0" tIns="0" rIns="0" bIns="0" rtlCol="0"/>
            <a:lstStyle/>
            <a:p>
              <a:endParaRPr sz="1050"/>
            </a:p>
          </p:txBody>
        </p:sp>
        <p:sp>
          <p:nvSpPr>
            <p:cNvPr id="22" name="object 22"/>
            <p:cNvSpPr/>
            <p:nvPr/>
          </p:nvSpPr>
          <p:spPr>
            <a:xfrm>
              <a:off x="7751826" y="5708230"/>
              <a:ext cx="152400" cy="11430"/>
            </a:xfrm>
            <a:custGeom>
              <a:avLst/>
              <a:gdLst/>
              <a:ahLst/>
              <a:cxnLst/>
              <a:rect l="l" t="t" r="r" b="b"/>
              <a:pathLst>
                <a:path w="152400" h="11429">
                  <a:moveTo>
                    <a:pt x="152400" y="0"/>
                  </a:moveTo>
                  <a:lnTo>
                    <a:pt x="0" y="0"/>
                  </a:lnTo>
                  <a:lnTo>
                    <a:pt x="0" y="11112"/>
                  </a:lnTo>
                  <a:lnTo>
                    <a:pt x="152400" y="11112"/>
                  </a:lnTo>
                  <a:lnTo>
                    <a:pt x="152400" y="0"/>
                  </a:lnTo>
                  <a:close/>
                </a:path>
              </a:pathLst>
            </a:custGeom>
            <a:solidFill>
              <a:srgbClr val="DDDDDD"/>
            </a:solidFill>
          </p:spPr>
          <p:txBody>
            <a:bodyPr wrap="square" lIns="0" tIns="0" rIns="0" bIns="0" rtlCol="0"/>
            <a:lstStyle/>
            <a:p>
              <a:endParaRPr sz="1050"/>
            </a:p>
          </p:txBody>
        </p:sp>
        <p:sp>
          <p:nvSpPr>
            <p:cNvPr id="23" name="object 23"/>
            <p:cNvSpPr/>
            <p:nvPr/>
          </p:nvSpPr>
          <p:spPr>
            <a:xfrm>
              <a:off x="7740650" y="6086056"/>
              <a:ext cx="25400" cy="25400"/>
            </a:xfrm>
            <a:custGeom>
              <a:avLst/>
              <a:gdLst/>
              <a:ahLst/>
              <a:cxnLst/>
              <a:rect l="l" t="t" r="r" b="b"/>
              <a:pathLst>
                <a:path w="25400" h="25400">
                  <a:moveTo>
                    <a:pt x="19050" y="23812"/>
                  </a:moveTo>
                  <a:lnTo>
                    <a:pt x="8000" y="23812"/>
                  </a:lnTo>
                  <a:lnTo>
                    <a:pt x="8000" y="25400"/>
                  </a:lnTo>
                  <a:lnTo>
                    <a:pt x="19050" y="25400"/>
                  </a:lnTo>
                  <a:lnTo>
                    <a:pt x="19050" y="23812"/>
                  </a:lnTo>
                  <a:close/>
                </a:path>
                <a:path w="25400" h="25400">
                  <a:moveTo>
                    <a:pt x="22225" y="3175"/>
                  </a:moveTo>
                  <a:lnTo>
                    <a:pt x="4825" y="3175"/>
                  </a:lnTo>
                  <a:lnTo>
                    <a:pt x="4825" y="4762"/>
                  </a:lnTo>
                  <a:lnTo>
                    <a:pt x="3175" y="4762"/>
                  </a:lnTo>
                  <a:lnTo>
                    <a:pt x="3175" y="6350"/>
                  </a:lnTo>
                  <a:lnTo>
                    <a:pt x="1650" y="7937"/>
                  </a:lnTo>
                  <a:lnTo>
                    <a:pt x="1650" y="11112"/>
                  </a:lnTo>
                  <a:lnTo>
                    <a:pt x="0" y="11112"/>
                  </a:lnTo>
                  <a:lnTo>
                    <a:pt x="0" y="15875"/>
                  </a:lnTo>
                  <a:lnTo>
                    <a:pt x="1650" y="15875"/>
                  </a:lnTo>
                  <a:lnTo>
                    <a:pt x="1650" y="19050"/>
                  </a:lnTo>
                  <a:lnTo>
                    <a:pt x="3175" y="20637"/>
                  </a:lnTo>
                  <a:lnTo>
                    <a:pt x="3175" y="22225"/>
                  </a:lnTo>
                  <a:lnTo>
                    <a:pt x="4825" y="22225"/>
                  </a:lnTo>
                  <a:lnTo>
                    <a:pt x="4825" y="23812"/>
                  </a:lnTo>
                  <a:lnTo>
                    <a:pt x="20700" y="23812"/>
                  </a:lnTo>
                  <a:lnTo>
                    <a:pt x="22225" y="22225"/>
                  </a:lnTo>
                  <a:lnTo>
                    <a:pt x="22225" y="20637"/>
                  </a:lnTo>
                  <a:lnTo>
                    <a:pt x="23875" y="20637"/>
                  </a:lnTo>
                  <a:lnTo>
                    <a:pt x="23875" y="19050"/>
                  </a:lnTo>
                  <a:lnTo>
                    <a:pt x="25400" y="19050"/>
                  </a:lnTo>
                  <a:lnTo>
                    <a:pt x="25400" y="7937"/>
                  </a:lnTo>
                  <a:lnTo>
                    <a:pt x="23875" y="7937"/>
                  </a:lnTo>
                  <a:lnTo>
                    <a:pt x="23875" y="6350"/>
                  </a:lnTo>
                  <a:lnTo>
                    <a:pt x="22225" y="4762"/>
                  </a:lnTo>
                  <a:lnTo>
                    <a:pt x="22225" y="3175"/>
                  </a:lnTo>
                  <a:close/>
                </a:path>
                <a:path w="25400" h="25400">
                  <a:moveTo>
                    <a:pt x="19050" y="1587"/>
                  </a:moveTo>
                  <a:lnTo>
                    <a:pt x="8000" y="1587"/>
                  </a:lnTo>
                  <a:lnTo>
                    <a:pt x="6350" y="3175"/>
                  </a:lnTo>
                  <a:lnTo>
                    <a:pt x="19050" y="3175"/>
                  </a:lnTo>
                  <a:lnTo>
                    <a:pt x="19050" y="1587"/>
                  </a:lnTo>
                  <a:close/>
                </a:path>
                <a:path w="25400" h="25400">
                  <a:moveTo>
                    <a:pt x="14350" y="0"/>
                  </a:moveTo>
                  <a:lnTo>
                    <a:pt x="11175" y="0"/>
                  </a:lnTo>
                  <a:lnTo>
                    <a:pt x="11175" y="1587"/>
                  </a:lnTo>
                  <a:lnTo>
                    <a:pt x="15875" y="1587"/>
                  </a:lnTo>
                  <a:lnTo>
                    <a:pt x="14350" y="0"/>
                  </a:lnTo>
                  <a:close/>
                </a:path>
              </a:pathLst>
            </a:custGeom>
            <a:solidFill>
              <a:srgbClr val="4BCCFF"/>
            </a:solidFill>
          </p:spPr>
          <p:txBody>
            <a:bodyPr wrap="square" lIns="0" tIns="0" rIns="0" bIns="0" rtlCol="0"/>
            <a:lstStyle/>
            <a:p>
              <a:endParaRPr sz="1050"/>
            </a:p>
          </p:txBody>
        </p:sp>
        <p:sp>
          <p:nvSpPr>
            <p:cNvPr id="24" name="object 24"/>
            <p:cNvSpPr/>
            <p:nvPr/>
          </p:nvSpPr>
          <p:spPr>
            <a:xfrm>
              <a:off x="7743825" y="6089231"/>
              <a:ext cx="19050" cy="19050"/>
            </a:xfrm>
            <a:custGeom>
              <a:avLst/>
              <a:gdLst/>
              <a:ahLst/>
              <a:cxnLst/>
              <a:rect l="l" t="t" r="r" b="b"/>
              <a:pathLst>
                <a:path w="19050" h="19050">
                  <a:moveTo>
                    <a:pt x="15875" y="17462"/>
                  </a:moveTo>
                  <a:lnTo>
                    <a:pt x="4825" y="17462"/>
                  </a:lnTo>
                  <a:lnTo>
                    <a:pt x="4825" y="19050"/>
                  </a:lnTo>
                  <a:lnTo>
                    <a:pt x="14350" y="19050"/>
                  </a:lnTo>
                  <a:lnTo>
                    <a:pt x="15875" y="17462"/>
                  </a:lnTo>
                  <a:close/>
                </a:path>
                <a:path w="19050" h="19050">
                  <a:moveTo>
                    <a:pt x="17525" y="3175"/>
                  </a:moveTo>
                  <a:lnTo>
                    <a:pt x="3175" y="3175"/>
                  </a:lnTo>
                  <a:lnTo>
                    <a:pt x="3175" y="4762"/>
                  </a:lnTo>
                  <a:lnTo>
                    <a:pt x="1650" y="4762"/>
                  </a:lnTo>
                  <a:lnTo>
                    <a:pt x="1650" y="7937"/>
                  </a:lnTo>
                  <a:lnTo>
                    <a:pt x="0" y="7937"/>
                  </a:lnTo>
                  <a:lnTo>
                    <a:pt x="0" y="12700"/>
                  </a:lnTo>
                  <a:lnTo>
                    <a:pt x="1650" y="12700"/>
                  </a:lnTo>
                  <a:lnTo>
                    <a:pt x="1650" y="15875"/>
                  </a:lnTo>
                  <a:lnTo>
                    <a:pt x="3175" y="15875"/>
                  </a:lnTo>
                  <a:lnTo>
                    <a:pt x="3175" y="17462"/>
                  </a:lnTo>
                  <a:lnTo>
                    <a:pt x="17525" y="17462"/>
                  </a:lnTo>
                  <a:lnTo>
                    <a:pt x="17525" y="15875"/>
                  </a:lnTo>
                  <a:lnTo>
                    <a:pt x="19050" y="14287"/>
                  </a:lnTo>
                  <a:lnTo>
                    <a:pt x="19050" y="6350"/>
                  </a:lnTo>
                  <a:lnTo>
                    <a:pt x="17525" y="4762"/>
                  </a:lnTo>
                  <a:lnTo>
                    <a:pt x="17525" y="3175"/>
                  </a:lnTo>
                  <a:close/>
                </a:path>
                <a:path w="19050" h="19050">
                  <a:moveTo>
                    <a:pt x="15875" y="1587"/>
                  </a:moveTo>
                  <a:lnTo>
                    <a:pt x="4825" y="1587"/>
                  </a:lnTo>
                  <a:lnTo>
                    <a:pt x="4825" y="3175"/>
                  </a:lnTo>
                  <a:lnTo>
                    <a:pt x="15875" y="3175"/>
                  </a:lnTo>
                  <a:lnTo>
                    <a:pt x="15875" y="1587"/>
                  </a:lnTo>
                  <a:close/>
                </a:path>
                <a:path w="19050" h="19050">
                  <a:moveTo>
                    <a:pt x="12700" y="0"/>
                  </a:moveTo>
                  <a:lnTo>
                    <a:pt x="8000" y="0"/>
                  </a:lnTo>
                  <a:lnTo>
                    <a:pt x="8000" y="1587"/>
                  </a:lnTo>
                  <a:lnTo>
                    <a:pt x="12700" y="1587"/>
                  </a:lnTo>
                  <a:lnTo>
                    <a:pt x="12700" y="0"/>
                  </a:lnTo>
                  <a:close/>
                </a:path>
              </a:pathLst>
            </a:custGeom>
            <a:solidFill>
              <a:srgbClr val="0000FF"/>
            </a:solidFill>
          </p:spPr>
          <p:txBody>
            <a:bodyPr wrap="square" lIns="0" tIns="0" rIns="0" bIns="0" rtlCol="0"/>
            <a:lstStyle/>
            <a:p>
              <a:endParaRPr sz="1050"/>
            </a:p>
          </p:txBody>
        </p:sp>
        <p:sp>
          <p:nvSpPr>
            <p:cNvPr id="25" name="object 25"/>
            <p:cNvSpPr/>
            <p:nvPr/>
          </p:nvSpPr>
          <p:spPr>
            <a:xfrm>
              <a:off x="7745476" y="6090818"/>
              <a:ext cx="17780" cy="17780"/>
            </a:xfrm>
            <a:custGeom>
              <a:avLst/>
              <a:gdLst/>
              <a:ahLst/>
              <a:cxnLst/>
              <a:rect l="l" t="t" r="r" b="b"/>
              <a:pathLst>
                <a:path w="17779" h="17779">
                  <a:moveTo>
                    <a:pt x="11049" y="15875"/>
                  </a:moveTo>
                  <a:lnTo>
                    <a:pt x="4699" y="15875"/>
                  </a:lnTo>
                  <a:lnTo>
                    <a:pt x="4699" y="17462"/>
                  </a:lnTo>
                  <a:lnTo>
                    <a:pt x="11049" y="17462"/>
                  </a:lnTo>
                  <a:lnTo>
                    <a:pt x="11049" y="15875"/>
                  </a:lnTo>
                  <a:close/>
                </a:path>
                <a:path w="17779" h="17779">
                  <a:moveTo>
                    <a:pt x="14224" y="14287"/>
                  </a:moveTo>
                  <a:lnTo>
                    <a:pt x="3175" y="14287"/>
                  </a:lnTo>
                  <a:lnTo>
                    <a:pt x="3175" y="15875"/>
                  </a:lnTo>
                  <a:lnTo>
                    <a:pt x="14224" y="15875"/>
                  </a:lnTo>
                  <a:lnTo>
                    <a:pt x="14224" y="14287"/>
                  </a:lnTo>
                  <a:close/>
                </a:path>
                <a:path w="17779" h="17779">
                  <a:moveTo>
                    <a:pt x="14224" y="1587"/>
                  </a:moveTo>
                  <a:lnTo>
                    <a:pt x="3175" y="1587"/>
                  </a:lnTo>
                  <a:lnTo>
                    <a:pt x="1524" y="3175"/>
                  </a:lnTo>
                  <a:lnTo>
                    <a:pt x="1524" y="4762"/>
                  </a:lnTo>
                  <a:lnTo>
                    <a:pt x="0" y="4762"/>
                  </a:lnTo>
                  <a:lnTo>
                    <a:pt x="0" y="12700"/>
                  </a:lnTo>
                  <a:lnTo>
                    <a:pt x="1524" y="12700"/>
                  </a:lnTo>
                  <a:lnTo>
                    <a:pt x="1524" y="14287"/>
                  </a:lnTo>
                  <a:lnTo>
                    <a:pt x="15875" y="14287"/>
                  </a:lnTo>
                  <a:lnTo>
                    <a:pt x="15875" y="11112"/>
                  </a:lnTo>
                  <a:lnTo>
                    <a:pt x="17399" y="11112"/>
                  </a:lnTo>
                  <a:lnTo>
                    <a:pt x="17399" y="6350"/>
                  </a:lnTo>
                  <a:lnTo>
                    <a:pt x="15875" y="6350"/>
                  </a:lnTo>
                  <a:lnTo>
                    <a:pt x="15875" y="3175"/>
                  </a:lnTo>
                  <a:lnTo>
                    <a:pt x="14224" y="3175"/>
                  </a:lnTo>
                  <a:lnTo>
                    <a:pt x="14224" y="1587"/>
                  </a:lnTo>
                  <a:close/>
                </a:path>
                <a:path w="17779" h="17779">
                  <a:moveTo>
                    <a:pt x="12700" y="0"/>
                  </a:moveTo>
                  <a:lnTo>
                    <a:pt x="4699" y="0"/>
                  </a:lnTo>
                  <a:lnTo>
                    <a:pt x="4699" y="1587"/>
                  </a:lnTo>
                  <a:lnTo>
                    <a:pt x="12700" y="1587"/>
                  </a:lnTo>
                  <a:lnTo>
                    <a:pt x="12700" y="0"/>
                  </a:lnTo>
                  <a:close/>
                </a:path>
              </a:pathLst>
            </a:custGeom>
            <a:solidFill>
              <a:srgbClr val="B1FFFF"/>
            </a:solidFill>
          </p:spPr>
          <p:txBody>
            <a:bodyPr wrap="square" lIns="0" tIns="0" rIns="0" bIns="0" rtlCol="0"/>
            <a:lstStyle/>
            <a:p>
              <a:endParaRPr sz="1050"/>
            </a:p>
          </p:txBody>
        </p:sp>
        <p:sp>
          <p:nvSpPr>
            <p:cNvPr id="26" name="object 26"/>
            <p:cNvSpPr/>
            <p:nvPr/>
          </p:nvSpPr>
          <p:spPr>
            <a:xfrm>
              <a:off x="7740650" y="6052718"/>
              <a:ext cx="25400" cy="25400"/>
            </a:xfrm>
            <a:custGeom>
              <a:avLst/>
              <a:gdLst/>
              <a:ahLst/>
              <a:cxnLst/>
              <a:rect l="l" t="t" r="r" b="b"/>
              <a:pathLst>
                <a:path w="25400" h="25400">
                  <a:moveTo>
                    <a:pt x="17525" y="23812"/>
                  </a:moveTo>
                  <a:lnTo>
                    <a:pt x="9525" y="23812"/>
                  </a:lnTo>
                  <a:lnTo>
                    <a:pt x="9525" y="25400"/>
                  </a:lnTo>
                  <a:lnTo>
                    <a:pt x="15875" y="25400"/>
                  </a:lnTo>
                  <a:lnTo>
                    <a:pt x="17525" y="23812"/>
                  </a:lnTo>
                  <a:close/>
                </a:path>
                <a:path w="25400" h="25400">
                  <a:moveTo>
                    <a:pt x="20700" y="22225"/>
                  </a:moveTo>
                  <a:lnTo>
                    <a:pt x="6350" y="22225"/>
                  </a:lnTo>
                  <a:lnTo>
                    <a:pt x="6350" y="23812"/>
                  </a:lnTo>
                  <a:lnTo>
                    <a:pt x="19050" y="23812"/>
                  </a:lnTo>
                  <a:lnTo>
                    <a:pt x="20700" y="22225"/>
                  </a:lnTo>
                  <a:close/>
                </a:path>
                <a:path w="25400" h="25400">
                  <a:moveTo>
                    <a:pt x="22225" y="20637"/>
                  </a:moveTo>
                  <a:lnTo>
                    <a:pt x="4825" y="20637"/>
                  </a:lnTo>
                  <a:lnTo>
                    <a:pt x="4825" y="22225"/>
                  </a:lnTo>
                  <a:lnTo>
                    <a:pt x="22225" y="22225"/>
                  </a:lnTo>
                  <a:lnTo>
                    <a:pt x="22225" y="20637"/>
                  </a:lnTo>
                  <a:close/>
                </a:path>
                <a:path w="25400" h="25400">
                  <a:moveTo>
                    <a:pt x="22225" y="3175"/>
                  </a:moveTo>
                  <a:lnTo>
                    <a:pt x="3175" y="3175"/>
                  </a:lnTo>
                  <a:lnTo>
                    <a:pt x="3175" y="6350"/>
                  </a:lnTo>
                  <a:lnTo>
                    <a:pt x="1650" y="6350"/>
                  </a:lnTo>
                  <a:lnTo>
                    <a:pt x="1650" y="9525"/>
                  </a:lnTo>
                  <a:lnTo>
                    <a:pt x="0" y="11112"/>
                  </a:lnTo>
                  <a:lnTo>
                    <a:pt x="0" y="14287"/>
                  </a:lnTo>
                  <a:lnTo>
                    <a:pt x="1650" y="14287"/>
                  </a:lnTo>
                  <a:lnTo>
                    <a:pt x="1650" y="19050"/>
                  </a:lnTo>
                  <a:lnTo>
                    <a:pt x="3175" y="19050"/>
                  </a:lnTo>
                  <a:lnTo>
                    <a:pt x="3175" y="20637"/>
                  </a:lnTo>
                  <a:lnTo>
                    <a:pt x="23875" y="20637"/>
                  </a:lnTo>
                  <a:lnTo>
                    <a:pt x="23875" y="17462"/>
                  </a:lnTo>
                  <a:lnTo>
                    <a:pt x="25400" y="17462"/>
                  </a:lnTo>
                  <a:lnTo>
                    <a:pt x="25400" y="7937"/>
                  </a:lnTo>
                  <a:lnTo>
                    <a:pt x="23875" y="6350"/>
                  </a:lnTo>
                  <a:lnTo>
                    <a:pt x="23875" y="4762"/>
                  </a:lnTo>
                  <a:lnTo>
                    <a:pt x="22225" y="4762"/>
                  </a:lnTo>
                  <a:lnTo>
                    <a:pt x="22225" y="3175"/>
                  </a:lnTo>
                  <a:close/>
                </a:path>
                <a:path w="25400" h="25400">
                  <a:moveTo>
                    <a:pt x="20700" y="1587"/>
                  </a:moveTo>
                  <a:lnTo>
                    <a:pt x="6350" y="1587"/>
                  </a:lnTo>
                  <a:lnTo>
                    <a:pt x="4825" y="3175"/>
                  </a:lnTo>
                  <a:lnTo>
                    <a:pt x="20700" y="3175"/>
                  </a:lnTo>
                  <a:lnTo>
                    <a:pt x="20700" y="1587"/>
                  </a:lnTo>
                  <a:close/>
                </a:path>
                <a:path w="25400" h="25400">
                  <a:moveTo>
                    <a:pt x="17525" y="0"/>
                  </a:moveTo>
                  <a:lnTo>
                    <a:pt x="8000" y="0"/>
                  </a:lnTo>
                  <a:lnTo>
                    <a:pt x="8000" y="1587"/>
                  </a:lnTo>
                  <a:lnTo>
                    <a:pt x="19050" y="1587"/>
                  </a:lnTo>
                  <a:lnTo>
                    <a:pt x="17525" y="0"/>
                  </a:lnTo>
                  <a:close/>
                </a:path>
              </a:pathLst>
            </a:custGeom>
            <a:solidFill>
              <a:srgbClr val="4BCCFF"/>
            </a:solidFill>
          </p:spPr>
          <p:txBody>
            <a:bodyPr wrap="square" lIns="0" tIns="0" rIns="0" bIns="0" rtlCol="0"/>
            <a:lstStyle/>
            <a:p>
              <a:endParaRPr sz="1050"/>
            </a:p>
          </p:txBody>
        </p:sp>
        <p:sp>
          <p:nvSpPr>
            <p:cNvPr id="27" name="object 27"/>
            <p:cNvSpPr/>
            <p:nvPr/>
          </p:nvSpPr>
          <p:spPr>
            <a:xfrm>
              <a:off x="7743825" y="6055893"/>
              <a:ext cx="19050" cy="19050"/>
            </a:xfrm>
            <a:custGeom>
              <a:avLst/>
              <a:gdLst/>
              <a:ahLst/>
              <a:cxnLst/>
              <a:rect l="l" t="t" r="r" b="b"/>
              <a:pathLst>
                <a:path w="19050" h="19050">
                  <a:moveTo>
                    <a:pt x="14350" y="17462"/>
                  </a:moveTo>
                  <a:lnTo>
                    <a:pt x="6350" y="17462"/>
                  </a:lnTo>
                  <a:lnTo>
                    <a:pt x="6350" y="19050"/>
                  </a:lnTo>
                  <a:lnTo>
                    <a:pt x="12700" y="19050"/>
                  </a:lnTo>
                  <a:lnTo>
                    <a:pt x="14350" y="17462"/>
                  </a:lnTo>
                  <a:close/>
                </a:path>
                <a:path w="19050" h="19050">
                  <a:moveTo>
                    <a:pt x="15875" y="1587"/>
                  </a:moveTo>
                  <a:lnTo>
                    <a:pt x="3175" y="1587"/>
                  </a:lnTo>
                  <a:lnTo>
                    <a:pt x="3175" y="3175"/>
                  </a:lnTo>
                  <a:lnTo>
                    <a:pt x="1650" y="3175"/>
                  </a:lnTo>
                  <a:lnTo>
                    <a:pt x="1650" y="6350"/>
                  </a:lnTo>
                  <a:lnTo>
                    <a:pt x="0" y="6350"/>
                  </a:lnTo>
                  <a:lnTo>
                    <a:pt x="0" y="11112"/>
                  </a:lnTo>
                  <a:lnTo>
                    <a:pt x="1650" y="12700"/>
                  </a:lnTo>
                  <a:lnTo>
                    <a:pt x="1650" y="14287"/>
                  </a:lnTo>
                  <a:lnTo>
                    <a:pt x="3175" y="15875"/>
                  </a:lnTo>
                  <a:lnTo>
                    <a:pt x="3175" y="17462"/>
                  </a:lnTo>
                  <a:lnTo>
                    <a:pt x="15875" y="17462"/>
                  </a:lnTo>
                  <a:lnTo>
                    <a:pt x="15875" y="15875"/>
                  </a:lnTo>
                  <a:lnTo>
                    <a:pt x="17525" y="15875"/>
                  </a:lnTo>
                  <a:lnTo>
                    <a:pt x="17525" y="14287"/>
                  </a:lnTo>
                  <a:lnTo>
                    <a:pt x="19050" y="14287"/>
                  </a:lnTo>
                  <a:lnTo>
                    <a:pt x="19050" y="4762"/>
                  </a:lnTo>
                  <a:lnTo>
                    <a:pt x="17525" y="4762"/>
                  </a:lnTo>
                  <a:lnTo>
                    <a:pt x="17525" y="3175"/>
                  </a:lnTo>
                  <a:lnTo>
                    <a:pt x="15875" y="1587"/>
                  </a:lnTo>
                  <a:close/>
                </a:path>
                <a:path w="19050" h="19050">
                  <a:moveTo>
                    <a:pt x="14350" y="0"/>
                  </a:moveTo>
                  <a:lnTo>
                    <a:pt x="6350" y="0"/>
                  </a:lnTo>
                  <a:lnTo>
                    <a:pt x="4825" y="1587"/>
                  </a:lnTo>
                  <a:lnTo>
                    <a:pt x="14350" y="1587"/>
                  </a:lnTo>
                  <a:lnTo>
                    <a:pt x="14350" y="0"/>
                  </a:lnTo>
                  <a:close/>
                </a:path>
              </a:pathLst>
            </a:custGeom>
            <a:solidFill>
              <a:srgbClr val="0000FF"/>
            </a:solidFill>
          </p:spPr>
          <p:txBody>
            <a:bodyPr wrap="square" lIns="0" tIns="0" rIns="0" bIns="0" rtlCol="0"/>
            <a:lstStyle/>
            <a:p>
              <a:endParaRPr sz="1050"/>
            </a:p>
          </p:txBody>
        </p:sp>
        <p:sp>
          <p:nvSpPr>
            <p:cNvPr id="28" name="object 28"/>
            <p:cNvSpPr/>
            <p:nvPr/>
          </p:nvSpPr>
          <p:spPr>
            <a:xfrm>
              <a:off x="7745476" y="6055893"/>
              <a:ext cx="17780" cy="17780"/>
            </a:xfrm>
            <a:custGeom>
              <a:avLst/>
              <a:gdLst/>
              <a:ahLst/>
              <a:cxnLst/>
              <a:rect l="l" t="t" r="r" b="b"/>
              <a:pathLst>
                <a:path w="17779" h="17779">
                  <a:moveTo>
                    <a:pt x="12700" y="15875"/>
                  </a:moveTo>
                  <a:lnTo>
                    <a:pt x="3175" y="15875"/>
                  </a:lnTo>
                  <a:lnTo>
                    <a:pt x="4699" y="17462"/>
                  </a:lnTo>
                  <a:lnTo>
                    <a:pt x="12700" y="17462"/>
                  </a:lnTo>
                  <a:lnTo>
                    <a:pt x="12700" y="15875"/>
                  </a:lnTo>
                  <a:close/>
                </a:path>
                <a:path w="17779" h="17779">
                  <a:moveTo>
                    <a:pt x="14224" y="1587"/>
                  </a:moveTo>
                  <a:lnTo>
                    <a:pt x="3175" y="1587"/>
                  </a:lnTo>
                  <a:lnTo>
                    <a:pt x="3175" y="3175"/>
                  </a:lnTo>
                  <a:lnTo>
                    <a:pt x="1524" y="3175"/>
                  </a:lnTo>
                  <a:lnTo>
                    <a:pt x="1524" y="4762"/>
                  </a:lnTo>
                  <a:lnTo>
                    <a:pt x="0" y="4762"/>
                  </a:lnTo>
                  <a:lnTo>
                    <a:pt x="0" y="12700"/>
                  </a:lnTo>
                  <a:lnTo>
                    <a:pt x="1524" y="12700"/>
                  </a:lnTo>
                  <a:lnTo>
                    <a:pt x="1524" y="15875"/>
                  </a:lnTo>
                  <a:lnTo>
                    <a:pt x="14224" y="15875"/>
                  </a:lnTo>
                  <a:lnTo>
                    <a:pt x="14224" y="14287"/>
                  </a:lnTo>
                  <a:lnTo>
                    <a:pt x="15875" y="14287"/>
                  </a:lnTo>
                  <a:lnTo>
                    <a:pt x="15875" y="11112"/>
                  </a:lnTo>
                  <a:lnTo>
                    <a:pt x="17399" y="11112"/>
                  </a:lnTo>
                  <a:lnTo>
                    <a:pt x="17399" y="6350"/>
                  </a:lnTo>
                  <a:lnTo>
                    <a:pt x="15875" y="6350"/>
                  </a:lnTo>
                  <a:lnTo>
                    <a:pt x="15875" y="4762"/>
                  </a:lnTo>
                  <a:lnTo>
                    <a:pt x="14224" y="3175"/>
                  </a:lnTo>
                  <a:lnTo>
                    <a:pt x="14224" y="1587"/>
                  </a:lnTo>
                  <a:close/>
                </a:path>
                <a:path w="17779" h="17779">
                  <a:moveTo>
                    <a:pt x="9525" y="0"/>
                  </a:moveTo>
                  <a:lnTo>
                    <a:pt x="6350" y="0"/>
                  </a:lnTo>
                  <a:lnTo>
                    <a:pt x="6350" y="1587"/>
                  </a:lnTo>
                  <a:lnTo>
                    <a:pt x="11049" y="1587"/>
                  </a:lnTo>
                  <a:lnTo>
                    <a:pt x="9525" y="0"/>
                  </a:lnTo>
                  <a:close/>
                </a:path>
              </a:pathLst>
            </a:custGeom>
            <a:solidFill>
              <a:srgbClr val="B1FFFF"/>
            </a:solidFill>
          </p:spPr>
          <p:txBody>
            <a:bodyPr wrap="square" lIns="0" tIns="0" rIns="0" bIns="0" rtlCol="0"/>
            <a:lstStyle/>
            <a:p>
              <a:endParaRPr sz="1050"/>
            </a:p>
          </p:txBody>
        </p:sp>
        <p:sp>
          <p:nvSpPr>
            <p:cNvPr id="29" name="object 29"/>
            <p:cNvSpPr/>
            <p:nvPr/>
          </p:nvSpPr>
          <p:spPr>
            <a:xfrm>
              <a:off x="7726426" y="5752680"/>
              <a:ext cx="203200" cy="8255"/>
            </a:xfrm>
            <a:custGeom>
              <a:avLst/>
              <a:gdLst/>
              <a:ahLst/>
              <a:cxnLst/>
              <a:rect l="l" t="t" r="r" b="b"/>
              <a:pathLst>
                <a:path w="203200" h="8254">
                  <a:moveTo>
                    <a:pt x="203200" y="0"/>
                  </a:moveTo>
                  <a:lnTo>
                    <a:pt x="0" y="0"/>
                  </a:lnTo>
                  <a:lnTo>
                    <a:pt x="0" y="7937"/>
                  </a:lnTo>
                  <a:lnTo>
                    <a:pt x="203200" y="7937"/>
                  </a:lnTo>
                  <a:lnTo>
                    <a:pt x="203200" y="0"/>
                  </a:lnTo>
                  <a:close/>
                </a:path>
              </a:pathLst>
            </a:custGeom>
            <a:solidFill>
              <a:srgbClr val="0000FF"/>
            </a:solidFill>
          </p:spPr>
          <p:txBody>
            <a:bodyPr wrap="square" lIns="0" tIns="0" rIns="0" bIns="0" rtlCol="0"/>
            <a:lstStyle/>
            <a:p>
              <a:endParaRPr sz="1050"/>
            </a:p>
          </p:txBody>
        </p:sp>
      </p:grpSp>
      <p:sp>
        <p:nvSpPr>
          <p:cNvPr id="30" name="object 30"/>
          <p:cNvSpPr txBox="1"/>
          <p:nvPr/>
        </p:nvSpPr>
        <p:spPr>
          <a:xfrm>
            <a:off x="6294595" y="4032580"/>
            <a:ext cx="368618" cy="643927"/>
          </a:xfrm>
          <a:prstGeom prst="rect">
            <a:avLst/>
          </a:prstGeom>
        </p:spPr>
        <p:txBody>
          <a:bodyPr vert="horz" wrap="square" lIns="0" tIns="9049" rIns="0" bIns="0" rtlCol="0">
            <a:spAutoFit/>
          </a:bodyPr>
          <a:lstStyle/>
          <a:p>
            <a:pPr marL="9525">
              <a:spcBef>
                <a:spcPts val="71"/>
              </a:spcBef>
            </a:pPr>
            <a:r>
              <a:rPr sz="4125" b="1" spc="-4" dirty="0">
                <a:solidFill>
                  <a:srgbClr val="FF0000"/>
                </a:solidFill>
              </a:rPr>
              <a:t>X</a:t>
            </a:r>
            <a:endParaRPr sz="4125"/>
          </a:p>
        </p:txBody>
      </p:sp>
      <p:grpSp>
        <p:nvGrpSpPr>
          <p:cNvPr id="31" name="object 31"/>
          <p:cNvGrpSpPr/>
          <p:nvPr/>
        </p:nvGrpSpPr>
        <p:grpSpPr>
          <a:xfrm>
            <a:off x="5886450" y="1127879"/>
            <a:ext cx="1213485" cy="2110740"/>
            <a:chOff x="6324600" y="1503838"/>
            <a:chExt cx="1617980" cy="2814320"/>
          </a:xfrm>
        </p:grpSpPr>
        <p:sp>
          <p:nvSpPr>
            <p:cNvPr id="32" name="object 32"/>
            <p:cNvSpPr/>
            <p:nvPr/>
          </p:nvSpPr>
          <p:spPr>
            <a:xfrm>
              <a:off x="7015098" y="3957066"/>
              <a:ext cx="288925" cy="217170"/>
            </a:xfrm>
            <a:custGeom>
              <a:avLst/>
              <a:gdLst/>
              <a:ahLst/>
              <a:cxnLst/>
              <a:rect l="l" t="t" r="r" b="b"/>
              <a:pathLst>
                <a:path w="288925" h="217170">
                  <a:moveTo>
                    <a:pt x="16764" y="10667"/>
                  </a:moveTo>
                  <a:lnTo>
                    <a:pt x="1524" y="10667"/>
                  </a:lnTo>
                  <a:lnTo>
                    <a:pt x="1524" y="12191"/>
                  </a:lnTo>
                  <a:lnTo>
                    <a:pt x="0" y="13715"/>
                  </a:lnTo>
                  <a:lnTo>
                    <a:pt x="0" y="201675"/>
                  </a:lnTo>
                  <a:lnTo>
                    <a:pt x="1524" y="203199"/>
                  </a:lnTo>
                  <a:lnTo>
                    <a:pt x="1524" y="204723"/>
                  </a:lnTo>
                  <a:lnTo>
                    <a:pt x="3048" y="206247"/>
                  </a:lnTo>
                  <a:lnTo>
                    <a:pt x="3048" y="207771"/>
                  </a:lnTo>
                  <a:lnTo>
                    <a:pt x="7620" y="212343"/>
                  </a:lnTo>
                  <a:lnTo>
                    <a:pt x="9144" y="212343"/>
                  </a:lnTo>
                  <a:lnTo>
                    <a:pt x="9144" y="213867"/>
                  </a:lnTo>
                  <a:lnTo>
                    <a:pt x="10668" y="213867"/>
                  </a:lnTo>
                  <a:lnTo>
                    <a:pt x="12192" y="215391"/>
                  </a:lnTo>
                  <a:lnTo>
                    <a:pt x="16764" y="215391"/>
                  </a:lnTo>
                  <a:lnTo>
                    <a:pt x="16764" y="216915"/>
                  </a:lnTo>
                  <a:lnTo>
                    <a:pt x="146557" y="216915"/>
                  </a:lnTo>
                  <a:lnTo>
                    <a:pt x="146557" y="206247"/>
                  </a:lnTo>
                  <a:lnTo>
                    <a:pt x="18287" y="206247"/>
                  </a:lnTo>
                  <a:lnTo>
                    <a:pt x="16764" y="204723"/>
                  </a:lnTo>
                  <a:lnTo>
                    <a:pt x="15240" y="204723"/>
                  </a:lnTo>
                  <a:lnTo>
                    <a:pt x="10668" y="200151"/>
                  </a:lnTo>
                  <a:lnTo>
                    <a:pt x="10668" y="195452"/>
                  </a:lnTo>
                  <a:lnTo>
                    <a:pt x="9144" y="195452"/>
                  </a:lnTo>
                  <a:lnTo>
                    <a:pt x="9144" y="21335"/>
                  </a:lnTo>
                  <a:lnTo>
                    <a:pt x="10668" y="21335"/>
                  </a:lnTo>
                  <a:lnTo>
                    <a:pt x="10668" y="15239"/>
                  </a:lnTo>
                  <a:lnTo>
                    <a:pt x="12192" y="15239"/>
                  </a:lnTo>
                  <a:lnTo>
                    <a:pt x="12192" y="13715"/>
                  </a:lnTo>
                  <a:lnTo>
                    <a:pt x="13716" y="13715"/>
                  </a:lnTo>
                  <a:lnTo>
                    <a:pt x="13716" y="12191"/>
                  </a:lnTo>
                  <a:lnTo>
                    <a:pt x="16764" y="12191"/>
                  </a:lnTo>
                  <a:lnTo>
                    <a:pt x="16764" y="10667"/>
                  </a:lnTo>
                  <a:close/>
                </a:path>
                <a:path w="288925" h="217170">
                  <a:moveTo>
                    <a:pt x="288671" y="13715"/>
                  </a:moveTo>
                  <a:lnTo>
                    <a:pt x="276478" y="13715"/>
                  </a:lnTo>
                  <a:lnTo>
                    <a:pt x="276478" y="15239"/>
                  </a:lnTo>
                  <a:lnTo>
                    <a:pt x="278002" y="15239"/>
                  </a:lnTo>
                  <a:lnTo>
                    <a:pt x="278002" y="21335"/>
                  </a:lnTo>
                  <a:lnTo>
                    <a:pt x="279526" y="21335"/>
                  </a:lnTo>
                  <a:lnTo>
                    <a:pt x="279526" y="195452"/>
                  </a:lnTo>
                  <a:lnTo>
                    <a:pt x="278002" y="195452"/>
                  </a:lnTo>
                  <a:lnTo>
                    <a:pt x="278002" y="200151"/>
                  </a:lnTo>
                  <a:lnTo>
                    <a:pt x="276478" y="201675"/>
                  </a:lnTo>
                  <a:lnTo>
                    <a:pt x="276478" y="203199"/>
                  </a:lnTo>
                  <a:lnTo>
                    <a:pt x="274954" y="203199"/>
                  </a:lnTo>
                  <a:lnTo>
                    <a:pt x="273430" y="204723"/>
                  </a:lnTo>
                  <a:lnTo>
                    <a:pt x="271906" y="204723"/>
                  </a:lnTo>
                  <a:lnTo>
                    <a:pt x="270382" y="206247"/>
                  </a:lnTo>
                  <a:lnTo>
                    <a:pt x="146557" y="206247"/>
                  </a:lnTo>
                  <a:lnTo>
                    <a:pt x="146557" y="216915"/>
                  </a:lnTo>
                  <a:lnTo>
                    <a:pt x="271906" y="216915"/>
                  </a:lnTo>
                  <a:lnTo>
                    <a:pt x="271906" y="215391"/>
                  </a:lnTo>
                  <a:lnTo>
                    <a:pt x="276478" y="215391"/>
                  </a:lnTo>
                  <a:lnTo>
                    <a:pt x="278002" y="213867"/>
                  </a:lnTo>
                  <a:lnTo>
                    <a:pt x="279526" y="213867"/>
                  </a:lnTo>
                  <a:lnTo>
                    <a:pt x="279526" y="212343"/>
                  </a:lnTo>
                  <a:lnTo>
                    <a:pt x="281050" y="212343"/>
                  </a:lnTo>
                  <a:lnTo>
                    <a:pt x="285623" y="207771"/>
                  </a:lnTo>
                  <a:lnTo>
                    <a:pt x="285623" y="206247"/>
                  </a:lnTo>
                  <a:lnTo>
                    <a:pt x="287147" y="204723"/>
                  </a:lnTo>
                  <a:lnTo>
                    <a:pt x="287147" y="203199"/>
                  </a:lnTo>
                  <a:lnTo>
                    <a:pt x="288671" y="201675"/>
                  </a:lnTo>
                  <a:lnTo>
                    <a:pt x="288671" y="13715"/>
                  </a:lnTo>
                  <a:close/>
                </a:path>
                <a:path w="288925" h="217170">
                  <a:moveTo>
                    <a:pt x="287147" y="10667"/>
                  </a:moveTo>
                  <a:lnTo>
                    <a:pt x="271906" y="10667"/>
                  </a:lnTo>
                  <a:lnTo>
                    <a:pt x="271906" y="12191"/>
                  </a:lnTo>
                  <a:lnTo>
                    <a:pt x="274954" y="12191"/>
                  </a:lnTo>
                  <a:lnTo>
                    <a:pt x="274954" y="13715"/>
                  </a:lnTo>
                  <a:lnTo>
                    <a:pt x="287147" y="13715"/>
                  </a:lnTo>
                  <a:lnTo>
                    <a:pt x="287147" y="10667"/>
                  </a:lnTo>
                  <a:close/>
                </a:path>
                <a:path w="288925" h="217170">
                  <a:moveTo>
                    <a:pt x="279526" y="3047"/>
                  </a:moveTo>
                  <a:lnTo>
                    <a:pt x="9144" y="3047"/>
                  </a:lnTo>
                  <a:lnTo>
                    <a:pt x="6096" y="6095"/>
                  </a:lnTo>
                  <a:lnTo>
                    <a:pt x="4572" y="6095"/>
                  </a:lnTo>
                  <a:lnTo>
                    <a:pt x="4572" y="7619"/>
                  </a:lnTo>
                  <a:lnTo>
                    <a:pt x="3048" y="9143"/>
                  </a:lnTo>
                  <a:lnTo>
                    <a:pt x="3048" y="10667"/>
                  </a:lnTo>
                  <a:lnTo>
                    <a:pt x="285623" y="10667"/>
                  </a:lnTo>
                  <a:lnTo>
                    <a:pt x="285623" y="9143"/>
                  </a:lnTo>
                  <a:lnTo>
                    <a:pt x="282575" y="6095"/>
                  </a:lnTo>
                  <a:lnTo>
                    <a:pt x="282575" y="4571"/>
                  </a:lnTo>
                  <a:lnTo>
                    <a:pt x="281050" y="4571"/>
                  </a:lnTo>
                  <a:lnTo>
                    <a:pt x="279526" y="3047"/>
                  </a:lnTo>
                  <a:close/>
                </a:path>
                <a:path w="288925" h="217170">
                  <a:moveTo>
                    <a:pt x="276478" y="1523"/>
                  </a:moveTo>
                  <a:lnTo>
                    <a:pt x="12192" y="1523"/>
                  </a:lnTo>
                  <a:lnTo>
                    <a:pt x="10668" y="3047"/>
                  </a:lnTo>
                  <a:lnTo>
                    <a:pt x="278002" y="3047"/>
                  </a:lnTo>
                  <a:lnTo>
                    <a:pt x="276478" y="1523"/>
                  </a:lnTo>
                  <a:close/>
                </a:path>
                <a:path w="288925" h="217170">
                  <a:moveTo>
                    <a:pt x="273430" y="0"/>
                  </a:moveTo>
                  <a:lnTo>
                    <a:pt x="15240" y="0"/>
                  </a:lnTo>
                  <a:lnTo>
                    <a:pt x="13716" y="1523"/>
                  </a:lnTo>
                  <a:lnTo>
                    <a:pt x="274954" y="1523"/>
                  </a:lnTo>
                  <a:lnTo>
                    <a:pt x="273430" y="0"/>
                  </a:lnTo>
                  <a:close/>
                </a:path>
              </a:pathLst>
            </a:custGeom>
            <a:solidFill>
              <a:srgbClr val="B1B1B1"/>
            </a:solidFill>
          </p:spPr>
          <p:txBody>
            <a:bodyPr wrap="square" lIns="0" tIns="0" rIns="0" bIns="0" rtlCol="0"/>
            <a:lstStyle/>
            <a:p>
              <a:endParaRPr sz="1050"/>
            </a:p>
          </p:txBody>
        </p:sp>
        <p:pic>
          <p:nvPicPr>
            <p:cNvPr id="33" name="object 33"/>
            <p:cNvPicPr/>
            <p:nvPr/>
          </p:nvPicPr>
          <p:blipFill>
            <a:blip r:embed="rId4" cstate="print"/>
            <a:stretch>
              <a:fillRect/>
            </a:stretch>
          </p:blipFill>
          <p:spPr>
            <a:xfrm>
              <a:off x="7044055" y="3984497"/>
              <a:ext cx="230631" cy="162051"/>
            </a:xfrm>
            <a:prstGeom prst="rect">
              <a:avLst/>
            </a:prstGeom>
          </p:spPr>
        </p:pic>
        <p:sp>
          <p:nvSpPr>
            <p:cNvPr id="34" name="object 34"/>
            <p:cNvSpPr/>
            <p:nvPr/>
          </p:nvSpPr>
          <p:spPr>
            <a:xfrm>
              <a:off x="6979920" y="4179569"/>
              <a:ext cx="354330" cy="138430"/>
            </a:xfrm>
            <a:custGeom>
              <a:avLst/>
              <a:gdLst/>
              <a:ahLst/>
              <a:cxnLst/>
              <a:rect l="l" t="t" r="r" b="b"/>
              <a:pathLst>
                <a:path w="354329" h="138429">
                  <a:moveTo>
                    <a:pt x="59563" y="44831"/>
                  </a:moveTo>
                  <a:lnTo>
                    <a:pt x="58039" y="44831"/>
                  </a:lnTo>
                  <a:lnTo>
                    <a:pt x="58039" y="43307"/>
                  </a:lnTo>
                  <a:lnTo>
                    <a:pt x="42799" y="43307"/>
                  </a:lnTo>
                  <a:lnTo>
                    <a:pt x="42799" y="44831"/>
                  </a:lnTo>
                  <a:lnTo>
                    <a:pt x="41275" y="44831"/>
                  </a:lnTo>
                  <a:lnTo>
                    <a:pt x="41275" y="47879"/>
                  </a:lnTo>
                  <a:lnTo>
                    <a:pt x="59563" y="47879"/>
                  </a:lnTo>
                  <a:lnTo>
                    <a:pt x="59563" y="44831"/>
                  </a:lnTo>
                  <a:close/>
                </a:path>
                <a:path w="354329" h="138429">
                  <a:moveTo>
                    <a:pt x="61087" y="35687"/>
                  </a:moveTo>
                  <a:lnTo>
                    <a:pt x="59563" y="35687"/>
                  </a:lnTo>
                  <a:lnTo>
                    <a:pt x="59563" y="34163"/>
                  </a:lnTo>
                  <a:lnTo>
                    <a:pt x="44323" y="34163"/>
                  </a:lnTo>
                  <a:lnTo>
                    <a:pt x="42799" y="35687"/>
                  </a:lnTo>
                  <a:lnTo>
                    <a:pt x="42799" y="38735"/>
                  </a:lnTo>
                  <a:lnTo>
                    <a:pt x="59563" y="38735"/>
                  </a:lnTo>
                  <a:lnTo>
                    <a:pt x="61087" y="37211"/>
                  </a:lnTo>
                  <a:lnTo>
                    <a:pt x="61087" y="35687"/>
                  </a:lnTo>
                  <a:close/>
                </a:path>
                <a:path w="354329" h="138429">
                  <a:moveTo>
                    <a:pt x="61087" y="24892"/>
                  </a:moveTo>
                  <a:lnTo>
                    <a:pt x="45847" y="24892"/>
                  </a:lnTo>
                  <a:lnTo>
                    <a:pt x="44323" y="26543"/>
                  </a:lnTo>
                  <a:lnTo>
                    <a:pt x="44323" y="29591"/>
                  </a:lnTo>
                  <a:lnTo>
                    <a:pt x="61087" y="29591"/>
                  </a:lnTo>
                  <a:lnTo>
                    <a:pt x="61087" y="24892"/>
                  </a:lnTo>
                  <a:close/>
                </a:path>
                <a:path w="354329" h="138429">
                  <a:moveTo>
                    <a:pt x="82423" y="43307"/>
                  </a:moveTo>
                  <a:lnTo>
                    <a:pt x="65659" y="43307"/>
                  </a:lnTo>
                  <a:lnTo>
                    <a:pt x="65659" y="44831"/>
                  </a:lnTo>
                  <a:lnTo>
                    <a:pt x="64135" y="44831"/>
                  </a:lnTo>
                  <a:lnTo>
                    <a:pt x="64135" y="46355"/>
                  </a:lnTo>
                  <a:lnTo>
                    <a:pt x="65659" y="47879"/>
                  </a:lnTo>
                  <a:lnTo>
                    <a:pt x="82423" y="47879"/>
                  </a:lnTo>
                  <a:lnTo>
                    <a:pt x="82423" y="43307"/>
                  </a:lnTo>
                  <a:close/>
                </a:path>
                <a:path w="354329" h="138429">
                  <a:moveTo>
                    <a:pt x="83947" y="35687"/>
                  </a:moveTo>
                  <a:lnTo>
                    <a:pt x="82423" y="35687"/>
                  </a:lnTo>
                  <a:lnTo>
                    <a:pt x="82423" y="34163"/>
                  </a:lnTo>
                  <a:lnTo>
                    <a:pt x="67183" y="34163"/>
                  </a:lnTo>
                  <a:lnTo>
                    <a:pt x="67183" y="35687"/>
                  </a:lnTo>
                  <a:lnTo>
                    <a:pt x="65659" y="35687"/>
                  </a:lnTo>
                  <a:lnTo>
                    <a:pt x="65659" y="38735"/>
                  </a:lnTo>
                  <a:lnTo>
                    <a:pt x="83947" y="38735"/>
                  </a:lnTo>
                  <a:lnTo>
                    <a:pt x="83947" y="35687"/>
                  </a:lnTo>
                  <a:close/>
                </a:path>
                <a:path w="354329" h="138429">
                  <a:moveTo>
                    <a:pt x="85598" y="26543"/>
                  </a:moveTo>
                  <a:lnTo>
                    <a:pt x="83947" y="26543"/>
                  </a:lnTo>
                  <a:lnTo>
                    <a:pt x="83947" y="24892"/>
                  </a:lnTo>
                  <a:lnTo>
                    <a:pt x="68707" y="24892"/>
                  </a:lnTo>
                  <a:lnTo>
                    <a:pt x="68707" y="26543"/>
                  </a:lnTo>
                  <a:lnTo>
                    <a:pt x="67183" y="26543"/>
                  </a:lnTo>
                  <a:lnTo>
                    <a:pt x="67183" y="29591"/>
                  </a:lnTo>
                  <a:lnTo>
                    <a:pt x="83947" y="29591"/>
                  </a:lnTo>
                  <a:lnTo>
                    <a:pt x="85598" y="28067"/>
                  </a:lnTo>
                  <a:lnTo>
                    <a:pt x="85598" y="26543"/>
                  </a:lnTo>
                  <a:close/>
                </a:path>
                <a:path w="354329" h="138429">
                  <a:moveTo>
                    <a:pt x="106934" y="35687"/>
                  </a:moveTo>
                  <a:lnTo>
                    <a:pt x="105410" y="35687"/>
                  </a:lnTo>
                  <a:lnTo>
                    <a:pt x="105410" y="34163"/>
                  </a:lnTo>
                  <a:lnTo>
                    <a:pt x="90170" y="34163"/>
                  </a:lnTo>
                  <a:lnTo>
                    <a:pt x="90170" y="35687"/>
                  </a:lnTo>
                  <a:lnTo>
                    <a:pt x="88646" y="35687"/>
                  </a:lnTo>
                  <a:lnTo>
                    <a:pt x="88646" y="38735"/>
                  </a:lnTo>
                  <a:lnTo>
                    <a:pt x="106934" y="38735"/>
                  </a:lnTo>
                  <a:lnTo>
                    <a:pt x="106934" y="35687"/>
                  </a:lnTo>
                  <a:close/>
                </a:path>
                <a:path w="354329" h="138429">
                  <a:moveTo>
                    <a:pt x="108458" y="26543"/>
                  </a:moveTo>
                  <a:lnTo>
                    <a:pt x="106934" y="26543"/>
                  </a:lnTo>
                  <a:lnTo>
                    <a:pt x="106934" y="24892"/>
                  </a:lnTo>
                  <a:lnTo>
                    <a:pt x="91694" y="24892"/>
                  </a:lnTo>
                  <a:lnTo>
                    <a:pt x="91694" y="26543"/>
                  </a:lnTo>
                  <a:lnTo>
                    <a:pt x="90170" y="26543"/>
                  </a:lnTo>
                  <a:lnTo>
                    <a:pt x="90170" y="29591"/>
                  </a:lnTo>
                  <a:lnTo>
                    <a:pt x="108458" y="29591"/>
                  </a:lnTo>
                  <a:lnTo>
                    <a:pt x="108458" y="26543"/>
                  </a:lnTo>
                  <a:close/>
                </a:path>
                <a:path w="354329" h="138429">
                  <a:moveTo>
                    <a:pt x="129794" y="35687"/>
                  </a:moveTo>
                  <a:lnTo>
                    <a:pt x="128270" y="35687"/>
                  </a:lnTo>
                  <a:lnTo>
                    <a:pt x="128270" y="34163"/>
                  </a:lnTo>
                  <a:lnTo>
                    <a:pt x="113030" y="34163"/>
                  </a:lnTo>
                  <a:lnTo>
                    <a:pt x="113030" y="35687"/>
                  </a:lnTo>
                  <a:lnTo>
                    <a:pt x="111506" y="35687"/>
                  </a:lnTo>
                  <a:lnTo>
                    <a:pt x="111506" y="38735"/>
                  </a:lnTo>
                  <a:lnTo>
                    <a:pt x="129794" y="38735"/>
                  </a:lnTo>
                  <a:lnTo>
                    <a:pt x="129794" y="35687"/>
                  </a:lnTo>
                  <a:close/>
                </a:path>
                <a:path w="354329" h="138429">
                  <a:moveTo>
                    <a:pt x="131318" y="26543"/>
                  </a:moveTo>
                  <a:lnTo>
                    <a:pt x="129794" y="26543"/>
                  </a:lnTo>
                  <a:lnTo>
                    <a:pt x="129794" y="24892"/>
                  </a:lnTo>
                  <a:lnTo>
                    <a:pt x="114554" y="24892"/>
                  </a:lnTo>
                  <a:lnTo>
                    <a:pt x="114554" y="26543"/>
                  </a:lnTo>
                  <a:lnTo>
                    <a:pt x="113030" y="26543"/>
                  </a:lnTo>
                  <a:lnTo>
                    <a:pt x="113030" y="29591"/>
                  </a:lnTo>
                  <a:lnTo>
                    <a:pt x="131318" y="29591"/>
                  </a:lnTo>
                  <a:lnTo>
                    <a:pt x="131318" y="26543"/>
                  </a:lnTo>
                  <a:close/>
                </a:path>
                <a:path w="354329" h="138429">
                  <a:moveTo>
                    <a:pt x="151257" y="44831"/>
                  </a:moveTo>
                  <a:lnTo>
                    <a:pt x="149733" y="44831"/>
                  </a:lnTo>
                  <a:lnTo>
                    <a:pt x="149733" y="43307"/>
                  </a:lnTo>
                  <a:lnTo>
                    <a:pt x="91694" y="43307"/>
                  </a:lnTo>
                  <a:lnTo>
                    <a:pt x="91694" y="44831"/>
                  </a:lnTo>
                  <a:lnTo>
                    <a:pt x="90170" y="44831"/>
                  </a:lnTo>
                  <a:lnTo>
                    <a:pt x="90170" y="47879"/>
                  </a:lnTo>
                  <a:lnTo>
                    <a:pt x="149733" y="47879"/>
                  </a:lnTo>
                  <a:lnTo>
                    <a:pt x="149733" y="46355"/>
                  </a:lnTo>
                  <a:lnTo>
                    <a:pt x="151257" y="46355"/>
                  </a:lnTo>
                  <a:lnTo>
                    <a:pt x="151257" y="44831"/>
                  </a:lnTo>
                  <a:close/>
                </a:path>
                <a:path w="354329" h="138429">
                  <a:moveTo>
                    <a:pt x="152781" y="35687"/>
                  </a:moveTo>
                  <a:lnTo>
                    <a:pt x="151257" y="34163"/>
                  </a:lnTo>
                  <a:lnTo>
                    <a:pt x="135890" y="34163"/>
                  </a:lnTo>
                  <a:lnTo>
                    <a:pt x="135890" y="35687"/>
                  </a:lnTo>
                  <a:lnTo>
                    <a:pt x="134366" y="35687"/>
                  </a:lnTo>
                  <a:lnTo>
                    <a:pt x="134366" y="37211"/>
                  </a:lnTo>
                  <a:lnTo>
                    <a:pt x="135890" y="37211"/>
                  </a:lnTo>
                  <a:lnTo>
                    <a:pt x="135890" y="38735"/>
                  </a:lnTo>
                  <a:lnTo>
                    <a:pt x="152781" y="38735"/>
                  </a:lnTo>
                  <a:lnTo>
                    <a:pt x="152781" y="35687"/>
                  </a:lnTo>
                  <a:close/>
                </a:path>
                <a:path w="354329" h="138429">
                  <a:moveTo>
                    <a:pt x="154305" y="26543"/>
                  </a:moveTo>
                  <a:lnTo>
                    <a:pt x="152781" y="26543"/>
                  </a:lnTo>
                  <a:lnTo>
                    <a:pt x="152781" y="24892"/>
                  </a:lnTo>
                  <a:lnTo>
                    <a:pt x="137414" y="24892"/>
                  </a:lnTo>
                  <a:lnTo>
                    <a:pt x="137414" y="26543"/>
                  </a:lnTo>
                  <a:lnTo>
                    <a:pt x="135890" y="26543"/>
                  </a:lnTo>
                  <a:lnTo>
                    <a:pt x="135890" y="29591"/>
                  </a:lnTo>
                  <a:lnTo>
                    <a:pt x="154305" y="29591"/>
                  </a:lnTo>
                  <a:lnTo>
                    <a:pt x="154305" y="26543"/>
                  </a:lnTo>
                  <a:close/>
                </a:path>
                <a:path w="354329" h="138429">
                  <a:moveTo>
                    <a:pt x="175641" y="43307"/>
                  </a:moveTo>
                  <a:lnTo>
                    <a:pt x="158877" y="43307"/>
                  </a:lnTo>
                  <a:lnTo>
                    <a:pt x="158877" y="44831"/>
                  </a:lnTo>
                  <a:lnTo>
                    <a:pt x="157353" y="44831"/>
                  </a:lnTo>
                  <a:lnTo>
                    <a:pt x="157353" y="46355"/>
                  </a:lnTo>
                  <a:lnTo>
                    <a:pt x="158877" y="46355"/>
                  </a:lnTo>
                  <a:lnTo>
                    <a:pt x="158877" y="47879"/>
                  </a:lnTo>
                  <a:lnTo>
                    <a:pt x="175641" y="47879"/>
                  </a:lnTo>
                  <a:lnTo>
                    <a:pt x="175641" y="43307"/>
                  </a:lnTo>
                  <a:close/>
                </a:path>
                <a:path w="354329" h="138429">
                  <a:moveTo>
                    <a:pt x="177165" y="37211"/>
                  </a:moveTo>
                  <a:lnTo>
                    <a:pt x="175641" y="35687"/>
                  </a:lnTo>
                  <a:lnTo>
                    <a:pt x="175641" y="34163"/>
                  </a:lnTo>
                  <a:lnTo>
                    <a:pt x="158877" y="34163"/>
                  </a:lnTo>
                  <a:lnTo>
                    <a:pt x="158877" y="38735"/>
                  </a:lnTo>
                  <a:lnTo>
                    <a:pt x="175641" y="38735"/>
                  </a:lnTo>
                  <a:lnTo>
                    <a:pt x="175641" y="37211"/>
                  </a:lnTo>
                  <a:lnTo>
                    <a:pt x="177165" y="37211"/>
                  </a:lnTo>
                  <a:close/>
                </a:path>
                <a:path w="354329" h="138429">
                  <a:moveTo>
                    <a:pt x="177165" y="26543"/>
                  </a:moveTo>
                  <a:lnTo>
                    <a:pt x="175641" y="26543"/>
                  </a:lnTo>
                  <a:lnTo>
                    <a:pt x="175641" y="24892"/>
                  </a:lnTo>
                  <a:lnTo>
                    <a:pt x="160401" y="24892"/>
                  </a:lnTo>
                  <a:lnTo>
                    <a:pt x="160401" y="26543"/>
                  </a:lnTo>
                  <a:lnTo>
                    <a:pt x="158877" y="26543"/>
                  </a:lnTo>
                  <a:lnTo>
                    <a:pt x="158877" y="29591"/>
                  </a:lnTo>
                  <a:lnTo>
                    <a:pt x="177165" y="29591"/>
                  </a:lnTo>
                  <a:lnTo>
                    <a:pt x="177165" y="26543"/>
                  </a:lnTo>
                  <a:close/>
                </a:path>
                <a:path w="354329" h="138429">
                  <a:moveTo>
                    <a:pt x="200152" y="44831"/>
                  </a:moveTo>
                  <a:lnTo>
                    <a:pt x="198628" y="44831"/>
                  </a:lnTo>
                  <a:lnTo>
                    <a:pt x="198628" y="43307"/>
                  </a:lnTo>
                  <a:lnTo>
                    <a:pt x="181737" y="43307"/>
                  </a:lnTo>
                  <a:lnTo>
                    <a:pt x="181737" y="47879"/>
                  </a:lnTo>
                  <a:lnTo>
                    <a:pt x="198628" y="47879"/>
                  </a:lnTo>
                  <a:lnTo>
                    <a:pt x="198628" y="46355"/>
                  </a:lnTo>
                  <a:lnTo>
                    <a:pt x="200152" y="46355"/>
                  </a:lnTo>
                  <a:lnTo>
                    <a:pt x="200152" y="44831"/>
                  </a:lnTo>
                  <a:close/>
                </a:path>
                <a:path w="354329" h="138429">
                  <a:moveTo>
                    <a:pt x="200152" y="35687"/>
                  </a:moveTo>
                  <a:lnTo>
                    <a:pt x="198628" y="35687"/>
                  </a:lnTo>
                  <a:lnTo>
                    <a:pt x="198628" y="34163"/>
                  </a:lnTo>
                  <a:lnTo>
                    <a:pt x="183261" y="34163"/>
                  </a:lnTo>
                  <a:lnTo>
                    <a:pt x="183261" y="35687"/>
                  </a:lnTo>
                  <a:lnTo>
                    <a:pt x="181737" y="35687"/>
                  </a:lnTo>
                  <a:lnTo>
                    <a:pt x="181737" y="38735"/>
                  </a:lnTo>
                  <a:lnTo>
                    <a:pt x="200152" y="38735"/>
                  </a:lnTo>
                  <a:lnTo>
                    <a:pt x="200152" y="35687"/>
                  </a:lnTo>
                  <a:close/>
                </a:path>
                <a:path w="354329" h="138429">
                  <a:moveTo>
                    <a:pt x="200152" y="26543"/>
                  </a:moveTo>
                  <a:lnTo>
                    <a:pt x="198628" y="26543"/>
                  </a:lnTo>
                  <a:lnTo>
                    <a:pt x="198628" y="24892"/>
                  </a:lnTo>
                  <a:lnTo>
                    <a:pt x="183261" y="24892"/>
                  </a:lnTo>
                  <a:lnTo>
                    <a:pt x="183261" y="26543"/>
                  </a:lnTo>
                  <a:lnTo>
                    <a:pt x="181737" y="26543"/>
                  </a:lnTo>
                  <a:lnTo>
                    <a:pt x="181737" y="29591"/>
                  </a:lnTo>
                  <a:lnTo>
                    <a:pt x="200152" y="29591"/>
                  </a:lnTo>
                  <a:lnTo>
                    <a:pt x="200152" y="26543"/>
                  </a:lnTo>
                  <a:close/>
                </a:path>
                <a:path w="354329" h="138429">
                  <a:moveTo>
                    <a:pt x="204724" y="93726"/>
                  </a:moveTo>
                  <a:lnTo>
                    <a:pt x="203200" y="93726"/>
                  </a:lnTo>
                  <a:lnTo>
                    <a:pt x="203200" y="92202"/>
                  </a:lnTo>
                  <a:lnTo>
                    <a:pt x="201676" y="90678"/>
                  </a:lnTo>
                  <a:lnTo>
                    <a:pt x="200152" y="90678"/>
                  </a:lnTo>
                  <a:lnTo>
                    <a:pt x="200152" y="89154"/>
                  </a:lnTo>
                  <a:lnTo>
                    <a:pt x="197104" y="89154"/>
                  </a:lnTo>
                  <a:lnTo>
                    <a:pt x="197104" y="87630"/>
                  </a:lnTo>
                  <a:lnTo>
                    <a:pt x="190881" y="87630"/>
                  </a:lnTo>
                  <a:lnTo>
                    <a:pt x="190881" y="86106"/>
                  </a:lnTo>
                  <a:lnTo>
                    <a:pt x="172593" y="86106"/>
                  </a:lnTo>
                  <a:lnTo>
                    <a:pt x="171069" y="87630"/>
                  </a:lnTo>
                  <a:lnTo>
                    <a:pt x="166497" y="87630"/>
                  </a:lnTo>
                  <a:lnTo>
                    <a:pt x="164973" y="89154"/>
                  </a:lnTo>
                  <a:lnTo>
                    <a:pt x="163449" y="89154"/>
                  </a:lnTo>
                  <a:lnTo>
                    <a:pt x="161925" y="90678"/>
                  </a:lnTo>
                  <a:lnTo>
                    <a:pt x="160401" y="90678"/>
                  </a:lnTo>
                  <a:lnTo>
                    <a:pt x="160401" y="92202"/>
                  </a:lnTo>
                  <a:lnTo>
                    <a:pt x="158877" y="92202"/>
                  </a:lnTo>
                  <a:lnTo>
                    <a:pt x="158877" y="93726"/>
                  </a:lnTo>
                  <a:lnTo>
                    <a:pt x="157353" y="95250"/>
                  </a:lnTo>
                  <a:lnTo>
                    <a:pt x="157353" y="98298"/>
                  </a:lnTo>
                  <a:lnTo>
                    <a:pt x="158877" y="98298"/>
                  </a:lnTo>
                  <a:lnTo>
                    <a:pt x="158877" y="99822"/>
                  </a:lnTo>
                  <a:lnTo>
                    <a:pt x="160401" y="99822"/>
                  </a:lnTo>
                  <a:lnTo>
                    <a:pt x="160401" y="101346"/>
                  </a:lnTo>
                  <a:lnTo>
                    <a:pt x="161925" y="101346"/>
                  </a:lnTo>
                  <a:lnTo>
                    <a:pt x="161925" y="102870"/>
                  </a:lnTo>
                  <a:lnTo>
                    <a:pt x="164973" y="102870"/>
                  </a:lnTo>
                  <a:lnTo>
                    <a:pt x="164973" y="104394"/>
                  </a:lnTo>
                  <a:lnTo>
                    <a:pt x="169545" y="104394"/>
                  </a:lnTo>
                  <a:lnTo>
                    <a:pt x="171069" y="105918"/>
                  </a:lnTo>
                  <a:lnTo>
                    <a:pt x="190881" y="105918"/>
                  </a:lnTo>
                  <a:lnTo>
                    <a:pt x="192405" y="104394"/>
                  </a:lnTo>
                  <a:lnTo>
                    <a:pt x="197104" y="104394"/>
                  </a:lnTo>
                  <a:lnTo>
                    <a:pt x="198628" y="102870"/>
                  </a:lnTo>
                  <a:lnTo>
                    <a:pt x="200152" y="102870"/>
                  </a:lnTo>
                  <a:lnTo>
                    <a:pt x="204724" y="98298"/>
                  </a:lnTo>
                  <a:lnTo>
                    <a:pt x="204724" y="93726"/>
                  </a:lnTo>
                  <a:close/>
                </a:path>
                <a:path w="354329" h="138429">
                  <a:moveTo>
                    <a:pt x="223012" y="44831"/>
                  </a:moveTo>
                  <a:lnTo>
                    <a:pt x="221488" y="44831"/>
                  </a:lnTo>
                  <a:lnTo>
                    <a:pt x="221488" y="43307"/>
                  </a:lnTo>
                  <a:lnTo>
                    <a:pt x="206248" y="43307"/>
                  </a:lnTo>
                  <a:lnTo>
                    <a:pt x="204724" y="44831"/>
                  </a:lnTo>
                  <a:lnTo>
                    <a:pt x="204724" y="47879"/>
                  </a:lnTo>
                  <a:lnTo>
                    <a:pt x="223012" y="47879"/>
                  </a:lnTo>
                  <a:lnTo>
                    <a:pt x="223012" y="44831"/>
                  </a:lnTo>
                  <a:close/>
                </a:path>
                <a:path w="354329" h="138429">
                  <a:moveTo>
                    <a:pt x="223012" y="35687"/>
                  </a:moveTo>
                  <a:lnTo>
                    <a:pt x="221488" y="35687"/>
                  </a:lnTo>
                  <a:lnTo>
                    <a:pt x="221488" y="34163"/>
                  </a:lnTo>
                  <a:lnTo>
                    <a:pt x="206248" y="34163"/>
                  </a:lnTo>
                  <a:lnTo>
                    <a:pt x="206248" y="35687"/>
                  </a:lnTo>
                  <a:lnTo>
                    <a:pt x="204724" y="35687"/>
                  </a:lnTo>
                  <a:lnTo>
                    <a:pt x="204724" y="38735"/>
                  </a:lnTo>
                  <a:lnTo>
                    <a:pt x="223012" y="38735"/>
                  </a:lnTo>
                  <a:lnTo>
                    <a:pt x="223012" y="35687"/>
                  </a:lnTo>
                  <a:close/>
                </a:path>
                <a:path w="354329" h="138429">
                  <a:moveTo>
                    <a:pt x="223012" y="26543"/>
                  </a:moveTo>
                  <a:lnTo>
                    <a:pt x="221488" y="26543"/>
                  </a:lnTo>
                  <a:lnTo>
                    <a:pt x="221488" y="24892"/>
                  </a:lnTo>
                  <a:lnTo>
                    <a:pt x="206248" y="24892"/>
                  </a:lnTo>
                  <a:lnTo>
                    <a:pt x="206248" y="26543"/>
                  </a:lnTo>
                  <a:lnTo>
                    <a:pt x="204724" y="26543"/>
                  </a:lnTo>
                  <a:lnTo>
                    <a:pt x="204724" y="29591"/>
                  </a:lnTo>
                  <a:lnTo>
                    <a:pt x="223012" y="29591"/>
                  </a:lnTo>
                  <a:lnTo>
                    <a:pt x="223012" y="26543"/>
                  </a:lnTo>
                  <a:close/>
                </a:path>
                <a:path w="354329" h="138429">
                  <a:moveTo>
                    <a:pt x="238252" y="83058"/>
                  </a:moveTo>
                  <a:lnTo>
                    <a:pt x="209296" y="83058"/>
                  </a:lnTo>
                  <a:lnTo>
                    <a:pt x="207772" y="81534"/>
                  </a:lnTo>
                  <a:lnTo>
                    <a:pt x="204724" y="80010"/>
                  </a:lnTo>
                  <a:lnTo>
                    <a:pt x="203200" y="78486"/>
                  </a:lnTo>
                  <a:lnTo>
                    <a:pt x="200152" y="78486"/>
                  </a:lnTo>
                  <a:lnTo>
                    <a:pt x="197104" y="76835"/>
                  </a:lnTo>
                  <a:lnTo>
                    <a:pt x="192405" y="76835"/>
                  </a:lnTo>
                  <a:lnTo>
                    <a:pt x="190881" y="75311"/>
                  </a:lnTo>
                  <a:lnTo>
                    <a:pt x="171069" y="75311"/>
                  </a:lnTo>
                  <a:lnTo>
                    <a:pt x="169545" y="76835"/>
                  </a:lnTo>
                  <a:lnTo>
                    <a:pt x="164973" y="76835"/>
                  </a:lnTo>
                  <a:lnTo>
                    <a:pt x="163449" y="78486"/>
                  </a:lnTo>
                  <a:lnTo>
                    <a:pt x="158877" y="78486"/>
                  </a:lnTo>
                  <a:lnTo>
                    <a:pt x="157353" y="80010"/>
                  </a:lnTo>
                  <a:lnTo>
                    <a:pt x="155829" y="80010"/>
                  </a:lnTo>
                  <a:lnTo>
                    <a:pt x="154305" y="81534"/>
                  </a:lnTo>
                  <a:lnTo>
                    <a:pt x="126746" y="81534"/>
                  </a:lnTo>
                  <a:lnTo>
                    <a:pt x="126746" y="86106"/>
                  </a:lnTo>
                  <a:lnTo>
                    <a:pt x="155829" y="86106"/>
                  </a:lnTo>
                  <a:lnTo>
                    <a:pt x="155829" y="84582"/>
                  </a:lnTo>
                  <a:lnTo>
                    <a:pt x="158877" y="84582"/>
                  </a:lnTo>
                  <a:lnTo>
                    <a:pt x="160401" y="83058"/>
                  </a:lnTo>
                  <a:lnTo>
                    <a:pt x="163449" y="83058"/>
                  </a:lnTo>
                  <a:lnTo>
                    <a:pt x="164973" y="81534"/>
                  </a:lnTo>
                  <a:lnTo>
                    <a:pt x="169545" y="81534"/>
                  </a:lnTo>
                  <a:lnTo>
                    <a:pt x="171069" y="80010"/>
                  </a:lnTo>
                  <a:lnTo>
                    <a:pt x="190881" y="80010"/>
                  </a:lnTo>
                  <a:lnTo>
                    <a:pt x="193929" y="81534"/>
                  </a:lnTo>
                  <a:lnTo>
                    <a:pt x="195580" y="81534"/>
                  </a:lnTo>
                  <a:lnTo>
                    <a:pt x="198628" y="83058"/>
                  </a:lnTo>
                  <a:lnTo>
                    <a:pt x="200152" y="83058"/>
                  </a:lnTo>
                  <a:lnTo>
                    <a:pt x="206248" y="86106"/>
                  </a:lnTo>
                  <a:lnTo>
                    <a:pt x="207772" y="86106"/>
                  </a:lnTo>
                  <a:lnTo>
                    <a:pt x="209296" y="87630"/>
                  </a:lnTo>
                  <a:lnTo>
                    <a:pt x="236728" y="87630"/>
                  </a:lnTo>
                  <a:lnTo>
                    <a:pt x="236728" y="86106"/>
                  </a:lnTo>
                  <a:lnTo>
                    <a:pt x="238252" y="86106"/>
                  </a:lnTo>
                  <a:lnTo>
                    <a:pt x="238252" y="83058"/>
                  </a:lnTo>
                  <a:close/>
                </a:path>
                <a:path w="354329" h="138429">
                  <a:moveTo>
                    <a:pt x="245872" y="44831"/>
                  </a:moveTo>
                  <a:lnTo>
                    <a:pt x="244348" y="43307"/>
                  </a:lnTo>
                  <a:lnTo>
                    <a:pt x="229108" y="43307"/>
                  </a:lnTo>
                  <a:lnTo>
                    <a:pt x="229108" y="44831"/>
                  </a:lnTo>
                  <a:lnTo>
                    <a:pt x="227584" y="44831"/>
                  </a:lnTo>
                  <a:lnTo>
                    <a:pt x="227584" y="47879"/>
                  </a:lnTo>
                  <a:lnTo>
                    <a:pt x="245872" y="47879"/>
                  </a:lnTo>
                  <a:lnTo>
                    <a:pt x="245872" y="44831"/>
                  </a:lnTo>
                  <a:close/>
                </a:path>
                <a:path w="354329" h="138429">
                  <a:moveTo>
                    <a:pt x="245872" y="35687"/>
                  </a:moveTo>
                  <a:lnTo>
                    <a:pt x="244348" y="35687"/>
                  </a:lnTo>
                  <a:lnTo>
                    <a:pt x="244348" y="34163"/>
                  </a:lnTo>
                  <a:lnTo>
                    <a:pt x="229108" y="34163"/>
                  </a:lnTo>
                  <a:lnTo>
                    <a:pt x="229108" y="35687"/>
                  </a:lnTo>
                  <a:lnTo>
                    <a:pt x="227584" y="35687"/>
                  </a:lnTo>
                  <a:lnTo>
                    <a:pt x="227584" y="38735"/>
                  </a:lnTo>
                  <a:lnTo>
                    <a:pt x="245872" y="38735"/>
                  </a:lnTo>
                  <a:lnTo>
                    <a:pt x="245872" y="35687"/>
                  </a:lnTo>
                  <a:close/>
                </a:path>
                <a:path w="354329" h="138429">
                  <a:moveTo>
                    <a:pt x="245872" y="26543"/>
                  </a:moveTo>
                  <a:lnTo>
                    <a:pt x="244348" y="26543"/>
                  </a:lnTo>
                  <a:lnTo>
                    <a:pt x="244348" y="24892"/>
                  </a:lnTo>
                  <a:lnTo>
                    <a:pt x="229108" y="24892"/>
                  </a:lnTo>
                  <a:lnTo>
                    <a:pt x="229108" y="26543"/>
                  </a:lnTo>
                  <a:lnTo>
                    <a:pt x="227584" y="26543"/>
                  </a:lnTo>
                  <a:lnTo>
                    <a:pt x="227584" y="29591"/>
                  </a:lnTo>
                  <a:lnTo>
                    <a:pt x="245872" y="29591"/>
                  </a:lnTo>
                  <a:lnTo>
                    <a:pt x="245872" y="26543"/>
                  </a:lnTo>
                  <a:close/>
                </a:path>
                <a:path w="354329" h="138429">
                  <a:moveTo>
                    <a:pt x="267335" y="24892"/>
                  </a:moveTo>
                  <a:lnTo>
                    <a:pt x="258191" y="24892"/>
                  </a:lnTo>
                  <a:lnTo>
                    <a:pt x="258191" y="26543"/>
                  </a:lnTo>
                  <a:lnTo>
                    <a:pt x="256667" y="28067"/>
                  </a:lnTo>
                  <a:lnTo>
                    <a:pt x="258191" y="28067"/>
                  </a:lnTo>
                  <a:lnTo>
                    <a:pt x="258191" y="29591"/>
                  </a:lnTo>
                  <a:lnTo>
                    <a:pt x="267335" y="29591"/>
                  </a:lnTo>
                  <a:lnTo>
                    <a:pt x="267335" y="24892"/>
                  </a:lnTo>
                  <a:close/>
                </a:path>
                <a:path w="354329" h="138429">
                  <a:moveTo>
                    <a:pt x="268859" y="35687"/>
                  </a:moveTo>
                  <a:lnTo>
                    <a:pt x="267335" y="35687"/>
                  </a:lnTo>
                  <a:lnTo>
                    <a:pt x="267335" y="34163"/>
                  </a:lnTo>
                  <a:lnTo>
                    <a:pt x="259715" y="34163"/>
                  </a:lnTo>
                  <a:lnTo>
                    <a:pt x="259715" y="35687"/>
                  </a:lnTo>
                  <a:lnTo>
                    <a:pt x="258191" y="35687"/>
                  </a:lnTo>
                  <a:lnTo>
                    <a:pt x="258191" y="38735"/>
                  </a:lnTo>
                  <a:lnTo>
                    <a:pt x="268859" y="38735"/>
                  </a:lnTo>
                  <a:lnTo>
                    <a:pt x="268859" y="35687"/>
                  </a:lnTo>
                  <a:close/>
                </a:path>
                <a:path w="354329" h="138429">
                  <a:moveTo>
                    <a:pt x="284099" y="26543"/>
                  </a:moveTo>
                  <a:lnTo>
                    <a:pt x="282575" y="26543"/>
                  </a:lnTo>
                  <a:lnTo>
                    <a:pt x="282575" y="24892"/>
                  </a:lnTo>
                  <a:lnTo>
                    <a:pt x="274955" y="24892"/>
                  </a:lnTo>
                  <a:lnTo>
                    <a:pt x="273431" y="26543"/>
                  </a:lnTo>
                  <a:lnTo>
                    <a:pt x="273431" y="29591"/>
                  </a:lnTo>
                  <a:lnTo>
                    <a:pt x="284099" y="29591"/>
                  </a:lnTo>
                  <a:lnTo>
                    <a:pt x="284099" y="26543"/>
                  </a:lnTo>
                  <a:close/>
                </a:path>
                <a:path w="354329" h="138429">
                  <a:moveTo>
                    <a:pt x="285623" y="44831"/>
                  </a:moveTo>
                  <a:lnTo>
                    <a:pt x="284099" y="44831"/>
                  </a:lnTo>
                  <a:lnTo>
                    <a:pt x="284099" y="43307"/>
                  </a:lnTo>
                  <a:lnTo>
                    <a:pt x="261239" y="43307"/>
                  </a:lnTo>
                  <a:lnTo>
                    <a:pt x="261239" y="44831"/>
                  </a:lnTo>
                  <a:lnTo>
                    <a:pt x="259715" y="44831"/>
                  </a:lnTo>
                  <a:lnTo>
                    <a:pt x="259715" y="47879"/>
                  </a:lnTo>
                  <a:lnTo>
                    <a:pt x="284099" y="47879"/>
                  </a:lnTo>
                  <a:lnTo>
                    <a:pt x="284099" y="46355"/>
                  </a:lnTo>
                  <a:lnTo>
                    <a:pt x="285623" y="46355"/>
                  </a:lnTo>
                  <a:lnTo>
                    <a:pt x="285623" y="44831"/>
                  </a:lnTo>
                  <a:close/>
                </a:path>
                <a:path w="354329" h="138429">
                  <a:moveTo>
                    <a:pt x="285623" y="37211"/>
                  </a:moveTo>
                  <a:lnTo>
                    <a:pt x="284099" y="35687"/>
                  </a:lnTo>
                  <a:lnTo>
                    <a:pt x="284099" y="34163"/>
                  </a:lnTo>
                  <a:lnTo>
                    <a:pt x="274955" y="34163"/>
                  </a:lnTo>
                  <a:lnTo>
                    <a:pt x="274955" y="35687"/>
                  </a:lnTo>
                  <a:lnTo>
                    <a:pt x="273431" y="37211"/>
                  </a:lnTo>
                  <a:lnTo>
                    <a:pt x="274955" y="37211"/>
                  </a:lnTo>
                  <a:lnTo>
                    <a:pt x="274955" y="38735"/>
                  </a:lnTo>
                  <a:lnTo>
                    <a:pt x="284099" y="38735"/>
                  </a:lnTo>
                  <a:lnTo>
                    <a:pt x="284099" y="37211"/>
                  </a:lnTo>
                  <a:lnTo>
                    <a:pt x="285623" y="37211"/>
                  </a:lnTo>
                  <a:close/>
                </a:path>
                <a:path w="354329" h="138429">
                  <a:moveTo>
                    <a:pt x="285623" y="0"/>
                  </a:moveTo>
                  <a:lnTo>
                    <a:pt x="74803" y="0"/>
                  </a:lnTo>
                  <a:lnTo>
                    <a:pt x="74803" y="3810"/>
                  </a:lnTo>
                  <a:lnTo>
                    <a:pt x="74803" y="5080"/>
                  </a:lnTo>
                  <a:lnTo>
                    <a:pt x="284099" y="5080"/>
                  </a:lnTo>
                  <a:lnTo>
                    <a:pt x="284099" y="3810"/>
                  </a:lnTo>
                  <a:lnTo>
                    <a:pt x="285623" y="3810"/>
                  </a:lnTo>
                  <a:lnTo>
                    <a:pt x="285623" y="0"/>
                  </a:lnTo>
                  <a:close/>
                </a:path>
                <a:path w="354329" h="138429">
                  <a:moveTo>
                    <a:pt x="299339" y="26543"/>
                  </a:moveTo>
                  <a:lnTo>
                    <a:pt x="297815" y="26543"/>
                  </a:lnTo>
                  <a:lnTo>
                    <a:pt x="297815" y="24892"/>
                  </a:lnTo>
                  <a:lnTo>
                    <a:pt x="290195" y="24892"/>
                  </a:lnTo>
                  <a:lnTo>
                    <a:pt x="290195" y="26543"/>
                  </a:lnTo>
                  <a:lnTo>
                    <a:pt x="288671" y="26543"/>
                  </a:lnTo>
                  <a:lnTo>
                    <a:pt x="288671" y="29591"/>
                  </a:lnTo>
                  <a:lnTo>
                    <a:pt x="299339" y="29591"/>
                  </a:lnTo>
                  <a:lnTo>
                    <a:pt x="299339" y="26543"/>
                  </a:lnTo>
                  <a:close/>
                </a:path>
                <a:path w="354329" h="138429">
                  <a:moveTo>
                    <a:pt x="300863" y="35687"/>
                  </a:moveTo>
                  <a:lnTo>
                    <a:pt x="299339" y="35687"/>
                  </a:lnTo>
                  <a:lnTo>
                    <a:pt x="299339" y="34163"/>
                  </a:lnTo>
                  <a:lnTo>
                    <a:pt x="291719" y="34163"/>
                  </a:lnTo>
                  <a:lnTo>
                    <a:pt x="290195" y="35687"/>
                  </a:lnTo>
                  <a:lnTo>
                    <a:pt x="290195" y="38735"/>
                  </a:lnTo>
                  <a:lnTo>
                    <a:pt x="300863" y="38735"/>
                  </a:lnTo>
                  <a:lnTo>
                    <a:pt x="300863" y="35687"/>
                  </a:lnTo>
                  <a:close/>
                </a:path>
                <a:path w="354329" h="138429">
                  <a:moveTo>
                    <a:pt x="302387" y="44831"/>
                  </a:moveTo>
                  <a:lnTo>
                    <a:pt x="300863" y="44831"/>
                  </a:lnTo>
                  <a:lnTo>
                    <a:pt x="300863" y="43307"/>
                  </a:lnTo>
                  <a:lnTo>
                    <a:pt x="291719" y="43307"/>
                  </a:lnTo>
                  <a:lnTo>
                    <a:pt x="291719" y="47879"/>
                  </a:lnTo>
                  <a:lnTo>
                    <a:pt x="302387" y="47879"/>
                  </a:lnTo>
                  <a:lnTo>
                    <a:pt x="302387" y="44831"/>
                  </a:lnTo>
                  <a:close/>
                </a:path>
                <a:path w="354329" h="138429">
                  <a:moveTo>
                    <a:pt x="314706" y="26543"/>
                  </a:moveTo>
                  <a:lnTo>
                    <a:pt x="313182" y="26543"/>
                  </a:lnTo>
                  <a:lnTo>
                    <a:pt x="313182" y="24892"/>
                  </a:lnTo>
                  <a:lnTo>
                    <a:pt x="305562" y="24892"/>
                  </a:lnTo>
                  <a:lnTo>
                    <a:pt x="305562" y="26543"/>
                  </a:lnTo>
                  <a:lnTo>
                    <a:pt x="303911" y="26543"/>
                  </a:lnTo>
                  <a:lnTo>
                    <a:pt x="303911" y="29591"/>
                  </a:lnTo>
                  <a:lnTo>
                    <a:pt x="314706" y="29591"/>
                  </a:lnTo>
                  <a:lnTo>
                    <a:pt x="314706" y="26543"/>
                  </a:lnTo>
                  <a:close/>
                </a:path>
                <a:path w="354329" h="138429">
                  <a:moveTo>
                    <a:pt x="316230" y="35687"/>
                  </a:moveTo>
                  <a:lnTo>
                    <a:pt x="314706" y="35687"/>
                  </a:lnTo>
                  <a:lnTo>
                    <a:pt x="314706" y="34163"/>
                  </a:lnTo>
                  <a:lnTo>
                    <a:pt x="307086" y="34163"/>
                  </a:lnTo>
                  <a:lnTo>
                    <a:pt x="307086" y="35687"/>
                  </a:lnTo>
                  <a:lnTo>
                    <a:pt x="305562" y="35687"/>
                  </a:lnTo>
                  <a:lnTo>
                    <a:pt x="305562" y="38735"/>
                  </a:lnTo>
                  <a:lnTo>
                    <a:pt x="316230" y="38735"/>
                  </a:lnTo>
                  <a:lnTo>
                    <a:pt x="316230" y="35687"/>
                  </a:lnTo>
                  <a:close/>
                </a:path>
                <a:path w="354329" h="138429">
                  <a:moveTo>
                    <a:pt x="317754" y="43307"/>
                  </a:moveTo>
                  <a:lnTo>
                    <a:pt x="308610" y="43307"/>
                  </a:lnTo>
                  <a:lnTo>
                    <a:pt x="307086" y="44831"/>
                  </a:lnTo>
                  <a:lnTo>
                    <a:pt x="307086" y="47879"/>
                  </a:lnTo>
                  <a:lnTo>
                    <a:pt x="317754" y="47879"/>
                  </a:lnTo>
                  <a:lnTo>
                    <a:pt x="317754" y="43307"/>
                  </a:lnTo>
                  <a:close/>
                </a:path>
                <a:path w="354329" h="138429">
                  <a:moveTo>
                    <a:pt x="322326" y="58547"/>
                  </a:moveTo>
                  <a:lnTo>
                    <a:pt x="320802" y="58547"/>
                  </a:lnTo>
                  <a:lnTo>
                    <a:pt x="320802" y="57023"/>
                  </a:lnTo>
                  <a:lnTo>
                    <a:pt x="36703" y="57023"/>
                  </a:lnTo>
                  <a:lnTo>
                    <a:pt x="36703" y="58547"/>
                  </a:lnTo>
                  <a:lnTo>
                    <a:pt x="35179" y="58547"/>
                  </a:lnTo>
                  <a:lnTo>
                    <a:pt x="35179" y="61595"/>
                  </a:lnTo>
                  <a:lnTo>
                    <a:pt x="322326" y="61595"/>
                  </a:lnTo>
                  <a:lnTo>
                    <a:pt x="322326" y="58547"/>
                  </a:lnTo>
                  <a:close/>
                </a:path>
                <a:path w="354329" h="138429">
                  <a:moveTo>
                    <a:pt x="325374" y="75311"/>
                  </a:moveTo>
                  <a:lnTo>
                    <a:pt x="245872" y="75311"/>
                  </a:lnTo>
                  <a:lnTo>
                    <a:pt x="242824" y="73787"/>
                  </a:lnTo>
                  <a:lnTo>
                    <a:pt x="241300" y="73787"/>
                  </a:lnTo>
                  <a:lnTo>
                    <a:pt x="239776" y="72263"/>
                  </a:lnTo>
                  <a:lnTo>
                    <a:pt x="235204" y="72263"/>
                  </a:lnTo>
                  <a:lnTo>
                    <a:pt x="232156" y="70739"/>
                  </a:lnTo>
                  <a:lnTo>
                    <a:pt x="229108" y="70739"/>
                  </a:lnTo>
                  <a:lnTo>
                    <a:pt x="226060" y="69215"/>
                  </a:lnTo>
                  <a:lnTo>
                    <a:pt x="221488" y="69215"/>
                  </a:lnTo>
                  <a:lnTo>
                    <a:pt x="218440" y="67691"/>
                  </a:lnTo>
                  <a:lnTo>
                    <a:pt x="209296" y="67691"/>
                  </a:lnTo>
                  <a:lnTo>
                    <a:pt x="204724" y="66167"/>
                  </a:lnTo>
                  <a:lnTo>
                    <a:pt x="195580" y="66167"/>
                  </a:lnTo>
                  <a:lnTo>
                    <a:pt x="190881" y="64643"/>
                  </a:lnTo>
                  <a:lnTo>
                    <a:pt x="164973" y="64643"/>
                  </a:lnTo>
                  <a:lnTo>
                    <a:pt x="158877" y="66167"/>
                  </a:lnTo>
                  <a:lnTo>
                    <a:pt x="152781" y="66167"/>
                  </a:lnTo>
                  <a:lnTo>
                    <a:pt x="146685" y="67691"/>
                  </a:lnTo>
                  <a:lnTo>
                    <a:pt x="142113" y="69215"/>
                  </a:lnTo>
                  <a:lnTo>
                    <a:pt x="135890" y="69215"/>
                  </a:lnTo>
                  <a:lnTo>
                    <a:pt x="123698" y="72263"/>
                  </a:lnTo>
                  <a:lnTo>
                    <a:pt x="117602" y="75311"/>
                  </a:lnTo>
                  <a:lnTo>
                    <a:pt x="30607" y="75311"/>
                  </a:lnTo>
                  <a:lnTo>
                    <a:pt x="30607" y="78486"/>
                  </a:lnTo>
                  <a:lnTo>
                    <a:pt x="32131" y="78486"/>
                  </a:lnTo>
                  <a:lnTo>
                    <a:pt x="32131" y="80010"/>
                  </a:lnTo>
                  <a:lnTo>
                    <a:pt x="119126" y="80010"/>
                  </a:lnTo>
                  <a:lnTo>
                    <a:pt x="125222" y="76835"/>
                  </a:lnTo>
                  <a:lnTo>
                    <a:pt x="137414" y="73787"/>
                  </a:lnTo>
                  <a:lnTo>
                    <a:pt x="142113" y="72263"/>
                  </a:lnTo>
                  <a:lnTo>
                    <a:pt x="148209" y="72263"/>
                  </a:lnTo>
                  <a:lnTo>
                    <a:pt x="154305" y="70739"/>
                  </a:lnTo>
                  <a:lnTo>
                    <a:pt x="158877" y="70739"/>
                  </a:lnTo>
                  <a:lnTo>
                    <a:pt x="164973" y="69215"/>
                  </a:lnTo>
                  <a:lnTo>
                    <a:pt x="190881" y="69215"/>
                  </a:lnTo>
                  <a:lnTo>
                    <a:pt x="195580" y="70739"/>
                  </a:lnTo>
                  <a:lnTo>
                    <a:pt x="209296" y="70739"/>
                  </a:lnTo>
                  <a:lnTo>
                    <a:pt x="213868" y="72263"/>
                  </a:lnTo>
                  <a:lnTo>
                    <a:pt x="216916" y="72263"/>
                  </a:lnTo>
                  <a:lnTo>
                    <a:pt x="221488" y="73787"/>
                  </a:lnTo>
                  <a:lnTo>
                    <a:pt x="224536" y="73787"/>
                  </a:lnTo>
                  <a:lnTo>
                    <a:pt x="227584" y="75311"/>
                  </a:lnTo>
                  <a:lnTo>
                    <a:pt x="233680" y="75311"/>
                  </a:lnTo>
                  <a:lnTo>
                    <a:pt x="235204" y="76835"/>
                  </a:lnTo>
                  <a:lnTo>
                    <a:pt x="238252" y="76835"/>
                  </a:lnTo>
                  <a:lnTo>
                    <a:pt x="239776" y="78486"/>
                  </a:lnTo>
                  <a:lnTo>
                    <a:pt x="244348" y="78486"/>
                  </a:lnTo>
                  <a:lnTo>
                    <a:pt x="244348" y="80010"/>
                  </a:lnTo>
                  <a:lnTo>
                    <a:pt x="323850" y="80010"/>
                  </a:lnTo>
                  <a:lnTo>
                    <a:pt x="323850" y="78486"/>
                  </a:lnTo>
                  <a:lnTo>
                    <a:pt x="325374" y="78486"/>
                  </a:lnTo>
                  <a:lnTo>
                    <a:pt x="325374" y="75311"/>
                  </a:lnTo>
                  <a:close/>
                </a:path>
                <a:path w="354329" h="138429">
                  <a:moveTo>
                    <a:pt x="340614" y="115062"/>
                  </a:moveTo>
                  <a:lnTo>
                    <a:pt x="339090" y="115062"/>
                  </a:lnTo>
                  <a:lnTo>
                    <a:pt x="339090" y="113538"/>
                  </a:lnTo>
                  <a:lnTo>
                    <a:pt x="209296" y="113538"/>
                  </a:lnTo>
                  <a:lnTo>
                    <a:pt x="210820" y="112014"/>
                  </a:lnTo>
                  <a:lnTo>
                    <a:pt x="213868" y="112014"/>
                  </a:lnTo>
                  <a:lnTo>
                    <a:pt x="215392" y="110490"/>
                  </a:lnTo>
                  <a:lnTo>
                    <a:pt x="216916" y="110490"/>
                  </a:lnTo>
                  <a:lnTo>
                    <a:pt x="218440" y="108966"/>
                  </a:lnTo>
                  <a:lnTo>
                    <a:pt x="221488" y="108966"/>
                  </a:lnTo>
                  <a:lnTo>
                    <a:pt x="221488" y="107442"/>
                  </a:lnTo>
                  <a:lnTo>
                    <a:pt x="223012" y="107442"/>
                  </a:lnTo>
                  <a:lnTo>
                    <a:pt x="224536" y="105918"/>
                  </a:lnTo>
                  <a:lnTo>
                    <a:pt x="226060" y="105918"/>
                  </a:lnTo>
                  <a:lnTo>
                    <a:pt x="226060" y="104394"/>
                  </a:lnTo>
                  <a:lnTo>
                    <a:pt x="227584" y="104394"/>
                  </a:lnTo>
                  <a:lnTo>
                    <a:pt x="227584" y="102870"/>
                  </a:lnTo>
                  <a:lnTo>
                    <a:pt x="229108" y="102870"/>
                  </a:lnTo>
                  <a:lnTo>
                    <a:pt x="229108" y="101346"/>
                  </a:lnTo>
                  <a:lnTo>
                    <a:pt x="230632" y="99822"/>
                  </a:lnTo>
                  <a:lnTo>
                    <a:pt x="230632" y="98298"/>
                  </a:lnTo>
                  <a:lnTo>
                    <a:pt x="232156" y="96774"/>
                  </a:lnTo>
                  <a:lnTo>
                    <a:pt x="232156" y="93726"/>
                  </a:lnTo>
                  <a:lnTo>
                    <a:pt x="230632" y="93726"/>
                  </a:lnTo>
                  <a:lnTo>
                    <a:pt x="230632" y="92202"/>
                  </a:lnTo>
                  <a:lnTo>
                    <a:pt x="227584" y="92202"/>
                  </a:lnTo>
                  <a:lnTo>
                    <a:pt x="227584" y="96774"/>
                  </a:lnTo>
                  <a:lnTo>
                    <a:pt x="226060" y="98298"/>
                  </a:lnTo>
                  <a:lnTo>
                    <a:pt x="226060" y="99822"/>
                  </a:lnTo>
                  <a:lnTo>
                    <a:pt x="224536" y="99822"/>
                  </a:lnTo>
                  <a:lnTo>
                    <a:pt x="224536" y="101346"/>
                  </a:lnTo>
                  <a:lnTo>
                    <a:pt x="223012" y="101346"/>
                  </a:lnTo>
                  <a:lnTo>
                    <a:pt x="219964" y="104394"/>
                  </a:lnTo>
                  <a:lnTo>
                    <a:pt x="216916" y="104394"/>
                  </a:lnTo>
                  <a:lnTo>
                    <a:pt x="215392" y="105918"/>
                  </a:lnTo>
                  <a:lnTo>
                    <a:pt x="213868" y="105918"/>
                  </a:lnTo>
                  <a:lnTo>
                    <a:pt x="212344" y="107442"/>
                  </a:lnTo>
                  <a:lnTo>
                    <a:pt x="209296" y="107442"/>
                  </a:lnTo>
                  <a:lnTo>
                    <a:pt x="207772" y="108966"/>
                  </a:lnTo>
                  <a:lnTo>
                    <a:pt x="204724" y="108966"/>
                  </a:lnTo>
                  <a:lnTo>
                    <a:pt x="201676" y="110490"/>
                  </a:lnTo>
                  <a:lnTo>
                    <a:pt x="195580" y="110490"/>
                  </a:lnTo>
                  <a:lnTo>
                    <a:pt x="193929" y="112014"/>
                  </a:lnTo>
                  <a:lnTo>
                    <a:pt x="169545" y="112014"/>
                  </a:lnTo>
                  <a:lnTo>
                    <a:pt x="168021" y="110490"/>
                  </a:lnTo>
                  <a:lnTo>
                    <a:pt x="160401" y="110490"/>
                  </a:lnTo>
                  <a:lnTo>
                    <a:pt x="158877" y="108966"/>
                  </a:lnTo>
                  <a:lnTo>
                    <a:pt x="154305" y="108966"/>
                  </a:lnTo>
                  <a:lnTo>
                    <a:pt x="152781" y="107442"/>
                  </a:lnTo>
                  <a:lnTo>
                    <a:pt x="148209" y="107442"/>
                  </a:lnTo>
                  <a:lnTo>
                    <a:pt x="148209" y="105918"/>
                  </a:lnTo>
                  <a:lnTo>
                    <a:pt x="145161" y="105918"/>
                  </a:lnTo>
                  <a:lnTo>
                    <a:pt x="142113" y="102870"/>
                  </a:lnTo>
                  <a:lnTo>
                    <a:pt x="140589" y="102870"/>
                  </a:lnTo>
                  <a:lnTo>
                    <a:pt x="138938" y="101346"/>
                  </a:lnTo>
                  <a:lnTo>
                    <a:pt x="137414" y="99822"/>
                  </a:lnTo>
                  <a:lnTo>
                    <a:pt x="137414" y="98298"/>
                  </a:lnTo>
                  <a:lnTo>
                    <a:pt x="135890" y="98298"/>
                  </a:lnTo>
                  <a:lnTo>
                    <a:pt x="135890" y="93726"/>
                  </a:lnTo>
                  <a:lnTo>
                    <a:pt x="134366" y="93726"/>
                  </a:lnTo>
                  <a:lnTo>
                    <a:pt x="134366" y="92202"/>
                  </a:lnTo>
                  <a:lnTo>
                    <a:pt x="131318" y="92202"/>
                  </a:lnTo>
                  <a:lnTo>
                    <a:pt x="131318" y="99822"/>
                  </a:lnTo>
                  <a:lnTo>
                    <a:pt x="132842" y="99822"/>
                  </a:lnTo>
                  <a:lnTo>
                    <a:pt x="132842" y="101346"/>
                  </a:lnTo>
                  <a:lnTo>
                    <a:pt x="137414" y="105918"/>
                  </a:lnTo>
                  <a:lnTo>
                    <a:pt x="138938" y="105918"/>
                  </a:lnTo>
                  <a:lnTo>
                    <a:pt x="138938" y="107442"/>
                  </a:lnTo>
                  <a:lnTo>
                    <a:pt x="140589" y="107442"/>
                  </a:lnTo>
                  <a:lnTo>
                    <a:pt x="142113" y="108966"/>
                  </a:lnTo>
                  <a:lnTo>
                    <a:pt x="143637" y="108966"/>
                  </a:lnTo>
                  <a:lnTo>
                    <a:pt x="145161" y="110490"/>
                  </a:lnTo>
                  <a:lnTo>
                    <a:pt x="146685" y="110490"/>
                  </a:lnTo>
                  <a:lnTo>
                    <a:pt x="148209" y="112014"/>
                  </a:lnTo>
                  <a:lnTo>
                    <a:pt x="151257" y="112014"/>
                  </a:lnTo>
                  <a:lnTo>
                    <a:pt x="152781" y="113538"/>
                  </a:lnTo>
                  <a:lnTo>
                    <a:pt x="18288" y="113538"/>
                  </a:lnTo>
                  <a:lnTo>
                    <a:pt x="18288" y="115062"/>
                  </a:lnTo>
                  <a:lnTo>
                    <a:pt x="16764" y="115062"/>
                  </a:lnTo>
                  <a:lnTo>
                    <a:pt x="16764" y="118110"/>
                  </a:lnTo>
                  <a:lnTo>
                    <a:pt x="340614" y="118110"/>
                  </a:lnTo>
                  <a:lnTo>
                    <a:pt x="340614" y="115062"/>
                  </a:lnTo>
                  <a:close/>
                </a:path>
                <a:path w="354329" h="138429">
                  <a:moveTo>
                    <a:pt x="354330" y="122682"/>
                  </a:moveTo>
                  <a:lnTo>
                    <a:pt x="352806" y="121158"/>
                  </a:lnTo>
                  <a:lnTo>
                    <a:pt x="351282" y="121158"/>
                  </a:lnTo>
                  <a:lnTo>
                    <a:pt x="351282" y="119634"/>
                  </a:lnTo>
                  <a:lnTo>
                    <a:pt x="346710" y="119634"/>
                  </a:lnTo>
                  <a:lnTo>
                    <a:pt x="346710" y="121158"/>
                  </a:lnTo>
                  <a:lnTo>
                    <a:pt x="345186" y="121158"/>
                  </a:lnTo>
                  <a:lnTo>
                    <a:pt x="345186" y="122682"/>
                  </a:lnTo>
                  <a:lnTo>
                    <a:pt x="343662" y="124206"/>
                  </a:lnTo>
                  <a:lnTo>
                    <a:pt x="343662" y="127254"/>
                  </a:lnTo>
                  <a:lnTo>
                    <a:pt x="10668" y="127254"/>
                  </a:lnTo>
                  <a:lnTo>
                    <a:pt x="10668" y="116586"/>
                  </a:lnTo>
                  <a:lnTo>
                    <a:pt x="12192" y="112014"/>
                  </a:lnTo>
                  <a:lnTo>
                    <a:pt x="13716" y="104394"/>
                  </a:lnTo>
                  <a:lnTo>
                    <a:pt x="16764" y="93726"/>
                  </a:lnTo>
                  <a:lnTo>
                    <a:pt x="21336" y="81534"/>
                  </a:lnTo>
                  <a:lnTo>
                    <a:pt x="24384" y="67691"/>
                  </a:lnTo>
                  <a:lnTo>
                    <a:pt x="28956" y="53975"/>
                  </a:lnTo>
                  <a:lnTo>
                    <a:pt x="33655" y="40259"/>
                  </a:lnTo>
                  <a:lnTo>
                    <a:pt x="36703" y="26543"/>
                  </a:lnTo>
                  <a:lnTo>
                    <a:pt x="36703" y="21844"/>
                  </a:lnTo>
                  <a:lnTo>
                    <a:pt x="35179" y="20320"/>
                  </a:lnTo>
                  <a:lnTo>
                    <a:pt x="33655" y="20320"/>
                  </a:lnTo>
                  <a:lnTo>
                    <a:pt x="33655" y="18796"/>
                  </a:lnTo>
                  <a:lnTo>
                    <a:pt x="30607" y="18796"/>
                  </a:lnTo>
                  <a:lnTo>
                    <a:pt x="30607" y="20320"/>
                  </a:lnTo>
                  <a:lnTo>
                    <a:pt x="27432" y="20320"/>
                  </a:lnTo>
                  <a:lnTo>
                    <a:pt x="27432" y="23368"/>
                  </a:lnTo>
                  <a:lnTo>
                    <a:pt x="18288" y="52451"/>
                  </a:lnTo>
                  <a:lnTo>
                    <a:pt x="12192" y="75311"/>
                  </a:lnTo>
                  <a:lnTo>
                    <a:pt x="6096" y="92202"/>
                  </a:lnTo>
                  <a:lnTo>
                    <a:pt x="3048" y="102870"/>
                  </a:lnTo>
                  <a:lnTo>
                    <a:pt x="1524" y="108966"/>
                  </a:lnTo>
                  <a:lnTo>
                    <a:pt x="0" y="113538"/>
                  </a:lnTo>
                  <a:lnTo>
                    <a:pt x="0" y="133477"/>
                  </a:lnTo>
                  <a:lnTo>
                    <a:pt x="1524" y="133477"/>
                  </a:lnTo>
                  <a:lnTo>
                    <a:pt x="1524" y="136525"/>
                  </a:lnTo>
                  <a:lnTo>
                    <a:pt x="4572" y="136525"/>
                  </a:lnTo>
                  <a:lnTo>
                    <a:pt x="4572" y="138049"/>
                  </a:lnTo>
                  <a:lnTo>
                    <a:pt x="349758" y="138049"/>
                  </a:lnTo>
                  <a:lnTo>
                    <a:pt x="351282" y="136525"/>
                  </a:lnTo>
                  <a:lnTo>
                    <a:pt x="352806" y="136525"/>
                  </a:lnTo>
                  <a:lnTo>
                    <a:pt x="352806" y="135001"/>
                  </a:lnTo>
                  <a:lnTo>
                    <a:pt x="354330" y="135001"/>
                  </a:lnTo>
                  <a:lnTo>
                    <a:pt x="354330" y="127254"/>
                  </a:lnTo>
                  <a:lnTo>
                    <a:pt x="354330" y="122682"/>
                  </a:lnTo>
                  <a:close/>
                </a:path>
                <a:path w="354329" h="138429">
                  <a:moveTo>
                    <a:pt x="354330" y="104394"/>
                  </a:moveTo>
                  <a:lnTo>
                    <a:pt x="329946" y="17272"/>
                  </a:lnTo>
                  <a:lnTo>
                    <a:pt x="329946" y="15748"/>
                  </a:lnTo>
                  <a:lnTo>
                    <a:pt x="328422" y="15748"/>
                  </a:lnTo>
                  <a:lnTo>
                    <a:pt x="328422" y="14224"/>
                  </a:lnTo>
                  <a:lnTo>
                    <a:pt x="326898" y="14224"/>
                  </a:lnTo>
                  <a:lnTo>
                    <a:pt x="326898" y="12700"/>
                  </a:lnTo>
                  <a:lnTo>
                    <a:pt x="325374" y="11176"/>
                  </a:lnTo>
                  <a:lnTo>
                    <a:pt x="323850" y="11176"/>
                  </a:lnTo>
                  <a:lnTo>
                    <a:pt x="323850" y="9652"/>
                  </a:lnTo>
                  <a:lnTo>
                    <a:pt x="38227" y="9652"/>
                  </a:lnTo>
                  <a:lnTo>
                    <a:pt x="38227" y="11176"/>
                  </a:lnTo>
                  <a:lnTo>
                    <a:pt x="36703" y="11176"/>
                  </a:lnTo>
                  <a:lnTo>
                    <a:pt x="36703" y="17272"/>
                  </a:lnTo>
                  <a:lnTo>
                    <a:pt x="38227" y="18796"/>
                  </a:lnTo>
                  <a:lnTo>
                    <a:pt x="39751" y="18796"/>
                  </a:lnTo>
                  <a:lnTo>
                    <a:pt x="39751" y="20320"/>
                  </a:lnTo>
                  <a:lnTo>
                    <a:pt x="319278" y="20320"/>
                  </a:lnTo>
                  <a:lnTo>
                    <a:pt x="319278" y="21844"/>
                  </a:lnTo>
                  <a:lnTo>
                    <a:pt x="320802" y="24892"/>
                  </a:lnTo>
                  <a:lnTo>
                    <a:pt x="323850" y="34163"/>
                  </a:lnTo>
                  <a:lnTo>
                    <a:pt x="326898" y="47879"/>
                  </a:lnTo>
                  <a:lnTo>
                    <a:pt x="331470" y="64643"/>
                  </a:lnTo>
                  <a:lnTo>
                    <a:pt x="336042" y="80010"/>
                  </a:lnTo>
                  <a:lnTo>
                    <a:pt x="340614" y="93726"/>
                  </a:lnTo>
                  <a:lnTo>
                    <a:pt x="343662" y="104394"/>
                  </a:lnTo>
                  <a:lnTo>
                    <a:pt x="345186" y="107442"/>
                  </a:lnTo>
                  <a:lnTo>
                    <a:pt x="345186" y="108966"/>
                  </a:lnTo>
                  <a:lnTo>
                    <a:pt x="346710" y="110490"/>
                  </a:lnTo>
                  <a:lnTo>
                    <a:pt x="352806" y="110490"/>
                  </a:lnTo>
                  <a:lnTo>
                    <a:pt x="352806" y="108966"/>
                  </a:lnTo>
                  <a:lnTo>
                    <a:pt x="354330" y="108966"/>
                  </a:lnTo>
                  <a:lnTo>
                    <a:pt x="354330" y="104394"/>
                  </a:lnTo>
                  <a:close/>
                </a:path>
              </a:pathLst>
            </a:custGeom>
            <a:solidFill>
              <a:srgbClr val="B1B1B1"/>
            </a:solidFill>
          </p:spPr>
          <p:txBody>
            <a:bodyPr wrap="square" lIns="0" tIns="0" rIns="0" bIns="0" rtlCol="0"/>
            <a:lstStyle/>
            <a:p>
              <a:endParaRPr sz="1050"/>
            </a:p>
          </p:txBody>
        </p:sp>
        <p:sp>
          <p:nvSpPr>
            <p:cNvPr id="35" name="object 35"/>
            <p:cNvSpPr/>
            <p:nvPr/>
          </p:nvSpPr>
          <p:spPr>
            <a:xfrm>
              <a:off x="7002780" y="3944746"/>
              <a:ext cx="290830" cy="219075"/>
            </a:xfrm>
            <a:custGeom>
              <a:avLst/>
              <a:gdLst/>
              <a:ahLst/>
              <a:cxnLst/>
              <a:rect l="l" t="t" r="r" b="b"/>
              <a:pathLst>
                <a:path w="290829" h="219075">
                  <a:moveTo>
                    <a:pt x="250571" y="186563"/>
                  </a:moveTo>
                  <a:lnTo>
                    <a:pt x="249047" y="186563"/>
                  </a:lnTo>
                  <a:lnTo>
                    <a:pt x="249047" y="185293"/>
                  </a:lnTo>
                  <a:lnTo>
                    <a:pt x="33655" y="185293"/>
                  </a:lnTo>
                  <a:lnTo>
                    <a:pt x="33655" y="36703"/>
                  </a:lnTo>
                  <a:lnTo>
                    <a:pt x="29083" y="36703"/>
                  </a:lnTo>
                  <a:lnTo>
                    <a:pt x="29083" y="185293"/>
                  </a:lnTo>
                  <a:lnTo>
                    <a:pt x="29083" y="186563"/>
                  </a:lnTo>
                  <a:lnTo>
                    <a:pt x="29083" y="189103"/>
                  </a:lnTo>
                  <a:lnTo>
                    <a:pt x="250571" y="189103"/>
                  </a:lnTo>
                  <a:lnTo>
                    <a:pt x="250571" y="186563"/>
                  </a:lnTo>
                  <a:close/>
                </a:path>
                <a:path w="290829" h="219075">
                  <a:moveTo>
                    <a:pt x="261239" y="29083"/>
                  </a:moveTo>
                  <a:lnTo>
                    <a:pt x="259715" y="29083"/>
                  </a:lnTo>
                  <a:lnTo>
                    <a:pt x="258191" y="27559"/>
                  </a:lnTo>
                  <a:lnTo>
                    <a:pt x="44323" y="27559"/>
                  </a:lnTo>
                  <a:lnTo>
                    <a:pt x="44323" y="29083"/>
                  </a:lnTo>
                  <a:lnTo>
                    <a:pt x="42799" y="29083"/>
                  </a:lnTo>
                  <a:lnTo>
                    <a:pt x="42799" y="31623"/>
                  </a:lnTo>
                  <a:lnTo>
                    <a:pt x="256667" y="31623"/>
                  </a:lnTo>
                  <a:lnTo>
                    <a:pt x="256667" y="176403"/>
                  </a:lnTo>
                  <a:lnTo>
                    <a:pt x="256667" y="177673"/>
                  </a:lnTo>
                  <a:lnTo>
                    <a:pt x="259715" y="177673"/>
                  </a:lnTo>
                  <a:lnTo>
                    <a:pt x="259715" y="176403"/>
                  </a:lnTo>
                  <a:lnTo>
                    <a:pt x="261239" y="176403"/>
                  </a:lnTo>
                  <a:lnTo>
                    <a:pt x="261239" y="31623"/>
                  </a:lnTo>
                  <a:lnTo>
                    <a:pt x="261239" y="29083"/>
                  </a:lnTo>
                  <a:close/>
                </a:path>
                <a:path w="290829" h="219075">
                  <a:moveTo>
                    <a:pt x="290322" y="16891"/>
                  </a:moveTo>
                  <a:lnTo>
                    <a:pt x="288798" y="16891"/>
                  </a:lnTo>
                  <a:lnTo>
                    <a:pt x="288798" y="13843"/>
                  </a:lnTo>
                  <a:lnTo>
                    <a:pt x="287274" y="12319"/>
                  </a:lnTo>
                  <a:lnTo>
                    <a:pt x="287274" y="10795"/>
                  </a:lnTo>
                  <a:lnTo>
                    <a:pt x="282702" y="6223"/>
                  </a:lnTo>
                  <a:lnTo>
                    <a:pt x="281051" y="4699"/>
                  </a:lnTo>
                  <a:lnTo>
                    <a:pt x="279527" y="4699"/>
                  </a:lnTo>
                  <a:lnTo>
                    <a:pt x="279527" y="18415"/>
                  </a:lnTo>
                  <a:lnTo>
                    <a:pt x="279527" y="200152"/>
                  </a:lnTo>
                  <a:lnTo>
                    <a:pt x="278003" y="200152"/>
                  </a:lnTo>
                  <a:lnTo>
                    <a:pt x="278003" y="203200"/>
                  </a:lnTo>
                  <a:lnTo>
                    <a:pt x="276479" y="203200"/>
                  </a:lnTo>
                  <a:lnTo>
                    <a:pt x="276479" y="204724"/>
                  </a:lnTo>
                  <a:lnTo>
                    <a:pt x="273431" y="204724"/>
                  </a:lnTo>
                  <a:lnTo>
                    <a:pt x="273431" y="206248"/>
                  </a:lnTo>
                  <a:lnTo>
                    <a:pt x="268859" y="206248"/>
                  </a:lnTo>
                  <a:lnTo>
                    <a:pt x="268859" y="207772"/>
                  </a:lnTo>
                  <a:lnTo>
                    <a:pt x="146685" y="207772"/>
                  </a:lnTo>
                  <a:lnTo>
                    <a:pt x="21463" y="207772"/>
                  </a:lnTo>
                  <a:lnTo>
                    <a:pt x="21463" y="206248"/>
                  </a:lnTo>
                  <a:lnTo>
                    <a:pt x="16891" y="206248"/>
                  </a:lnTo>
                  <a:lnTo>
                    <a:pt x="16891" y="204724"/>
                  </a:lnTo>
                  <a:lnTo>
                    <a:pt x="15367" y="204724"/>
                  </a:lnTo>
                  <a:lnTo>
                    <a:pt x="12319" y="201676"/>
                  </a:lnTo>
                  <a:lnTo>
                    <a:pt x="12319" y="200152"/>
                  </a:lnTo>
                  <a:lnTo>
                    <a:pt x="10795" y="198628"/>
                  </a:lnTo>
                  <a:lnTo>
                    <a:pt x="10795" y="19939"/>
                  </a:lnTo>
                  <a:lnTo>
                    <a:pt x="12319" y="18415"/>
                  </a:lnTo>
                  <a:lnTo>
                    <a:pt x="12319" y="15367"/>
                  </a:lnTo>
                  <a:lnTo>
                    <a:pt x="13843" y="15367"/>
                  </a:lnTo>
                  <a:lnTo>
                    <a:pt x="13843" y="13843"/>
                  </a:lnTo>
                  <a:lnTo>
                    <a:pt x="16891" y="13843"/>
                  </a:lnTo>
                  <a:lnTo>
                    <a:pt x="16891" y="12319"/>
                  </a:lnTo>
                  <a:lnTo>
                    <a:pt x="19939" y="12319"/>
                  </a:lnTo>
                  <a:lnTo>
                    <a:pt x="21463" y="10795"/>
                  </a:lnTo>
                  <a:lnTo>
                    <a:pt x="270383" y="10795"/>
                  </a:lnTo>
                  <a:lnTo>
                    <a:pt x="270383" y="12319"/>
                  </a:lnTo>
                  <a:lnTo>
                    <a:pt x="273431" y="12319"/>
                  </a:lnTo>
                  <a:lnTo>
                    <a:pt x="274955" y="13843"/>
                  </a:lnTo>
                  <a:lnTo>
                    <a:pt x="276479" y="13843"/>
                  </a:lnTo>
                  <a:lnTo>
                    <a:pt x="276479" y="15367"/>
                  </a:lnTo>
                  <a:lnTo>
                    <a:pt x="278003" y="15367"/>
                  </a:lnTo>
                  <a:lnTo>
                    <a:pt x="278003" y="18415"/>
                  </a:lnTo>
                  <a:lnTo>
                    <a:pt x="279527" y="18415"/>
                  </a:lnTo>
                  <a:lnTo>
                    <a:pt x="279527" y="4699"/>
                  </a:lnTo>
                  <a:lnTo>
                    <a:pt x="279527" y="3175"/>
                  </a:lnTo>
                  <a:lnTo>
                    <a:pt x="276479" y="3175"/>
                  </a:lnTo>
                  <a:lnTo>
                    <a:pt x="276479" y="1651"/>
                  </a:lnTo>
                  <a:lnTo>
                    <a:pt x="270383" y="1651"/>
                  </a:lnTo>
                  <a:lnTo>
                    <a:pt x="270383" y="0"/>
                  </a:lnTo>
                  <a:lnTo>
                    <a:pt x="19939" y="0"/>
                  </a:lnTo>
                  <a:lnTo>
                    <a:pt x="19939" y="1651"/>
                  </a:lnTo>
                  <a:lnTo>
                    <a:pt x="15367" y="1651"/>
                  </a:lnTo>
                  <a:lnTo>
                    <a:pt x="13843" y="3175"/>
                  </a:lnTo>
                  <a:lnTo>
                    <a:pt x="10795" y="3175"/>
                  </a:lnTo>
                  <a:lnTo>
                    <a:pt x="10795" y="4699"/>
                  </a:lnTo>
                  <a:lnTo>
                    <a:pt x="9271" y="4699"/>
                  </a:lnTo>
                  <a:lnTo>
                    <a:pt x="9271" y="6223"/>
                  </a:lnTo>
                  <a:lnTo>
                    <a:pt x="7747" y="6223"/>
                  </a:lnTo>
                  <a:lnTo>
                    <a:pt x="7747" y="7747"/>
                  </a:lnTo>
                  <a:lnTo>
                    <a:pt x="6096" y="7747"/>
                  </a:lnTo>
                  <a:lnTo>
                    <a:pt x="6096" y="9271"/>
                  </a:lnTo>
                  <a:lnTo>
                    <a:pt x="4572" y="9271"/>
                  </a:lnTo>
                  <a:lnTo>
                    <a:pt x="4572" y="10795"/>
                  </a:lnTo>
                  <a:lnTo>
                    <a:pt x="3048" y="10795"/>
                  </a:lnTo>
                  <a:lnTo>
                    <a:pt x="3048" y="12319"/>
                  </a:lnTo>
                  <a:lnTo>
                    <a:pt x="1524" y="13843"/>
                  </a:lnTo>
                  <a:lnTo>
                    <a:pt x="1524" y="18415"/>
                  </a:lnTo>
                  <a:lnTo>
                    <a:pt x="0" y="18415"/>
                  </a:lnTo>
                  <a:lnTo>
                    <a:pt x="0" y="200152"/>
                  </a:lnTo>
                  <a:lnTo>
                    <a:pt x="1524" y="201676"/>
                  </a:lnTo>
                  <a:lnTo>
                    <a:pt x="1524" y="204724"/>
                  </a:lnTo>
                  <a:lnTo>
                    <a:pt x="3048" y="204724"/>
                  </a:lnTo>
                  <a:lnTo>
                    <a:pt x="3048" y="206248"/>
                  </a:lnTo>
                  <a:lnTo>
                    <a:pt x="4572" y="207772"/>
                  </a:lnTo>
                  <a:lnTo>
                    <a:pt x="4572" y="209423"/>
                  </a:lnTo>
                  <a:lnTo>
                    <a:pt x="6096" y="209423"/>
                  </a:lnTo>
                  <a:lnTo>
                    <a:pt x="6096" y="210947"/>
                  </a:lnTo>
                  <a:lnTo>
                    <a:pt x="7747" y="210947"/>
                  </a:lnTo>
                  <a:lnTo>
                    <a:pt x="7747" y="212471"/>
                  </a:lnTo>
                  <a:lnTo>
                    <a:pt x="9271" y="212471"/>
                  </a:lnTo>
                  <a:lnTo>
                    <a:pt x="9271" y="213995"/>
                  </a:lnTo>
                  <a:lnTo>
                    <a:pt x="10795" y="213995"/>
                  </a:lnTo>
                  <a:lnTo>
                    <a:pt x="10795" y="215519"/>
                  </a:lnTo>
                  <a:lnTo>
                    <a:pt x="13843" y="215519"/>
                  </a:lnTo>
                  <a:lnTo>
                    <a:pt x="13843" y="217043"/>
                  </a:lnTo>
                  <a:lnTo>
                    <a:pt x="21463" y="217043"/>
                  </a:lnTo>
                  <a:lnTo>
                    <a:pt x="21463" y="218567"/>
                  </a:lnTo>
                  <a:lnTo>
                    <a:pt x="146685" y="218567"/>
                  </a:lnTo>
                  <a:lnTo>
                    <a:pt x="268859" y="218567"/>
                  </a:lnTo>
                  <a:lnTo>
                    <a:pt x="268859" y="217043"/>
                  </a:lnTo>
                  <a:lnTo>
                    <a:pt x="276479" y="217043"/>
                  </a:lnTo>
                  <a:lnTo>
                    <a:pt x="276479" y="215519"/>
                  </a:lnTo>
                  <a:lnTo>
                    <a:pt x="279527" y="215519"/>
                  </a:lnTo>
                  <a:lnTo>
                    <a:pt x="279527" y="213995"/>
                  </a:lnTo>
                  <a:lnTo>
                    <a:pt x="281051" y="213995"/>
                  </a:lnTo>
                  <a:lnTo>
                    <a:pt x="282702" y="212471"/>
                  </a:lnTo>
                  <a:lnTo>
                    <a:pt x="285750" y="209423"/>
                  </a:lnTo>
                  <a:lnTo>
                    <a:pt x="287274" y="207772"/>
                  </a:lnTo>
                  <a:lnTo>
                    <a:pt x="287274" y="206248"/>
                  </a:lnTo>
                  <a:lnTo>
                    <a:pt x="288798" y="204724"/>
                  </a:lnTo>
                  <a:lnTo>
                    <a:pt x="288798" y="201676"/>
                  </a:lnTo>
                  <a:lnTo>
                    <a:pt x="290322" y="201676"/>
                  </a:lnTo>
                  <a:lnTo>
                    <a:pt x="290322" y="16891"/>
                  </a:lnTo>
                  <a:close/>
                </a:path>
              </a:pathLst>
            </a:custGeom>
            <a:solidFill>
              <a:srgbClr val="FF0000"/>
            </a:solidFill>
          </p:spPr>
          <p:txBody>
            <a:bodyPr wrap="square" lIns="0" tIns="0" rIns="0" bIns="0" rtlCol="0"/>
            <a:lstStyle/>
            <a:p>
              <a:endParaRPr sz="1050"/>
            </a:p>
          </p:txBody>
        </p:sp>
        <p:sp>
          <p:nvSpPr>
            <p:cNvPr id="36" name="object 36"/>
            <p:cNvSpPr/>
            <p:nvPr/>
          </p:nvSpPr>
          <p:spPr>
            <a:xfrm>
              <a:off x="7012051" y="4196080"/>
              <a:ext cx="240029" cy="0"/>
            </a:xfrm>
            <a:custGeom>
              <a:avLst/>
              <a:gdLst/>
              <a:ahLst/>
              <a:cxnLst/>
              <a:rect l="l" t="t" r="r" b="b"/>
              <a:pathLst>
                <a:path w="240029">
                  <a:moveTo>
                    <a:pt x="0" y="0"/>
                  </a:moveTo>
                  <a:lnTo>
                    <a:pt x="239775" y="0"/>
                  </a:lnTo>
                </a:path>
              </a:pathLst>
            </a:custGeom>
            <a:ln w="4572">
              <a:solidFill>
                <a:srgbClr val="FF0000"/>
              </a:solidFill>
              <a:prstDash val="sysDot"/>
            </a:ln>
          </p:spPr>
          <p:txBody>
            <a:bodyPr wrap="square" lIns="0" tIns="0" rIns="0" bIns="0" rtlCol="0"/>
            <a:lstStyle/>
            <a:p>
              <a:endParaRPr sz="1050"/>
            </a:p>
          </p:txBody>
        </p:sp>
        <p:sp>
          <p:nvSpPr>
            <p:cNvPr id="37" name="object 37"/>
            <p:cNvSpPr/>
            <p:nvPr/>
          </p:nvSpPr>
          <p:spPr>
            <a:xfrm>
              <a:off x="7010526" y="4205287"/>
              <a:ext cx="243204" cy="0"/>
            </a:xfrm>
            <a:custGeom>
              <a:avLst/>
              <a:gdLst/>
              <a:ahLst/>
              <a:cxnLst/>
              <a:rect l="l" t="t" r="r" b="b"/>
              <a:pathLst>
                <a:path w="243204">
                  <a:moveTo>
                    <a:pt x="0" y="0"/>
                  </a:moveTo>
                  <a:lnTo>
                    <a:pt x="242824" y="0"/>
                  </a:lnTo>
                </a:path>
              </a:pathLst>
            </a:custGeom>
            <a:ln w="4699">
              <a:solidFill>
                <a:srgbClr val="FF0000"/>
              </a:solidFill>
              <a:prstDash val="sysDot"/>
            </a:ln>
          </p:spPr>
          <p:txBody>
            <a:bodyPr wrap="square" lIns="0" tIns="0" rIns="0" bIns="0" rtlCol="0"/>
            <a:lstStyle/>
            <a:p>
              <a:endParaRPr sz="1050"/>
            </a:p>
          </p:txBody>
        </p:sp>
        <p:sp>
          <p:nvSpPr>
            <p:cNvPr id="38" name="object 38"/>
            <p:cNvSpPr/>
            <p:nvPr/>
          </p:nvSpPr>
          <p:spPr>
            <a:xfrm>
              <a:off x="6969252" y="4168139"/>
              <a:ext cx="354330" cy="137160"/>
            </a:xfrm>
            <a:custGeom>
              <a:avLst/>
              <a:gdLst/>
              <a:ahLst/>
              <a:cxnLst/>
              <a:rect l="l" t="t" r="r" b="b"/>
              <a:pathLst>
                <a:path w="354329" h="137160">
                  <a:moveTo>
                    <a:pt x="59563" y="45593"/>
                  </a:moveTo>
                  <a:lnTo>
                    <a:pt x="58039" y="45593"/>
                  </a:lnTo>
                  <a:lnTo>
                    <a:pt x="58039" y="44069"/>
                  </a:lnTo>
                  <a:lnTo>
                    <a:pt x="41275" y="44069"/>
                  </a:lnTo>
                  <a:lnTo>
                    <a:pt x="41275" y="48641"/>
                  </a:lnTo>
                  <a:lnTo>
                    <a:pt x="58039" y="48641"/>
                  </a:lnTo>
                  <a:lnTo>
                    <a:pt x="58039" y="47117"/>
                  </a:lnTo>
                  <a:lnTo>
                    <a:pt x="59563" y="47117"/>
                  </a:lnTo>
                  <a:lnTo>
                    <a:pt x="59563" y="45593"/>
                  </a:lnTo>
                  <a:close/>
                </a:path>
                <a:path w="354329" h="137160">
                  <a:moveTo>
                    <a:pt x="82423" y="44069"/>
                  </a:moveTo>
                  <a:lnTo>
                    <a:pt x="64135" y="44069"/>
                  </a:lnTo>
                  <a:lnTo>
                    <a:pt x="64135" y="47117"/>
                  </a:lnTo>
                  <a:lnTo>
                    <a:pt x="65659" y="47117"/>
                  </a:lnTo>
                  <a:lnTo>
                    <a:pt x="65659" y="48641"/>
                  </a:lnTo>
                  <a:lnTo>
                    <a:pt x="80899" y="48641"/>
                  </a:lnTo>
                  <a:lnTo>
                    <a:pt x="80899" y="47117"/>
                  </a:lnTo>
                  <a:lnTo>
                    <a:pt x="82423" y="47117"/>
                  </a:lnTo>
                  <a:lnTo>
                    <a:pt x="82423" y="44069"/>
                  </a:lnTo>
                  <a:close/>
                </a:path>
                <a:path w="354329" h="137160">
                  <a:moveTo>
                    <a:pt x="149606" y="44069"/>
                  </a:moveTo>
                  <a:lnTo>
                    <a:pt x="90043" y="44069"/>
                  </a:lnTo>
                  <a:lnTo>
                    <a:pt x="90043" y="47117"/>
                  </a:lnTo>
                  <a:lnTo>
                    <a:pt x="91567" y="48641"/>
                  </a:lnTo>
                  <a:lnTo>
                    <a:pt x="148082" y="48641"/>
                  </a:lnTo>
                  <a:lnTo>
                    <a:pt x="149606" y="47117"/>
                  </a:lnTo>
                  <a:lnTo>
                    <a:pt x="149606" y="44069"/>
                  </a:lnTo>
                  <a:close/>
                </a:path>
                <a:path w="354329" h="137160">
                  <a:moveTo>
                    <a:pt x="175641" y="44069"/>
                  </a:moveTo>
                  <a:lnTo>
                    <a:pt x="157353" y="44069"/>
                  </a:lnTo>
                  <a:lnTo>
                    <a:pt x="157353" y="47117"/>
                  </a:lnTo>
                  <a:lnTo>
                    <a:pt x="158877" y="47117"/>
                  </a:lnTo>
                  <a:lnTo>
                    <a:pt x="158877" y="48641"/>
                  </a:lnTo>
                  <a:lnTo>
                    <a:pt x="174117" y="48641"/>
                  </a:lnTo>
                  <a:lnTo>
                    <a:pt x="174117" y="47117"/>
                  </a:lnTo>
                  <a:lnTo>
                    <a:pt x="175641" y="47117"/>
                  </a:lnTo>
                  <a:lnTo>
                    <a:pt x="175641" y="44069"/>
                  </a:lnTo>
                  <a:close/>
                </a:path>
                <a:path w="354329" h="137160">
                  <a:moveTo>
                    <a:pt x="198501" y="44069"/>
                  </a:moveTo>
                  <a:lnTo>
                    <a:pt x="180213" y="44069"/>
                  </a:lnTo>
                  <a:lnTo>
                    <a:pt x="180213" y="47117"/>
                  </a:lnTo>
                  <a:lnTo>
                    <a:pt x="181737" y="47117"/>
                  </a:lnTo>
                  <a:lnTo>
                    <a:pt x="181737" y="48641"/>
                  </a:lnTo>
                  <a:lnTo>
                    <a:pt x="196977" y="48641"/>
                  </a:lnTo>
                  <a:lnTo>
                    <a:pt x="198501" y="47117"/>
                  </a:lnTo>
                  <a:lnTo>
                    <a:pt x="198501" y="44069"/>
                  </a:lnTo>
                  <a:close/>
                </a:path>
                <a:path w="354329" h="137160">
                  <a:moveTo>
                    <a:pt x="204597" y="94488"/>
                  </a:moveTo>
                  <a:lnTo>
                    <a:pt x="203073" y="94488"/>
                  </a:lnTo>
                  <a:lnTo>
                    <a:pt x="203073" y="92964"/>
                  </a:lnTo>
                  <a:lnTo>
                    <a:pt x="200025" y="89916"/>
                  </a:lnTo>
                  <a:lnTo>
                    <a:pt x="198501" y="89916"/>
                  </a:lnTo>
                  <a:lnTo>
                    <a:pt x="196977" y="88265"/>
                  </a:lnTo>
                  <a:lnTo>
                    <a:pt x="193929" y="88265"/>
                  </a:lnTo>
                  <a:lnTo>
                    <a:pt x="192405" y="86741"/>
                  </a:lnTo>
                  <a:lnTo>
                    <a:pt x="184785" y="86741"/>
                  </a:lnTo>
                  <a:lnTo>
                    <a:pt x="183261" y="85217"/>
                  </a:lnTo>
                  <a:lnTo>
                    <a:pt x="178689" y="85217"/>
                  </a:lnTo>
                  <a:lnTo>
                    <a:pt x="177165" y="86741"/>
                  </a:lnTo>
                  <a:lnTo>
                    <a:pt x="168021" y="86741"/>
                  </a:lnTo>
                  <a:lnTo>
                    <a:pt x="168021" y="88265"/>
                  </a:lnTo>
                  <a:lnTo>
                    <a:pt x="163449" y="88265"/>
                  </a:lnTo>
                  <a:lnTo>
                    <a:pt x="163449" y="89916"/>
                  </a:lnTo>
                  <a:lnTo>
                    <a:pt x="161925" y="89916"/>
                  </a:lnTo>
                  <a:lnTo>
                    <a:pt x="160401" y="91440"/>
                  </a:lnTo>
                  <a:lnTo>
                    <a:pt x="158877" y="91440"/>
                  </a:lnTo>
                  <a:lnTo>
                    <a:pt x="158877" y="92964"/>
                  </a:lnTo>
                  <a:lnTo>
                    <a:pt x="157353" y="92964"/>
                  </a:lnTo>
                  <a:lnTo>
                    <a:pt x="157353" y="99060"/>
                  </a:lnTo>
                  <a:lnTo>
                    <a:pt x="158877" y="99060"/>
                  </a:lnTo>
                  <a:lnTo>
                    <a:pt x="158877" y="100584"/>
                  </a:lnTo>
                  <a:lnTo>
                    <a:pt x="160401" y="100584"/>
                  </a:lnTo>
                  <a:lnTo>
                    <a:pt x="160401" y="102108"/>
                  </a:lnTo>
                  <a:lnTo>
                    <a:pt x="161925" y="102108"/>
                  </a:lnTo>
                  <a:lnTo>
                    <a:pt x="163449" y="103632"/>
                  </a:lnTo>
                  <a:lnTo>
                    <a:pt x="166497" y="103632"/>
                  </a:lnTo>
                  <a:lnTo>
                    <a:pt x="166497" y="105156"/>
                  </a:lnTo>
                  <a:lnTo>
                    <a:pt x="172593" y="105156"/>
                  </a:lnTo>
                  <a:lnTo>
                    <a:pt x="174117" y="106680"/>
                  </a:lnTo>
                  <a:lnTo>
                    <a:pt x="187833" y="106680"/>
                  </a:lnTo>
                  <a:lnTo>
                    <a:pt x="189357" y="105156"/>
                  </a:lnTo>
                  <a:lnTo>
                    <a:pt x="195453" y="105156"/>
                  </a:lnTo>
                  <a:lnTo>
                    <a:pt x="195453" y="103632"/>
                  </a:lnTo>
                  <a:lnTo>
                    <a:pt x="198501" y="103632"/>
                  </a:lnTo>
                  <a:lnTo>
                    <a:pt x="198501" y="102108"/>
                  </a:lnTo>
                  <a:lnTo>
                    <a:pt x="201549" y="102108"/>
                  </a:lnTo>
                  <a:lnTo>
                    <a:pt x="201549" y="100584"/>
                  </a:lnTo>
                  <a:lnTo>
                    <a:pt x="203073" y="100584"/>
                  </a:lnTo>
                  <a:lnTo>
                    <a:pt x="203073" y="97536"/>
                  </a:lnTo>
                  <a:lnTo>
                    <a:pt x="204597" y="97536"/>
                  </a:lnTo>
                  <a:lnTo>
                    <a:pt x="204597" y="94488"/>
                  </a:lnTo>
                  <a:close/>
                </a:path>
                <a:path w="354329" h="137160">
                  <a:moveTo>
                    <a:pt x="223012" y="45593"/>
                  </a:moveTo>
                  <a:lnTo>
                    <a:pt x="221488" y="45593"/>
                  </a:lnTo>
                  <a:lnTo>
                    <a:pt x="221488" y="44069"/>
                  </a:lnTo>
                  <a:lnTo>
                    <a:pt x="204597" y="44069"/>
                  </a:lnTo>
                  <a:lnTo>
                    <a:pt x="204597" y="45593"/>
                  </a:lnTo>
                  <a:lnTo>
                    <a:pt x="203073" y="45593"/>
                  </a:lnTo>
                  <a:lnTo>
                    <a:pt x="204597" y="47117"/>
                  </a:lnTo>
                  <a:lnTo>
                    <a:pt x="204597" y="48641"/>
                  </a:lnTo>
                  <a:lnTo>
                    <a:pt x="221488" y="48641"/>
                  </a:lnTo>
                  <a:lnTo>
                    <a:pt x="221488" y="47117"/>
                  </a:lnTo>
                  <a:lnTo>
                    <a:pt x="223012" y="45593"/>
                  </a:lnTo>
                  <a:close/>
                </a:path>
                <a:path w="354329" h="137160">
                  <a:moveTo>
                    <a:pt x="238252" y="83693"/>
                  </a:moveTo>
                  <a:lnTo>
                    <a:pt x="236728" y="83693"/>
                  </a:lnTo>
                  <a:lnTo>
                    <a:pt x="236728" y="82169"/>
                  </a:lnTo>
                  <a:lnTo>
                    <a:pt x="209296" y="82169"/>
                  </a:lnTo>
                  <a:lnTo>
                    <a:pt x="206248" y="80645"/>
                  </a:lnTo>
                  <a:lnTo>
                    <a:pt x="204597" y="80645"/>
                  </a:lnTo>
                  <a:lnTo>
                    <a:pt x="201549" y="79121"/>
                  </a:lnTo>
                  <a:lnTo>
                    <a:pt x="200025" y="77597"/>
                  </a:lnTo>
                  <a:lnTo>
                    <a:pt x="196977" y="77597"/>
                  </a:lnTo>
                  <a:lnTo>
                    <a:pt x="193929" y="76073"/>
                  </a:lnTo>
                  <a:lnTo>
                    <a:pt x="187833" y="76073"/>
                  </a:lnTo>
                  <a:lnTo>
                    <a:pt x="184785" y="74549"/>
                  </a:lnTo>
                  <a:lnTo>
                    <a:pt x="178689" y="74549"/>
                  </a:lnTo>
                  <a:lnTo>
                    <a:pt x="177165" y="76073"/>
                  </a:lnTo>
                  <a:lnTo>
                    <a:pt x="166497" y="76073"/>
                  </a:lnTo>
                  <a:lnTo>
                    <a:pt x="164973" y="77597"/>
                  </a:lnTo>
                  <a:lnTo>
                    <a:pt x="160401" y="77597"/>
                  </a:lnTo>
                  <a:lnTo>
                    <a:pt x="158877" y="79121"/>
                  </a:lnTo>
                  <a:lnTo>
                    <a:pt x="157353" y="79121"/>
                  </a:lnTo>
                  <a:lnTo>
                    <a:pt x="155829" y="80645"/>
                  </a:lnTo>
                  <a:lnTo>
                    <a:pt x="154305" y="80645"/>
                  </a:lnTo>
                  <a:lnTo>
                    <a:pt x="152781" y="82169"/>
                  </a:lnTo>
                  <a:lnTo>
                    <a:pt x="125222" y="82169"/>
                  </a:lnTo>
                  <a:lnTo>
                    <a:pt x="125222" y="85217"/>
                  </a:lnTo>
                  <a:lnTo>
                    <a:pt x="126746" y="85217"/>
                  </a:lnTo>
                  <a:lnTo>
                    <a:pt x="126746" y="86741"/>
                  </a:lnTo>
                  <a:lnTo>
                    <a:pt x="154305" y="86741"/>
                  </a:lnTo>
                  <a:lnTo>
                    <a:pt x="154305" y="85217"/>
                  </a:lnTo>
                  <a:lnTo>
                    <a:pt x="157353" y="85217"/>
                  </a:lnTo>
                  <a:lnTo>
                    <a:pt x="157353" y="83693"/>
                  </a:lnTo>
                  <a:lnTo>
                    <a:pt x="161925" y="83693"/>
                  </a:lnTo>
                  <a:lnTo>
                    <a:pt x="163449" y="82169"/>
                  </a:lnTo>
                  <a:lnTo>
                    <a:pt x="166497" y="82169"/>
                  </a:lnTo>
                  <a:lnTo>
                    <a:pt x="168021" y="80645"/>
                  </a:lnTo>
                  <a:lnTo>
                    <a:pt x="177165" y="80645"/>
                  </a:lnTo>
                  <a:lnTo>
                    <a:pt x="178689" y="79121"/>
                  </a:lnTo>
                  <a:lnTo>
                    <a:pt x="183261" y="79121"/>
                  </a:lnTo>
                  <a:lnTo>
                    <a:pt x="186309" y="80645"/>
                  </a:lnTo>
                  <a:lnTo>
                    <a:pt x="192405" y="80645"/>
                  </a:lnTo>
                  <a:lnTo>
                    <a:pt x="195453" y="82169"/>
                  </a:lnTo>
                  <a:lnTo>
                    <a:pt x="198501" y="82169"/>
                  </a:lnTo>
                  <a:lnTo>
                    <a:pt x="200025" y="83693"/>
                  </a:lnTo>
                  <a:lnTo>
                    <a:pt x="203073" y="83693"/>
                  </a:lnTo>
                  <a:lnTo>
                    <a:pt x="204597" y="85217"/>
                  </a:lnTo>
                  <a:lnTo>
                    <a:pt x="207772" y="86741"/>
                  </a:lnTo>
                  <a:lnTo>
                    <a:pt x="238252" y="86741"/>
                  </a:lnTo>
                  <a:lnTo>
                    <a:pt x="238252" y="83693"/>
                  </a:lnTo>
                  <a:close/>
                </a:path>
                <a:path w="354329" h="137160">
                  <a:moveTo>
                    <a:pt x="245872" y="44069"/>
                  </a:moveTo>
                  <a:lnTo>
                    <a:pt x="227584" y="44069"/>
                  </a:lnTo>
                  <a:lnTo>
                    <a:pt x="227584" y="47117"/>
                  </a:lnTo>
                  <a:lnTo>
                    <a:pt x="229108" y="48641"/>
                  </a:lnTo>
                  <a:lnTo>
                    <a:pt x="244348" y="48641"/>
                  </a:lnTo>
                  <a:lnTo>
                    <a:pt x="244348" y="47117"/>
                  </a:lnTo>
                  <a:lnTo>
                    <a:pt x="245872" y="47117"/>
                  </a:lnTo>
                  <a:lnTo>
                    <a:pt x="245872" y="44069"/>
                  </a:lnTo>
                  <a:close/>
                </a:path>
                <a:path w="354329" h="137160">
                  <a:moveTo>
                    <a:pt x="284099" y="44069"/>
                  </a:moveTo>
                  <a:lnTo>
                    <a:pt x="259588" y="44069"/>
                  </a:lnTo>
                  <a:lnTo>
                    <a:pt x="259588" y="47117"/>
                  </a:lnTo>
                  <a:lnTo>
                    <a:pt x="261239" y="48641"/>
                  </a:lnTo>
                  <a:lnTo>
                    <a:pt x="284099" y="48641"/>
                  </a:lnTo>
                  <a:lnTo>
                    <a:pt x="284099" y="44069"/>
                  </a:lnTo>
                  <a:close/>
                </a:path>
                <a:path w="354329" h="137160">
                  <a:moveTo>
                    <a:pt x="284099" y="1270"/>
                  </a:moveTo>
                  <a:lnTo>
                    <a:pt x="283451" y="1270"/>
                  </a:lnTo>
                  <a:lnTo>
                    <a:pt x="283451" y="0"/>
                  </a:lnTo>
                  <a:lnTo>
                    <a:pt x="74803" y="0"/>
                  </a:lnTo>
                  <a:lnTo>
                    <a:pt x="74803" y="1270"/>
                  </a:lnTo>
                  <a:lnTo>
                    <a:pt x="73279" y="1270"/>
                  </a:lnTo>
                  <a:lnTo>
                    <a:pt x="73279" y="3810"/>
                  </a:lnTo>
                  <a:lnTo>
                    <a:pt x="284099" y="3810"/>
                  </a:lnTo>
                  <a:lnTo>
                    <a:pt x="284099" y="1270"/>
                  </a:lnTo>
                  <a:close/>
                </a:path>
                <a:path w="354329" h="137160">
                  <a:moveTo>
                    <a:pt x="299339" y="34798"/>
                  </a:moveTo>
                  <a:lnTo>
                    <a:pt x="290195" y="34798"/>
                  </a:lnTo>
                  <a:lnTo>
                    <a:pt x="290195" y="36322"/>
                  </a:lnTo>
                  <a:lnTo>
                    <a:pt x="288671" y="36322"/>
                  </a:lnTo>
                  <a:lnTo>
                    <a:pt x="288671" y="37973"/>
                  </a:lnTo>
                  <a:lnTo>
                    <a:pt x="290195" y="37973"/>
                  </a:lnTo>
                  <a:lnTo>
                    <a:pt x="290195" y="39497"/>
                  </a:lnTo>
                  <a:lnTo>
                    <a:pt x="299339" y="39497"/>
                  </a:lnTo>
                  <a:lnTo>
                    <a:pt x="299339" y="34798"/>
                  </a:lnTo>
                  <a:close/>
                </a:path>
                <a:path w="354329" h="137160">
                  <a:moveTo>
                    <a:pt x="299339" y="27178"/>
                  </a:moveTo>
                  <a:lnTo>
                    <a:pt x="297815" y="27178"/>
                  </a:lnTo>
                  <a:lnTo>
                    <a:pt x="297815" y="25654"/>
                  </a:lnTo>
                  <a:lnTo>
                    <a:pt x="288671" y="25654"/>
                  </a:lnTo>
                  <a:lnTo>
                    <a:pt x="288671" y="27178"/>
                  </a:lnTo>
                  <a:lnTo>
                    <a:pt x="287147" y="27178"/>
                  </a:lnTo>
                  <a:lnTo>
                    <a:pt x="287147" y="28702"/>
                  </a:lnTo>
                  <a:lnTo>
                    <a:pt x="288671" y="28702"/>
                  </a:lnTo>
                  <a:lnTo>
                    <a:pt x="288671" y="30226"/>
                  </a:lnTo>
                  <a:lnTo>
                    <a:pt x="297815" y="30226"/>
                  </a:lnTo>
                  <a:lnTo>
                    <a:pt x="297815" y="28702"/>
                  </a:lnTo>
                  <a:lnTo>
                    <a:pt x="299339" y="28702"/>
                  </a:lnTo>
                  <a:lnTo>
                    <a:pt x="299339" y="27178"/>
                  </a:lnTo>
                  <a:close/>
                </a:path>
                <a:path w="354329" h="137160">
                  <a:moveTo>
                    <a:pt x="300863" y="44069"/>
                  </a:moveTo>
                  <a:lnTo>
                    <a:pt x="291719" y="44069"/>
                  </a:lnTo>
                  <a:lnTo>
                    <a:pt x="291719" y="45593"/>
                  </a:lnTo>
                  <a:lnTo>
                    <a:pt x="290195" y="45593"/>
                  </a:lnTo>
                  <a:lnTo>
                    <a:pt x="290195" y="47117"/>
                  </a:lnTo>
                  <a:lnTo>
                    <a:pt x="291719" y="47117"/>
                  </a:lnTo>
                  <a:lnTo>
                    <a:pt x="291719" y="48641"/>
                  </a:lnTo>
                  <a:lnTo>
                    <a:pt x="300863" y="48641"/>
                  </a:lnTo>
                  <a:lnTo>
                    <a:pt x="300863" y="44069"/>
                  </a:lnTo>
                  <a:close/>
                </a:path>
                <a:path w="354329" h="137160">
                  <a:moveTo>
                    <a:pt x="314579" y="27178"/>
                  </a:moveTo>
                  <a:lnTo>
                    <a:pt x="313055" y="27178"/>
                  </a:lnTo>
                  <a:lnTo>
                    <a:pt x="313055" y="25654"/>
                  </a:lnTo>
                  <a:lnTo>
                    <a:pt x="303911" y="25654"/>
                  </a:lnTo>
                  <a:lnTo>
                    <a:pt x="303911" y="30226"/>
                  </a:lnTo>
                  <a:lnTo>
                    <a:pt x="313055" y="30226"/>
                  </a:lnTo>
                  <a:lnTo>
                    <a:pt x="313055" y="28702"/>
                  </a:lnTo>
                  <a:lnTo>
                    <a:pt x="314579" y="28702"/>
                  </a:lnTo>
                  <a:lnTo>
                    <a:pt x="314579" y="27178"/>
                  </a:lnTo>
                  <a:close/>
                </a:path>
                <a:path w="354329" h="137160">
                  <a:moveTo>
                    <a:pt x="316230" y="36322"/>
                  </a:moveTo>
                  <a:lnTo>
                    <a:pt x="314579" y="36322"/>
                  </a:lnTo>
                  <a:lnTo>
                    <a:pt x="314579" y="34798"/>
                  </a:lnTo>
                  <a:lnTo>
                    <a:pt x="305435" y="34798"/>
                  </a:lnTo>
                  <a:lnTo>
                    <a:pt x="305435" y="39497"/>
                  </a:lnTo>
                  <a:lnTo>
                    <a:pt x="314579" y="39497"/>
                  </a:lnTo>
                  <a:lnTo>
                    <a:pt x="314579" y="37973"/>
                  </a:lnTo>
                  <a:lnTo>
                    <a:pt x="316230" y="37973"/>
                  </a:lnTo>
                  <a:lnTo>
                    <a:pt x="316230" y="36322"/>
                  </a:lnTo>
                  <a:close/>
                </a:path>
                <a:path w="354329" h="137160">
                  <a:moveTo>
                    <a:pt x="317754" y="44069"/>
                  </a:moveTo>
                  <a:lnTo>
                    <a:pt x="306959" y="44069"/>
                  </a:lnTo>
                  <a:lnTo>
                    <a:pt x="306959" y="47117"/>
                  </a:lnTo>
                  <a:lnTo>
                    <a:pt x="308483" y="48641"/>
                  </a:lnTo>
                  <a:lnTo>
                    <a:pt x="316230" y="48641"/>
                  </a:lnTo>
                  <a:lnTo>
                    <a:pt x="316230" y="47117"/>
                  </a:lnTo>
                  <a:lnTo>
                    <a:pt x="317754" y="47117"/>
                  </a:lnTo>
                  <a:lnTo>
                    <a:pt x="317754" y="44069"/>
                  </a:lnTo>
                  <a:close/>
                </a:path>
                <a:path w="354329" h="137160">
                  <a:moveTo>
                    <a:pt x="322326" y="59690"/>
                  </a:moveTo>
                  <a:lnTo>
                    <a:pt x="320802" y="59690"/>
                  </a:lnTo>
                  <a:lnTo>
                    <a:pt x="320802" y="58420"/>
                  </a:lnTo>
                  <a:lnTo>
                    <a:pt x="35052" y="58420"/>
                  </a:lnTo>
                  <a:lnTo>
                    <a:pt x="35052" y="59690"/>
                  </a:lnTo>
                  <a:lnTo>
                    <a:pt x="35052" y="60960"/>
                  </a:lnTo>
                  <a:lnTo>
                    <a:pt x="36576" y="60960"/>
                  </a:lnTo>
                  <a:lnTo>
                    <a:pt x="36576" y="62357"/>
                  </a:lnTo>
                  <a:lnTo>
                    <a:pt x="319278" y="62357"/>
                  </a:lnTo>
                  <a:lnTo>
                    <a:pt x="319278" y="60960"/>
                  </a:lnTo>
                  <a:lnTo>
                    <a:pt x="322326" y="60960"/>
                  </a:lnTo>
                  <a:lnTo>
                    <a:pt x="322326" y="59690"/>
                  </a:lnTo>
                  <a:close/>
                </a:path>
                <a:path w="354329" h="137160">
                  <a:moveTo>
                    <a:pt x="323850" y="74549"/>
                  </a:moveTo>
                  <a:lnTo>
                    <a:pt x="242824" y="74549"/>
                  </a:lnTo>
                  <a:lnTo>
                    <a:pt x="241300" y="73025"/>
                  </a:lnTo>
                  <a:lnTo>
                    <a:pt x="236728" y="73025"/>
                  </a:lnTo>
                  <a:lnTo>
                    <a:pt x="233680" y="71501"/>
                  </a:lnTo>
                  <a:lnTo>
                    <a:pt x="230632" y="71501"/>
                  </a:lnTo>
                  <a:lnTo>
                    <a:pt x="227584" y="69977"/>
                  </a:lnTo>
                  <a:lnTo>
                    <a:pt x="224536" y="69977"/>
                  </a:lnTo>
                  <a:lnTo>
                    <a:pt x="221488" y="68453"/>
                  </a:lnTo>
                  <a:lnTo>
                    <a:pt x="216916" y="68453"/>
                  </a:lnTo>
                  <a:lnTo>
                    <a:pt x="213868" y="66929"/>
                  </a:lnTo>
                  <a:lnTo>
                    <a:pt x="204597" y="66929"/>
                  </a:lnTo>
                  <a:lnTo>
                    <a:pt x="200025" y="65405"/>
                  </a:lnTo>
                  <a:lnTo>
                    <a:pt x="158877" y="65405"/>
                  </a:lnTo>
                  <a:lnTo>
                    <a:pt x="152781" y="66929"/>
                  </a:lnTo>
                  <a:lnTo>
                    <a:pt x="146558" y="66929"/>
                  </a:lnTo>
                  <a:lnTo>
                    <a:pt x="140462" y="68453"/>
                  </a:lnTo>
                  <a:lnTo>
                    <a:pt x="135890" y="69977"/>
                  </a:lnTo>
                  <a:lnTo>
                    <a:pt x="117602" y="74549"/>
                  </a:lnTo>
                  <a:lnTo>
                    <a:pt x="32004" y="74549"/>
                  </a:lnTo>
                  <a:lnTo>
                    <a:pt x="32004" y="76073"/>
                  </a:lnTo>
                  <a:lnTo>
                    <a:pt x="30480" y="76073"/>
                  </a:lnTo>
                  <a:lnTo>
                    <a:pt x="30480" y="79121"/>
                  </a:lnTo>
                  <a:lnTo>
                    <a:pt x="119126" y="79121"/>
                  </a:lnTo>
                  <a:lnTo>
                    <a:pt x="131318" y="76073"/>
                  </a:lnTo>
                  <a:lnTo>
                    <a:pt x="135890" y="74549"/>
                  </a:lnTo>
                  <a:lnTo>
                    <a:pt x="148082" y="71501"/>
                  </a:lnTo>
                  <a:lnTo>
                    <a:pt x="152781" y="71501"/>
                  </a:lnTo>
                  <a:lnTo>
                    <a:pt x="158877" y="69977"/>
                  </a:lnTo>
                  <a:lnTo>
                    <a:pt x="200025" y="69977"/>
                  </a:lnTo>
                  <a:lnTo>
                    <a:pt x="204597" y="71501"/>
                  </a:lnTo>
                  <a:lnTo>
                    <a:pt x="212344" y="71501"/>
                  </a:lnTo>
                  <a:lnTo>
                    <a:pt x="216916" y="73025"/>
                  </a:lnTo>
                  <a:lnTo>
                    <a:pt x="219964" y="73025"/>
                  </a:lnTo>
                  <a:lnTo>
                    <a:pt x="224536" y="74549"/>
                  </a:lnTo>
                  <a:lnTo>
                    <a:pt x="227584" y="74549"/>
                  </a:lnTo>
                  <a:lnTo>
                    <a:pt x="230632" y="76073"/>
                  </a:lnTo>
                  <a:lnTo>
                    <a:pt x="235204" y="76073"/>
                  </a:lnTo>
                  <a:lnTo>
                    <a:pt x="238252" y="77597"/>
                  </a:lnTo>
                  <a:lnTo>
                    <a:pt x="241300" y="77597"/>
                  </a:lnTo>
                  <a:lnTo>
                    <a:pt x="242824" y="79121"/>
                  </a:lnTo>
                  <a:lnTo>
                    <a:pt x="323850" y="79121"/>
                  </a:lnTo>
                  <a:lnTo>
                    <a:pt x="323850" y="74549"/>
                  </a:lnTo>
                  <a:close/>
                </a:path>
                <a:path w="354329" h="137160">
                  <a:moveTo>
                    <a:pt x="340614" y="115570"/>
                  </a:moveTo>
                  <a:lnTo>
                    <a:pt x="339090" y="115570"/>
                  </a:lnTo>
                  <a:lnTo>
                    <a:pt x="339090" y="114300"/>
                  </a:lnTo>
                  <a:lnTo>
                    <a:pt x="206248" y="114300"/>
                  </a:lnTo>
                  <a:lnTo>
                    <a:pt x="209296" y="112776"/>
                  </a:lnTo>
                  <a:lnTo>
                    <a:pt x="212344" y="112776"/>
                  </a:lnTo>
                  <a:lnTo>
                    <a:pt x="213868" y="111252"/>
                  </a:lnTo>
                  <a:lnTo>
                    <a:pt x="215392" y="111252"/>
                  </a:lnTo>
                  <a:lnTo>
                    <a:pt x="216916" y="109728"/>
                  </a:lnTo>
                  <a:lnTo>
                    <a:pt x="219964" y="109728"/>
                  </a:lnTo>
                  <a:lnTo>
                    <a:pt x="219964" y="108204"/>
                  </a:lnTo>
                  <a:lnTo>
                    <a:pt x="221488" y="108204"/>
                  </a:lnTo>
                  <a:lnTo>
                    <a:pt x="223012" y="106680"/>
                  </a:lnTo>
                  <a:lnTo>
                    <a:pt x="224536" y="106680"/>
                  </a:lnTo>
                  <a:lnTo>
                    <a:pt x="224536" y="105156"/>
                  </a:lnTo>
                  <a:lnTo>
                    <a:pt x="226060" y="105156"/>
                  </a:lnTo>
                  <a:lnTo>
                    <a:pt x="226060" y="103632"/>
                  </a:lnTo>
                  <a:lnTo>
                    <a:pt x="227584" y="103632"/>
                  </a:lnTo>
                  <a:lnTo>
                    <a:pt x="227584" y="102108"/>
                  </a:lnTo>
                  <a:lnTo>
                    <a:pt x="229108" y="102108"/>
                  </a:lnTo>
                  <a:lnTo>
                    <a:pt x="229108" y="100584"/>
                  </a:lnTo>
                  <a:lnTo>
                    <a:pt x="230632" y="100584"/>
                  </a:lnTo>
                  <a:lnTo>
                    <a:pt x="230632" y="92964"/>
                  </a:lnTo>
                  <a:lnTo>
                    <a:pt x="227584" y="92964"/>
                  </a:lnTo>
                  <a:lnTo>
                    <a:pt x="227584" y="94488"/>
                  </a:lnTo>
                  <a:lnTo>
                    <a:pt x="226060" y="94488"/>
                  </a:lnTo>
                  <a:lnTo>
                    <a:pt x="226060" y="99060"/>
                  </a:lnTo>
                  <a:lnTo>
                    <a:pt x="224536" y="99060"/>
                  </a:lnTo>
                  <a:lnTo>
                    <a:pt x="224536" y="100584"/>
                  </a:lnTo>
                  <a:lnTo>
                    <a:pt x="223012" y="100584"/>
                  </a:lnTo>
                  <a:lnTo>
                    <a:pt x="223012" y="102108"/>
                  </a:lnTo>
                  <a:lnTo>
                    <a:pt x="221488" y="102108"/>
                  </a:lnTo>
                  <a:lnTo>
                    <a:pt x="218440" y="105156"/>
                  </a:lnTo>
                  <a:lnTo>
                    <a:pt x="215392" y="105156"/>
                  </a:lnTo>
                  <a:lnTo>
                    <a:pt x="213868" y="106680"/>
                  </a:lnTo>
                  <a:lnTo>
                    <a:pt x="212344" y="106680"/>
                  </a:lnTo>
                  <a:lnTo>
                    <a:pt x="210820" y="108204"/>
                  </a:lnTo>
                  <a:lnTo>
                    <a:pt x="207772" y="108204"/>
                  </a:lnTo>
                  <a:lnTo>
                    <a:pt x="204597" y="109728"/>
                  </a:lnTo>
                  <a:lnTo>
                    <a:pt x="201549" y="109728"/>
                  </a:lnTo>
                  <a:lnTo>
                    <a:pt x="200025" y="111252"/>
                  </a:lnTo>
                  <a:lnTo>
                    <a:pt x="187833" y="111252"/>
                  </a:lnTo>
                  <a:lnTo>
                    <a:pt x="186309" y="112776"/>
                  </a:lnTo>
                  <a:lnTo>
                    <a:pt x="175641" y="112776"/>
                  </a:lnTo>
                  <a:lnTo>
                    <a:pt x="174117" y="111252"/>
                  </a:lnTo>
                  <a:lnTo>
                    <a:pt x="161925" y="111252"/>
                  </a:lnTo>
                  <a:lnTo>
                    <a:pt x="160401" y="109728"/>
                  </a:lnTo>
                  <a:lnTo>
                    <a:pt x="154305" y="109728"/>
                  </a:lnTo>
                  <a:lnTo>
                    <a:pt x="152781" y="108204"/>
                  </a:lnTo>
                  <a:lnTo>
                    <a:pt x="151257" y="108204"/>
                  </a:lnTo>
                  <a:lnTo>
                    <a:pt x="149606" y="106680"/>
                  </a:lnTo>
                  <a:lnTo>
                    <a:pt x="146558" y="106680"/>
                  </a:lnTo>
                  <a:lnTo>
                    <a:pt x="145034" y="105156"/>
                  </a:lnTo>
                  <a:lnTo>
                    <a:pt x="143510" y="105156"/>
                  </a:lnTo>
                  <a:lnTo>
                    <a:pt x="141986" y="103632"/>
                  </a:lnTo>
                  <a:lnTo>
                    <a:pt x="140462" y="103632"/>
                  </a:lnTo>
                  <a:lnTo>
                    <a:pt x="140462" y="102108"/>
                  </a:lnTo>
                  <a:lnTo>
                    <a:pt x="138938" y="102108"/>
                  </a:lnTo>
                  <a:lnTo>
                    <a:pt x="138938" y="100584"/>
                  </a:lnTo>
                  <a:lnTo>
                    <a:pt x="137414" y="100584"/>
                  </a:lnTo>
                  <a:lnTo>
                    <a:pt x="137414" y="99060"/>
                  </a:lnTo>
                  <a:lnTo>
                    <a:pt x="135890" y="99060"/>
                  </a:lnTo>
                  <a:lnTo>
                    <a:pt x="135890" y="97536"/>
                  </a:lnTo>
                  <a:lnTo>
                    <a:pt x="134366" y="97536"/>
                  </a:lnTo>
                  <a:lnTo>
                    <a:pt x="134366" y="92964"/>
                  </a:lnTo>
                  <a:lnTo>
                    <a:pt x="129794" y="92964"/>
                  </a:lnTo>
                  <a:lnTo>
                    <a:pt x="129794" y="97536"/>
                  </a:lnTo>
                  <a:lnTo>
                    <a:pt x="131318" y="97536"/>
                  </a:lnTo>
                  <a:lnTo>
                    <a:pt x="131318" y="100584"/>
                  </a:lnTo>
                  <a:lnTo>
                    <a:pt x="132842" y="100584"/>
                  </a:lnTo>
                  <a:lnTo>
                    <a:pt x="132842" y="102108"/>
                  </a:lnTo>
                  <a:lnTo>
                    <a:pt x="135890" y="105156"/>
                  </a:lnTo>
                  <a:lnTo>
                    <a:pt x="137414" y="105156"/>
                  </a:lnTo>
                  <a:lnTo>
                    <a:pt x="137414" y="106680"/>
                  </a:lnTo>
                  <a:lnTo>
                    <a:pt x="138938" y="106680"/>
                  </a:lnTo>
                  <a:lnTo>
                    <a:pt x="138938" y="108204"/>
                  </a:lnTo>
                  <a:lnTo>
                    <a:pt x="141986" y="108204"/>
                  </a:lnTo>
                  <a:lnTo>
                    <a:pt x="141986" y="109728"/>
                  </a:lnTo>
                  <a:lnTo>
                    <a:pt x="145034" y="109728"/>
                  </a:lnTo>
                  <a:lnTo>
                    <a:pt x="146558" y="111252"/>
                  </a:lnTo>
                  <a:lnTo>
                    <a:pt x="148082" y="111252"/>
                  </a:lnTo>
                  <a:lnTo>
                    <a:pt x="149606" y="112776"/>
                  </a:lnTo>
                  <a:lnTo>
                    <a:pt x="152781" y="112776"/>
                  </a:lnTo>
                  <a:lnTo>
                    <a:pt x="154305" y="114300"/>
                  </a:lnTo>
                  <a:lnTo>
                    <a:pt x="16764" y="114300"/>
                  </a:lnTo>
                  <a:lnTo>
                    <a:pt x="16764" y="115570"/>
                  </a:lnTo>
                  <a:lnTo>
                    <a:pt x="16764" y="116840"/>
                  </a:lnTo>
                  <a:lnTo>
                    <a:pt x="17526" y="116840"/>
                  </a:lnTo>
                  <a:lnTo>
                    <a:pt x="17526" y="119380"/>
                  </a:lnTo>
                  <a:lnTo>
                    <a:pt x="339090" y="119380"/>
                  </a:lnTo>
                  <a:lnTo>
                    <a:pt x="339090" y="116840"/>
                  </a:lnTo>
                  <a:lnTo>
                    <a:pt x="340614" y="116840"/>
                  </a:lnTo>
                  <a:lnTo>
                    <a:pt x="340614" y="115570"/>
                  </a:lnTo>
                  <a:close/>
                </a:path>
                <a:path w="354329" h="137160">
                  <a:moveTo>
                    <a:pt x="354330" y="123444"/>
                  </a:moveTo>
                  <a:lnTo>
                    <a:pt x="352806" y="123444"/>
                  </a:lnTo>
                  <a:lnTo>
                    <a:pt x="352806" y="121920"/>
                  </a:lnTo>
                  <a:lnTo>
                    <a:pt x="351282" y="120396"/>
                  </a:lnTo>
                  <a:lnTo>
                    <a:pt x="346710" y="120396"/>
                  </a:lnTo>
                  <a:lnTo>
                    <a:pt x="343662" y="123444"/>
                  </a:lnTo>
                  <a:lnTo>
                    <a:pt x="343662" y="126492"/>
                  </a:lnTo>
                  <a:lnTo>
                    <a:pt x="10668" y="126492"/>
                  </a:lnTo>
                  <a:lnTo>
                    <a:pt x="10668" y="111252"/>
                  </a:lnTo>
                  <a:lnTo>
                    <a:pt x="13716" y="103632"/>
                  </a:lnTo>
                  <a:lnTo>
                    <a:pt x="16764" y="94488"/>
                  </a:lnTo>
                  <a:lnTo>
                    <a:pt x="19812" y="82169"/>
                  </a:lnTo>
                  <a:lnTo>
                    <a:pt x="24384" y="68453"/>
                  </a:lnTo>
                  <a:lnTo>
                    <a:pt x="28956" y="53213"/>
                  </a:lnTo>
                  <a:lnTo>
                    <a:pt x="32004" y="39497"/>
                  </a:lnTo>
                  <a:lnTo>
                    <a:pt x="36576" y="25654"/>
                  </a:lnTo>
                  <a:lnTo>
                    <a:pt x="36576" y="22606"/>
                  </a:lnTo>
                  <a:lnTo>
                    <a:pt x="35052" y="22606"/>
                  </a:lnTo>
                  <a:lnTo>
                    <a:pt x="35052" y="21082"/>
                  </a:lnTo>
                  <a:lnTo>
                    <a:pt x="33528" y="21082"/>
                  </a:lnTo>
                  <a:lnTo>
                    <a:pt x="33528" y="19558"/>
                  </a:lnTo>
                  <a:lnTo>
                    <a:pt x="28956" y="19558"/>
                  </a:lnTo>
                  <a:lnTo>
                    <a:pt x="28956" y="21082"/>
                  </a:lnTo>
                  <a:lnTo>
                    <a:pt x="27432" y="21082"/>
                  </a:lnTo>
                  <a:lnTo>
                    <a:pt x="27432" y="22606"/>
                  </a:lnTo>
                  <a:lnTo>
                    <a:pt x="25908" y="22606"/>
                  </a:lnTo>
                  <a:lnTo>
                    <a:pt x="16764" y="53213"/>
                  </a:lnTo>
                  <a:lnTo>
                    <a:pt x="10668" y="76073"/>
                  </a:lnTo>
                  <a:lnTo>
                    <a:pt x="6096" y="91440"/>
                  </a:lnTo>
                  <a:lnTo>
                    <a:pt x="3048" y="102108"/>
                  </a:lnTo>
                  <a:lnTo>
                    <a:pt x="1524" y="109728"/>
                  </a:lnTo>
                  <a:lnTo>
                    <a:pt x="0" y="112776"/>
                  </a:lnTo>
                  <a:lnTo>
                    <a:pt x="0" y="134112"/>
                  </a:lnTo>
                  <a:lnTo>
                    <a:pt x="1524" y="134112"/>
                  </a:lnTo>
                  <a:lnTo>
                    <a:pt x="1524" y="135636"/>
                  </a:lnTo>
                  <a:lnTo>
                    <a:pt x="3048" y="137160"/>
                  </a:lnTo>
                  <a:lnTo>
                    <a:pt x="351282" y="137160"/>
                  </a:lnTo>
                  <a:lnTo>
                    <a:pt x="351282" y="135636"/>
                  </a:lnTo>
                  <a:lnTo>
                    <a:pt x="352806" y="135636"/>
                  </a:lnTo>
                  <a:lnTo>
                    <a:pt x="352806" y="134112"/>
                  </a:lnTo>
                  <a:lnTo>
                    <a:pt x="354330" y="134112"/>
                  </a:lnTo>
                  <a:lnTo>
                    <a:pt x="354330" y="126492"/>
                  </a:lnTo>
                  <a:lnTo>
                    <a:pt x="354330" y="123444"/>
                  </a:lnTo>
                  <a:close/>
                </a:path>
                <a:path w="354329" h="137160">
                  <a:moveTo>
                    <a:pt x="354330" y="105156"/>
                  </a:moveTo>
                  <a:lnTo>
                    <a:pt x="329946" y="18034"/>
                  </a:lnTo>
                  <a:lnTo>
                    <a:pt x="328422" y="18034"/>
                  </a:lnTo>
                  <a:lnTo>
                    <a:pt x="328422" y="14986"/>
                  </a:lnTo>
                  <a:lnTo>
                    <a:pt x="326898" y="14986"/>
                  </a:lnTo>
                  <a:lnTo>
                    <a:pt x="326898" y="13462"/>
                  </a:lnTo>
                  <a:lnTo>
                    <a:pt x="325374" y="11938"/>
                  </a:lnTo>
                  <a:lnTo>
                    <a:pt x="323850" y="11938"/>
                  </a:lnTo>
                  <a:lnTo>
                    <a:pt x="323850" y="10414"/>
                  </a:lnTo>
                  <a:lnTo>
                    <a:pt x="320802" y="10414"/>
                  </a:lnTo>
                  <a:lnTo>
                    <a:pt x="320802" y="8890"/>
                  </a:lnTo>
                  <a:lnTo>
                    <a:pt x="39624" y="8890"/>
                  </a:lnTo>
                  <a:lnTo>
                    <a:pt x="38100" y="10414"/>
                  </a:lnTo>
                  <a:lnTo>
                    <a:pt x="36576" y="10414"/>
                  </a:lnTo>
                  <a:lnTo>
                    <a:pt x="36576" y="11938"/>
                  </a:lnTo>
                  <a:lnTo>
                    <a:pt x="35052" y="11938"/>
                  </a:lnTo>
                  <a:lnTo>
                    <a:pt x="35052" y="16510"/>
                  </a:lnTo>
                  <a:lnTo>
                    <a:pt x="36576" y="16510"/>
                  </a:lnTo>
                  <a:lnTo>
                    <a:pt x="36576" y="19558"/>
                  </a:lnTo>
                  <a:lnTo>
                    <a:pt x="319278" y="19558"/>
                  </a:lnTo>
                  <a:lnTo>
                    <a:pt x="319278" y="21082"/>
                  </a:lnTo>
                  <a:lnTo>
                    <a:pt x="320802" y="24130"/>
                  </a:lnTo>
                  <a:lnTo>
                    <a:pt x="322326" y="34798"/>
                  </a:lnTo>
                  <a:lnTo>
                    <a:pt x="326898" y="48641"/>
                  </a:lnTo>
                  <a:lnTo>
                    <a:pt x="331470" y="63881"/>
                  </a:lnTo>
                  <a:lnTo>
                    <a:pt x="336042" y="80645"/>
                  </a:lnTo>
                  <a:lnTo>
                    <a:pt x="340614" y="94488"/>
                  </a:lnTo>
                  <a:lnTo>
                    <a:pt x="342138" y="103632"/>
                  </a:lnTo>
                  <a:lnTo>
                    <a:pt x="343662" y="108204"/>
                  </a:lnTo>
                  <a:lnTo>
                    <a:pt x="345186" y="108204"/>
                  </a:lnTo>
                  <a:lnTo>
                    <a:pt x="345186" y="109728"/>
                  </a:lnTo>
                  <a:lnTo>
                    <a:pt x="346710" y="109728"/>
                  </a:lnTo>
                  <a:lnTo>
                    <a:pt x="346710" y="111252"/>
                  </a:lnTo>
                  <a:lnTo>
                    <a:pt x="351282" y="111252"/>
                  </a:lnTo>
                  <a:lnTo>
                    <a:pt x="351282" y="109728"/>
                  </a:lnTo>
                  <a:lnTo>
                    <a:pt x="352806" y="109728"/>
                  </a:lnTo>
                  <a:lnTo>
                    <a:pt x="352806" y="108204"/>
                  </a:lnTo>
                  <a:lnTo>
                    <a:pt x="354330" y="108204"/>
                  </a:lnTo>
                  <a:lnTo>
                    <a:pt x="354330" y="105156"/>
                  </a:lnTo>
                  <a:close/>
                </a:path>
              </a:pathLst>
            </a:custGeom>
            <a:solidFill>
              <a:srgbClr val="FF0000"/>
            </a:solidFill>
          </p:spPr>
          <p:txBody>
            <a:bodyPr wrap="square" lIns="0" tIns="0" rIns="0" bIns="0" rtlCol="0"/>
            <a:lstStyle/>
            <a:p>
              <a:endParaRPr sz="1050"/>
            </a:p>
          </p:txBody>
        </p:sp>
        <p:sp>
          <p:nvSpPr>
            <p:cNvPr id="39" name="object 39"/>
            <p:cNvSpPr/>
            <p:nvPr/>
          </p:nvSpPr>
          <p:spPr>
            <a:xfrm>
              <a:off x="6853173" y="3384169"/>
              <a:ext cx="586740" cy="487680"/>
            </a:xfrm>
            <a:custGeom>
              <a:avLst/>
              <a:gdLst/>
              <a:ahLst/>
              <a:cxnLst/>
              <a:rect l="l" t="t" r="r" b="b"/>
              <a:pathLst>
                <a:path w="586740" h="487679">
                  <a:moveTo>
                    <a:pt x="403225" y="0"/>
                  </a:moveTo>
                  <a:lnTo>
                    <a:pt x="361950" y="0"/>
                  </a:lnTo>
                  <a:lnTo>
                    <a:pt x="351281" y="6095"/>
                  </a:lnTo>
                  <a:lnTo>
                    <a:pt x="340614" y="10667"/>
                  </a:lnTo>
                  <a:lnTo>
                    <a:pt x="329946" y="16763"/>
                  </a:lnTo>
                  <a:lnTo>
                    <a:pt x="319150" y="21335"/>
                  </a:lnTo>
                  <a:lnTo>
                    <a:pt x="314578" y="32003"/>
                  </a:lnTo>
                  <a:lnTo>
                    <a:pt x="293243" y="53466"/>
                  </a:lnTo>
                  <a:lnTo>
                    <a:pt x="288671" y="42671"/>
                  </a:lnTo>
                  <a:lnTo>
                    <a:pt x="267334" y="21335"/>
                  </a:lnTo>
                  <a:lnTo>
                    <a:pt x="256540" y="16763"/>
                  </a:lnTo>
                  <a:lnTo>
                    <a:pt x="251968" y="10667"/>
                  </a:lnTo>
                  <a:lnTo>
                    <a:pt x="241300" y="6095"/>
                  </a:lnTo>
                  <a:lnTo>
                    <a:pt x="230631" y="0"/>
                  </a:lnTo>
                  <a:lnTo>
                    <a:pt x="189356" y="0"/>
                  </a:lnTo>
                  <a:lnTo>
                    <a:pt x="178689" y="6095"/>
                  </a:lnTo>
                  <a:lnTo>
                    <a:pt x="168021" y="10667"/>
                  </a:lnTo>
                  <a:lnTo>
                    <a:pt x="157352" y="16763"/>
                  </a:lnTo>
                  <a:lnTo>
                    <a:pt x="146557" y="27431"/>
                  </a:lnTo>
                  <a:lnTo>
                    <a:pt x="135890" y="32003"/>
                  </a:lnTo>
                  <a:lnTo>
                    <a:pt x="131318" y="42671"/>
                  </a:lnTo>
                  <a:lnTo>
                    <a:pt x="120650" y="53466"/>
                  </a:lnTo>
                  <a:lnTo>
                    <a:pt x="116077" y="68706"/>
                  </a:lnTo>
                  <a:lnTo>
                    <a:pt x="105409" y="79375"/>
                  </a:lnTo>
                  <a:lnTo>
                    <a:pt x="99186" y="94614"/>
                  </a:lnTo>
                  <a:lnTo>
                    <a:pt x="94615" y="109981"/>
                  </a:lnTo>
                  <a:lnTo>
                    <a:pt x="90043" y="126745"/>
                  </a:lnTo>
                  <a:lnTo>
                    <a:pt x="79375" y="120650"/>
                  </a:lnTo>
                  <a:lnTo>
                    <a:pt x="58039" y="120650"/>
                  </a:lnTo>
                  <a:lnTo>
                    <a:pt x="53467" y="126745"/>
                  </a:lnTo>
                  <a:lnTo>
                    <a:pt x="42672" y="131317"/>
                  </a:lnTo>
                  <a:lnTo>
                    <a:pt x="32003" y="141985"/>
                  </a:lnTo>
                  <a:lnTo>
                    <a:pt x="25907" y="152780"/>
                  </a:lnTo>
                  <a:lnTo>
                    <a:pt x="21335" y="157352"/>
                  </a:lnTo>
                  <a:lnTo>
                    <a:pt x="16764" y="168020"/>
                  </a:lnTo>
                  <a:lnTo>
                    <a:pt x="10668" y="178688"/>
                  </a:lnTo>
                  <a:lnTo>
                    <a:pt x="6096" y="193928"/>
                  </a:lnTo>
                  <a:lnTo>
                    <a:pt x="6096" y="215391"/>
                  </a:lnTo>
                  <a:lnTo>
                    <a:pt x="0" y="230631"/>
                  </a:lnTo>
                  <a:lnTo>
                    <a:pt x="0" y="256666"/>
                  </a:lnTo>
                  <a:lnTo>
                    <a:pt x="6096" y="267334"/>
                  </a:lnTo>
                  <a:lnTo>
                    <a:pt x="6096" y="293242"/>
                  </a:lnTo>
                  <a:lnTo>
                    <a:pt x="10668" y="304037"/>
                  </a:lnTo>
                  <a:lnTo>
                    <a:pt x="16764" y="314705"/>
                  </a:lnTo>
                  <a:lnTo>
                    <a:pt x="25907" y="336041"/>
                  </a:lnTo>
                  <a:lnTo>
                    <a:pt x="32003" y="340613"/>
                  </a:lnTo>
                  <a:lnTo>
                    <a:pt x="36575" y="351281"/>
                  </a:lnTo>
                  <a:lnTo>
                    <a:pt x="42672" y="357504"/>
                  </a:lnTo>
                  <a:lnTo>
                    <a:pt x="53467" y="362076"/>
                  </a:lnTo>
                  <a:lnTo>
                    <a:pt x="68706" y="362076"/>
                  </a:lnTo>
                  <a:lnTo>
                    <a:pt x="73278" y="368172"/>
                  </a:lnTo>
                  <a:lnTo>
                    <a:pt x="79375" y="362076"/>
                  </a:lnTo>
                  <a:lnTo>
                    <a:pt x="90043" y="362076"/>
                  </a:lnTo>
                  <a:lnTo>
                    <a:pt x="94615" y="377316"/>
                  </a:lnTo>
                  <a:lnTo>
                    <a:pt x="99186" y="394080"/>
                  </a:lnTo>
                  <a:lnTo>
                    <a:pt x="105409" y="404748"/>
                  </a:lnTo>
                  <a:lnTo>
                    <a:pt x="116077" y="420115"/>
                  </a:lnTo>
                  <a:lnTo>
                    <a:pt x="120650" y="430783"/>
                  </a:lnTo>
                  <a:lnTo>
                    <a:pt x="131318" y="441451"/>
                  </a:lnTo>
                  <a:lnTo>
                    <a:pt x="135890" y="450595"/>
                  </a:lnTo>
                  <a:lnTo>
                    <a:pt x="146557" y="461390"/>
                  </a:lnTo>
                  <a:lnTo>
                    <a:pt x="157352" y="467486"/>
                  </a:lnTo>
                  <a:lnTo>
                    <a:pt x="168021" y="478154"/>
                  </a:lnTo>
                  <a:lnTo>
                    <a:pt x="178689" y="482726"/>
                  </a:lnTo>
                  <a:lnTo>
                    <a:pt x="189356" y="482726"/>
                  </a:lnTo>
                  <a:lnTo>
                    <a:pt x="200025" y="487298"/>
                  </a:lnTo>
                  <a:lnTo>
                    <a:pt x="219964" y="487298"/>
                  </a:lnTo>
                  <a:lnTo>
                    <a:pt x="230631" y="482726"/>
                  </a:lnTo>
                  <a:lnTo>
                    <a:pt x="241300" y="482726"/>
                  </a:lnTo>
                  <a:lnTo>
                    <a:pt x="251968" y="478154"/>
                  </a:lnTo>
                  <a:lnTo>
                    <a:pt x="256540" y="472058"/>
                  </a:lnTo>
                  <a:lnTo>
                    <a:pt x="267334" y="461390"/>
                  </a:lnTo>
                  <a:lnTo>
                    <a:pt x="278002" y="456691"/>
                  </a:lnTo>
                  <a:lnTo>
                    <a:pt x="288671" y="446023"/>
                  </a:lnTo>
                  <a:lnTo>
                    <a:pt x="293243" y="435355"/>
                  </a:lnTo>
                  <a:lnTo>
                    <a:pt x="329946" y="472058"/>
                  </a:lnTo>
                  <a:lnTo>
                    <a:pt x="340614" y="478154"/>
                  </a:lnTo>
                  <a:lnTo>
                    <a:pt x="351281" y="482726"/>
                  </a:lnTo>
                  <a:lnTo>
                    <a:pt x="361950" y="482726"/>
                  </a:lnTo>
                  <a:lnTo>
                    <a:pt x="372618" y="487298"/>
                  </a:lnTo>
                  <a:lnTo>
                    <a:pt x="392556" y="487298"/>
                  </a:lnTo>
                  <a:lnTo>
                    <a:pt x="403225" y="482726"/>
                  </a:lnTo>
                  <a:lnTo>
                    <a:pt x="413893" y="482726"/>
                  </a:lnTo>
                  <a:lnTo>
                    <a:pt x="424560" y="478154"/>
                  </a:lnTo>
                  <a:lnTo>
                    <a:pt x="435355" y="467486"/>
                  </a:lnTo>
                  <a:lnTo>
                    <a:pt x="446024" y="461390"/>
                  </a:lnTo>
                  <a:lnTo>
                    <a:pt x="450596" y="450595"/>
                  </a:lnTo>
                  <a:lnTo>
                    <a:pt x="461264" y="441451"/>
                  </a:lnTo>
                  <a:lnTo>
                    <a:pt x="471931" y="430783"/>
                  </a:lnTo>
                  <a:lnTo>
                    <a:pt x="476503" y="420115"/>
                  </a:lnTo>
                  <a:lnTo>
                    <a:pt x="482600" y="404748"/>
                  </a:lnTo>
                  <a:lnTo>
                    <a:pt x="493395" y="394080"/>
                  </a:lnTo>
                  <a:lnTo>
                    <a:pt x="497967" y="377316"/>
                  </a:lnTo>
                  <a:lnTo>
                    <a:pt x="502539" y="362076"/>
                  </a:lnTo>
                  <a:lnTo>
                    <a:pt x="508634" y="362076"/>
                  </a:lnTo>
                  <a:lnTo>
                    <a:pt x="519302" y="368172"/>
                  </a:lnTo>
                  <a:lnTo>
                    <a:pt x="523875" y="362076"/>
                  </a:lnTo>
                  <a:lnTo>
                    <a:pt x="539115" y="362076"/>
                  </a:lnTo>
                  <a:lnTo>
                    <a:pt x="545337" y="357504"/>
                  </a:lnTo>
                  <a:lnTo>
                    <a:pt x="549909" y="351281"/>
                  </a:lnTo>
                  <a:lnTo>
                    <a:pt x="560577" y="340613"/>
                  </a:lnTo>
                  <a:lnTo>
                    <a:pt x="566674" y="336041"/>
                  </a:lnTo>
                  <a:lnTo>
                    <a:pt x="575818" y="314705"/>
                  </a:lnTo>
                  <a:lnTo>
                    <a:pt x="575818" y="304037"/>
                  </a:lnTo>
                  <a:lnTo>
                    <a:pt x="581914" y="293242"/>
                  </a:lnTo>
                  <a:lnTo>
                    <a:pt x="586485" y="284098"/>
                  </a:lnTo>
                  <a:lnTo>
                    <a:pt x="586485" y="204723"/>
                  </a:lnTo>
                  <a:lnTo>
                    <a:pt x="581914" y="193928"/>
                  </a:lnTo>
                  <a:lnTo>
                    <a:pt x="575818" y="178688"/>
                  </a:lnTo>
                  <a:lnTo>
                    <a:pt x="575818" y="168020"/>
                  </a:lnTo>
                  <a:lnTo>
                    <a:pt x="571246" y="157352"/>
                  </a:lnTo>
                  <a:lnTo>
                    <a:pt x="566674" y="152780"/>
                  </a:lnTo>
                  <a:lnTo>
                    <a:pt x="560577" y="141985"/>
                  </a:lnTo>
                  <a:lnTo>
                    <a:pt x="549909" y="137413"/>
                  </a:lnTo>
                  <a:lnTo>
                    <a:pt x="545337" y="131317"/>
                  </a:lnTo>
                  <a:lnTo>
                    <a:pt x="539115" y="126745"/>
                  </a:lnTo>
                  <a:lnTo>
                    <a:pt x="529971" y="120650"/>
                  </a:lnTo>
                  <a:lnTo>
                    <a:pt x="508634" y="120650"/>
                  </a:lnTo>
                  <a:lnTo>
                    <a:pt x="502539" y="126745"/>
                  </a:lnTo>
                  <a:lnTo>
                    <a:pt x="497967" y="109981"/>
                  </a:lnTo>
                  <a:lnTo>
                    <a:pt x="493395" y="94614"/>
                  </a:lnTo>
                  <a:lnTo>
                    <a:pt x="482600" y="79375"/>
                  </a:lnTo>
                  <a:lnTo>
                    <a:pt x="476503" y="68706"/>
                  </a:lnTo>
                  <a:lnTo>
                    <a:pt x="471931" y="53466"/>
                  </a:lnTo>
                  <a:lnTo>
                    <a:pt x="435355" y="16763"/>
                  </a:lnTo>
                  <a:lnTo>
                    <a:pt x="424560" y="10667"/>
                  </a:lnTo>
                  <a:lnTo>
                    <a:pt x="413893" y="6095"/>
                  </a:lnTo>
                  <a:lnTo>
                    <a:pt x="403225" y="0"/>
                  </a:lnTo>
                  <a:close/>
                </a:path>
              </a:pathLst>
            </a:custGeom>
            <a:solidFill>
              <a:srgbClr val="CCEBFF"/>
            </a:solidFill>
          </p:spPr>
          <p:txBody>
            <a:bodyPr wrap="square" lIns="0" tIns="0" rIns="0" bIns="0" rtlCol="0"/>
            <a:lstStyle/>
            <a:p>
              <a:endParaRPr sz="1050"/>
            </a:p>
          </p:txBody>
        </p:sp>
        <p:sp>
          <p:nvSpPr>
            <p:cNvPr id="40" name="object 40"/>
            <p:cNvSpPr/>
            <p:nvPr/>
          </p:nvSpPr>
          <p:spPr>
            <a:xfrm>
              <a:off x="6853173" y="3384169"/>
              <a:ext cx="586740" cy="487680"/>
            </a:xfrm>
            <a:custGeom>
              <a:avLst/>
              <a:gdLst/>
              <a:ahLst/>
              <a:cxnLst/>
              <a:rect l="l" t="t" r="r" b="b"/>
              <a:pathLst>
                <a:path w="586740" h="487679">
                  <a:moveTo>
                    <a:pt x="90043" y="362076"/>
                  </a:moveTo>
                  <a:lnTo>
                    <a:pt x="94615" y="377316"/>
                  </a:lnTo>
                  <a:lnTo>
                    <a:pt x="99186" y="394080"/>
                  </a:lnTo>
                  <a:lnTo>
                    <a:pt x="105409" y="404748"/>
                  </a:lnTo>
                  <a:lnTo>
                    <a:pt x="116077" y="420115"/>
                  </a:lnTo>
                  <a:lnTo>
                    <a:pt x="120650" y="430783"/>
                  </a:lnTo>
                  <a:lnTo>
                    <a:pt x="131318" y="441451"/>
                  </a:lnTo>
                  <a:lnTo>
                    <a:pt x="135890" y="450595"/>
                  </a:lnTo>
                  <a:lnTo>
                    <a:pt x="146557" y="461390"/>
                  </a:lnTo>
                  <a:lnTo>
                    <a:pt x="157352" y="467486"/>
                  </a:lnTo>
                  <a:lnTo>
                    <a:pt x="168021" y="478154"/>
                  </a:lnTo>
                  <a:lnTo>
                    <a:pt x="178689" y="482726"/>
                  </a:lnTo>
                  <a:lnTo>
                    <a:pt x="189356" y="482726"/>
                  </a:lnTo>
                  <a:lnTo>
                    <a:pt x="200025" y="487298"/>
                  </a:lnTo>
                  <a:lnTo>
                    <a:pt x="209169" y="487298"/>
                  </a:lnTo>
                  <a:lnTo>
                    <a:pt x="219964" y="487298"/>
                  </a:lnTo>
                  <a:lnTo>
                    <a:pt x="230631" y="482726"/>
                  </a:lnTo>
                  <a:lnTo>
                    <a:pt x="241300" y="482726"/>
                  </a:lnTo>
                  <a:lnTo>
                    <a:pt x="251968" y="478154"/>
                  </a:lnTo>
                  <a:lnTo>
                    <a:pt x="256540" y="472058"/>
                  </a:lnTo>
                  <a:lnTo>
                    <a:pt x="267334" y="461390"/>
                  </a:lnTo>
                  <a:lnTo>
                    <a:pt x="278002" y="456691"/>
                  </a:lnTo>
                  <a:lnTo>
                    <a:pt x="288671" y="446023"/>
                  </a:lnTo>
                  <a:lnTo>
                    <a:pt x="293243" y="435355"/>
                  </a:lnTo>
                  <a:lnTo>
                    <a:pt x="303910" y="446023"/>
                  </a:lnTo>
                  <a:lnTo>
                    <a:pt x="314578" y="456691"/>
                  </a:lnTo>
                  <a:lnTo>
                    <a:pt x="319150" y="461390"/>
                  </a:lnTo>
                  <a:lnTo>
                    <a:pt x="329946" y="472058"/>
                  </a:lnTo>
                  <a:lnTo>
                    <a:pt x="340614" y="478154"/>
                  </a:lnTo>
                  <a:lnTo>
                    <a:pt x="351281" y="482726"/>
                  </a:lnTo>
                  <a:lnTo>
                    <a:pt x="361950" y="482726"/>
                  </a:lnTo>
                  <a:lnTo>
                    <a:pt x="372618" y="487298"/>
                  </a:lnTo>
                  <a:lnTo>
                    <a:pt x="383412" y="487298"/>
                  </a:lnTo>
                  <a:lnTo>
                    <a:pt x="392556" y="487298"/>
                  </a:lnTo>
                  <a:lnTo>
                    <a:pt x="403225" y="482726"/>
                  </a:lnTo>
                  <a:lnTo>
                    <a:pt x="413893" y="482726"/>
                  </a:lnTo>
                  <a:lnTo>
                    <a:pt x="424560" y="478154"/>
                  </a:lnTo>
                  <a:lnTo>
                    <a:pt x="435355" y="467486"/>
                  </a:lnTo>
                  <a:lnTo>
                    <a:pt x="446024" y="461390"/>
                  </a:lnTo>
                  <a:lnTo>
                    <a:pt x="450596" y="450595"/>
                  </a:lnTo>
                  <a:lnTo>
                    <a:pt x="461264" y="441451"/>
                  </a:lnTo>
                  <a:lnTo>
                    <a:pt x="471931" y="430783"/>
                  </a:lnTo>
                  <a:lnTo>
                    <a:pt x="476503" y="420115"/>
                  </a:lnTo>
                  <a:lnTo>
                    <a:pt x="482600" y="404748"/>
                  </a:lnTo>
                  <a:lnTo>
                    <a:pt x="493395" y="394080"/>
                  </a:lnTo>
                  <a:lnTo>
                    <a:pt x="497967" y="377316"/>
                  </a:lnTo>
                  <a:lnTo>
                    <a:pt x="502539" y="362076"/>
                  </a:lnTo>
                  <a:lnTo>
                    <a:pt x="508634" y="362076"/>
                  </a:lnTo>
                  <a:lnTo>
                    <a:pt x="519302" y="368172"/>
                  </a:lnTo>
                  <a:lnTo>
                    <a:pt x="523875" y="362076"/>
                  </a:lnTo>
                  <a:lnTo>
                    <a:pt x="529971" y="362076"/>
                  </a:lnTo>
                  <a:lnTo>
                    <a:pt x="539115" y="362076"/>
                  </a:lnTo>
                  <a:lnTo>
                    <a:pt x="545337" y="357504"/>
                  </a:lnTo>
                  <a:lnTo>
                    <a:pt x="549909" y="351281"/>
                  </a:lnTo>
                  <a:lnTo>
                    <a:pt x="560577" y="340613"/>
                  </a:lnTo>
                  <a:lnTo>
                    <a:pt x="566674" y="336041"/>
                  </a:lnTo>
                  <a:lnTo>
                    <a:pt x="571246" y="325373"/>
                  </a:lnTo>
                  <a:lnTo>
                    <a:pt x="575818" y="314705"/>
                  </a:lnTo>
                  <a:lnTo>
                    <a:pt x="575818" y="304037"/>
                  </a:lnTo>
                  <a:lnTo>
                    <a:pt x="581914" y="293242"/>
                  </a:lnTo>
                  <a:lnTo>
                    <a:pt x="586485" y="284098"/>
                  </a:lnTo>
                  <a:lnTo>
                    <a:pt x="586485" y="267334"/>
                  </a:lnTo>
                  <a:lnTo>
                    <a:pt x="586485" y="256666"/>
                  </a:lnTo>
                  <a:lnTo>
                    <a:pt x="586485" y="241299"/>
                  </a:lnTo>
                  <a:lnTo>
                    <a:pt x="586485" y="230631"/>
                  </a:lnTo>
                  <a:lnTo>
                    <a:pt x="586485" y="215391"/>
                  </a:lnTo>
                  <a:lnTo>
                    <a:pt x="586485" y="204723"/>
                  </a:lnTo>
                  <a:lnTo>
                    <a:pt x="581914" y="193928"/>
                  </a:lnTo>
                  <a:lnTo>
                    <a:pt x="575818" y="178688"/>
                  </a:lnTo>
                  <a:lnTo>
                    <a:pt x="575818" y="168020"/>
                  </a:lnTo>
                  <a:lnTo>
                    <a:pt x="571246" y="157352"/>
                  </a:lnTo>
                  <a:lnTo>
                    <a:pt x="566674" y="152780"/>
                  </a:lnTo>
                  <a:lnTo>
                    <a:pt x="560577" y="141985"/>
                  </a:lnTo>
                  <a:lnTo>
                    <a:pt x="549909" y="137413"/>
                  </a:lnTo>
                  <a:lnTo>
                    <a:pt x="545337" y="131317"/>
                  </a:lnTo>
                  <a:lnTo>
                    <a:pt x="539115" y="126745"/>
                  </a:lnTo>
                  <a:lnTo>
                    <a:pt x="529971" y="120650"/>
                  </a:lnTo>
                  <a:lnTo>
                    <a:pt x="523875" y="120650"/>
                  </a:lnTo>
                  <a:lnTo>
                    <a:pt x="519302" y="120650"/>
                  </a:lnTo>
                  <a:lnTo>
                    <a:pt x="508634" y="120650"/>
                  </a:lnTo>
                  <a:lnTo>
                    <a:pt x="502539" y="126745"/>
                  </a:lnTo>
                  <a:lnTo>
                    <a:pt x="497967" y="109981"/>
                  </a:lnTo>
                  <a:lnTo>
                    <a:pt x="493395" y="94614"/>
                  </a:lnTo>
                  <a:lnTo>
                    <a:pt x="482600" y="79375"/>
                  </a:lnTo>
                  <a:lnTo>
                    <a:pt x="476503" y="68706"/>
                  </a:lnTo>
                  <a:lnTo>
                    <a:pt x="471931" y="53466"/>
                  </a:lnTo>
                  <a:lnTo>
                    <a:pt x="461264" y="42671"/>
                  </a:lnTo>
                  <a:lnTo>
                    <a:pt x="450596" y="32003"/>
                  </a:lnTo>
                  <a:lnTo>
                    <a:pt x="446024" y="27431"/>
                  </a:lnTo>
                  <a:lnTo>
                    <a:pt x="435355" y="16763"/>
                  </a:lnTo>
                  <a:lnTo>
                    <a:pt x="424560" y="10667"/>
                  </a:lnTo>
                  <a:lnTo>
                    <a:pt x="413893" y="6095"/>
                  </a:lnTo>
                  <a:lnTo>
                    <a:pt x="403225" y="0"/>
                  </a:lnTo>
                  <a:lnTo>
                    <a:pt x="392556" y="0"/>
                  </a:lnTo>
                  <a:lnTo>
                    <a:pt x="383412" y="0"/>
                  </a:lnTo>
                  <a:lnTo>
                    <a:pt x="372618" y="0"/>
                  </a:lnTo>
                  <a:lnTo>
                    <a:pt x="361950" y="0"/>
                  </a:lnTo>
                  <a:lnTo>
                    <a:pt x="351281" y="6095"/>
                  </a:lnTo>
                  <a:lnTo>
                    <a:pt x="340614" y="10667"/>
                  </a:lnTo>
                  <a:lnTo>
                    <a:pt x="329946" y="16763"/>
                  </a:lnTo>
                  <a:lnTo>
                    <a:pt x="319150" y="21335"/>
                  </a:lnTo>
                  <a:lnTo>
                    <a:pt x="314578" y="32003"/>
                  </a:lnTo>
                  <a:lnTo>
                    <a:pt x="303910" y="42671"/>
                  </a:lnTo>
                  <a:lnTo>
                    <a:pt x="293243" y="53466"/>
                  </a:lnTo>
                  <a:lnTo>
                    <a:pt x="288671" y="42671"/>
                  </a:lnTo>
                  <a:lnTo>
                    <a:pt x="278002" y="32003"/>
                  </a:lnTo>
                  <a:lnTo>
                    <a:pt x="267334" y="21335"/>
                  </a:lnTo>
                  <a:lnTo>
                    <a:pt x="256540" y="16763"/>
                  </a:lnTo>
                  <a:lnTo>
                    <a:pt x="251968" y="10667"/>
                  </a:lnTo>
                  <a:lnTo>
                    <a:pt x="241300" y="6095"/>
                  </a:lnTo>
                  <a:lnTo>
                    <a:pt x="230631" y="0"/>
                  </a:lnTo>
                  <a:lnTo>
                    <a:pt x="219964" y="0"/>
                  </a:lnTo>
                  <a:lnTo>
                    <a:pt x="209169" y="0"/>
                  </a:lnTo>
                  <a:lnTo>
                    <a:pt x="200025" y="0"/>
                  </a:lnTo>
                  <a:lnTo>
                    <a:pt x="189356" y="0"/>
                  </a:lnTo>
                  <a:lnTo>
                    <a:pt x="178689" y="6095"/>
                  </a:lnTo>
                  <a:lnTo>
                    <a:pt x="168021" y="10667"/>
                  </a:lnTo>
                  <a:lnTo>
                    <a:pt x="157352" y="16763"/>
                  </a:lnTo>
                  <a:lnTo>
                    <a:pt x="146557" y="27431"/>
                  </a:lnTo>
                  <a:lnTo>
                    <a:pt x="135890" y="32003"/>
                  </a:lnTo>
                  <a:lnTo>
                    <a:pt x="131318" y="42671"/>
                  </a:lnTo>
                  <a:lnTo>
                    <a:pt x="120650" y="53466"/>
                  </a:lnTo>
                  <a:lnTo>
                    <a:pt x="116077" y="68706"/>
                  </a:lnTo>
                  <a:lnTo>
                    <a:pt x="105409" y="79375"/>
                  </a:lnTo>
                  <a:lnTo>
                    <a:pt x="99186" y="94614"/>
                  </a:lnTo>
                  <a:lnTo>
                    <a:pt x="94615" y="109981"/>
                  </a:lnTo>
                  <a:lnTo>
                    <a:pt x="90043" y="126745"/>
                  </a:lnTo>
                  <a:lnTo>
                    <a:pt x="79375" y="120650"/>
                  </a:lnTo>
                  <a:lnTo>
                    <a:pt x="73278" y="120650"/>
                  </a:lnTo>
                  <a:lnTo>
                    <a:pt x="68706" y="120650"/>
                  </a:lnTo>
                  <a:lnTo>
                    <a:pt x="58039" y="120650"/>
                  </a:lnTo>
                  <a:lnTo>
                    <a:pt x="53467" y="126745"/>
                  </a:lnTo>
                  <a:lnTo>
                    <a:pt x="42672" y="131317"/>
                  </a:lnTo>
                  <a:lnTo>
                    <a:pt x="36575" y="137413"/>
                  </a:lnTo>
                  <a:lnTo>
                    <a:pt x="32003" y="141985"/>
                  </a:lnTo>
                  <a:lnTo>
                    <a:pt x="25907" y="152780"/>
                  </a:lnTo>
                  <a:lnTo>
                    <a:pt x="21335" y="157352"/>
                  </a:lnTo>
                  <a:lnTo>
                    <a:pt x="16764" y="168020"/>
                  </a:lnTo>
                  <a:lnTo>
                    <a:pt x="10668" y="178688"/>
                  </a:lnTo>
                  <a:lnTo>
                    <a:pt x="6096" y="193928"/>
                  </a:lnTo>
                  <a:lnTo>
                    <a:pt x="6096" y="204723"/>
                  </a:lnTo>
                  <a:lnTo>
                    <a:pt x="6096" y="215391"/>
                  </a:lnTo>
                  <a:lnTo>
                    <a:pt x="0" y="230631"/>
                  </a:lnTo>
                  <a:lnTo>
                    <a:pt x="0" y="241299"/>
                  </a:lnTo>
                  <a:lnTo>
                    <a:pt x="0" y="256666"/>
                  </a:lnTo>
                  <a:lnTo>
                    <a:pt x="6096" y="267334"/>
                  </a:lnTo>
                  <a:lnTo>
                    <a:pt x="6096" y="284098"/>
                  </a:lnTo>
                  <a:lnTo>
                    <a:pt x="6096" y="293242"/>
                  </a:lnTo>
                  <a:lnTo>
                    <a:pt x="10668" y="304037"/>
                  </a:lnTo>
                  <a:lnTo>
                    <a:pt x="16764" y="314705"/>
                  </a:lnTo>
                  <a:lnTo>
                    <a:pt x="21335" y="325373"/>
                  </a:lnTo>
                  <a:lnTo>
                    <a:pt x="25907" y="336041"/>
                  </a:lnTo>
                  <a:lnTo>
                    <a:pt x="32003" y="340613"/>
                  </a:lnTo>
                  <a:lnTo>
                    <a:pt x="36575" y="351281"/>
                  </a:lnTo>
                  <a:lnTo>
                    <a:pt x="42672" y="357504"/>
                  </a:lnTo>
                  <a:lnTo>
                    <a:pt x="53467" y="362076"/>
                  </a:lnTo>
                  <a:lnTo>
                    <a:pt x="58039" y="362076"/>
                  </a:lnTo>
                  <a:lnTo>
                    <a:pt x="68706" y="362076"/>
                  </a:lnTo>
                  <a:lnTo>
                    <a:pt x="73278" y="368172"/>
                  </a:lnTo>
                  <a:lnTo>
                    <a:pt x="79375" y="362076"/>
                  </a:lnTo>
                  <a:lnTo>
                    <a:pt x="90043" y="362076"/>
                  </a:lnTo>
                  <a:close/>
                </a:path>
              </a:pathLst>
            </a:custGeom>
            <a:ln w="11113">
              <a:solidFill>
                <a:srgbClr val="0000FF"/>
              </a:solidFill>
            </a:ln>
          </p:spPr>
          <p:txBody>
            <a:bodyPr wrap="square" lIns="0" tIns="0" rIns="0" bIns="0" rtlCol="0"/>
            <a:lstStyle/>
            <a:p>
              <a:endParaRPr sz="1050"/>
            </a:p>
          </p:txBody>
        </p:sp>
        <p:sp>
          <p:nvSpPr>
            <p:cNvPr id="41" name="object 41"/>
            <p:cNvSpPr/>
            <p:nvPr/>
          </p:nvSpPr>
          <p:spPr>
            <a:xfrm>
              <a:off x="6370447" y="3454399"/>
              <a:ext cx="295275" cy="252095"/>
            </a:xfrm>
            <a:custGeom>
              <a:avLst/>
              <a:gdLst/>
              <a:ahLst/>
              <a:cxnLst/>
              <a:rect l="l" t="t" r="r" b="b"/>
              <a:pathLst>
                <a:path w="295275" h="252095">
                  <a:moveTo>
                    <a:pt x="28956" y="249047"/>
                  </a:moveTo>
                  <a:lnTo>
                    <a:pt x="27432" y="249047"/>
                  </a:lnTo>
                  <a:lnTo>
                    <a:pt x="27432" y="247523"/>
                  </a:lnTo>
                  <a:lnTo>
                    <a:pt x="10668" y="247523"/>
                  </a:lnTo>
                  <a:lnTo>
                    <a:pt x="10668" y="249047"/>
                  </a:lnTo>
                  <a:lnTo>
                    <a:pt x="9144" y="249047"/>
                  </a:lnTo>
                  <a:lnTo>
                    <a:pt x="9144" y="250571"/>
                  </a:lnTo>
                  <a:lnTo>
                    <a:pt x="10668" y="250571"/>
                  </a:lnTo>
                  <a:lnTo>
                    <a:pt x="10668" y="252095"/>
                  </a:lnTo>
                  <a:lnTo>
                    <a:pt x="27432" y="252095"/>
                  </a:lnTo>
                  <a:lnTo>
                    <a:pt x="27432" y="250571"/>
                  </a:lnTo>
                  <a:lnTo>
                    <a:pt x="28956" y="250571"/>
                  </a:lnTo>
                  <a:lnTo>
                    <a:pt x="28956" y="249047"/>
                  </a:lnTo>
                  <a:close/>
                </a:path>
                <a:path w="295275" h="252095">
                  <a:moveTo>
                    <a:pt x="253492" y="185420"/>
                  </a:moveTo>
                  <a:lnTo>
                    <a:pt x="251968" y="185420"/>
                  </a:lnTo>
                  <a:lnTo>
                    <a:pt x="251968" y="182880"/>
                  </a:lnTo>
                  <a:lnTo>
                    <a:pt x="33528" y="182880"/>
                  </a:lnTo>
                  <a:lnTo>
                    <a:pt x="33528" y="35560"/>
                  </a:lnTo>
                  <a:lnTo>
                    <a:pt x="30480" y="35560"/>
                  </a:lnTo>
                  <a:lnTo>
                    <a:pt x="30480" y="182880"/>
                  </a:lnTo>
                  <a:lnTo>
                    <a:pt x="30480" y="185420"/>
                  </a:lnTo>
                  <a:lnTo>
                    <a:pt x="30480" y="187960"/>
                  </a:lnTo>
                  <a:lnTo>
                    <a:pt x="253492" y="187960"/>
                  </a:lnTo>
                  <a:lnTo>
                    <a:pt x="253492" y="185420"/>
                  </a:lnTo>
                  <a:close/>
                </a:path>
                <a:path w="295275" h="252095">
                  <a:moveTo>
                    <a:pt x="262750" y="175641"/>
                  </a:moveTo>
                  <a:lnTo>
                    <a:pt x="261226" y="175641"/>
                  </a:lnTo>
                  <a:lnTo>
                    <a:pt x="261226" y="177165"/>
                  </a:lnTo>
                  <a:lnTo>
                    <a:pt x="262750" y="177165"/>
                  </a:lnTo>
                  <a:lnTo>
                    <a:pt x="262750" y="175641"/>
                  </a:lnTo>
                  <a:close/>
                </a:path>
                <a:path w="295275" h="252095">
                  <a:moveTo>
                    <a:pt x="264274" y="27940"/>
                  </a:moveTo>
                  <a:lnTo>
                    <a:pt x="42799" y="27940"/>
                  </a:lnTo>
                  <a:lnTo>
                    <a:pt x="42799" y="30480"/>
                  </a:lnTo>
                  <a:lnTo>
                    <a:pt x="44323" y="30480"/>
                  </a:lnTo>
                  <a:lnTo>
                    <a:pt x="44323" y="31750"/>
                  </a:lnTo>
                  <a:lnTo>
                    <a:pt x="259702" y="31750"/>
                  </a:lnTo>
                  <a:lnTo>
                    <a:pt x="259702" y="175260"/>
                  </a:lnTo>
                  <a:lnTo>
                    <a:pt x="264274" y="175260"/>
                  </a:lnTo>
                  <a:lnTo>
                    <a:pt x="264274" y="31750"/>
                  </a:lnTo>
                  <a:lnTo>
                    <a:pt x="264274" y="30480"/>
                  </a:lnTo>
                  <a:lnTo>
                    <a:pt x="264274" y="27940"/>
                  </a:lnTo>
                  <a:close/>
                </a:path>
                <a:path w="295275" h="252095">
                  <a:moveTo>
                    <a:pt x="294767" y="16764"/>
                  </a:moveTo>
                  <a:lnTo>
                    <a:pt x="293243" y="15240"/>
                  </a:lnTo>
                  <a:lnTo>
                    <a:pt x="293243" y="12192"/>
                  </a:lnTo>
                  <a:lnTo>
                    <a:pt x="291719" y="10668"/>
                  </a:lnTo>
                  <a:lnTo>
                    <a:pt x="291719" y="9144"/>
                  </a:lnTo>
                  <a:lnTo>
                    <a:pt x="290195" y="9144"/>
                  </a:lnTo>
                  <a:lnTo>
                    <a:pt x="290195" y="7620"/>
                  </a:lnTo>
                  <a:lnTo>
                    <a:pt x="288671" y="6096"/>
                  </a:lnTo>
                  <a:lnTo>
                    <a:pt x="287147" y="6096"/>
                  </a:lnTo>
                  <a:lnTo>
                    <a:pt x="287147" y="4572"/>
                  </a:lnTo>
                  <a:lnTo>
                    <a:pt x="285623" y="4572"/>
                  </a:lnTo>
                  <a:lnTo>
                    <a:pt x="284099" y="3048"/>
                  </a:lnTo>
                  <a:lnTo>
                    <a:pt x="284099" y="18288"/>
                  </a:lnTo>
                  <a:lnTo>
                    <a:pt x="284099" y="198628"/>
                  </a:lnTo>
                  <a:lnTo>
                    <a:pt x="282575" y="198628"/>
                  </a:lnTo>
                  <a:lnTo>
                    <a:pt x="282575" y="201676"/>
                  </a:lnTo>
                  <a:lnTo>
                    <a:pt x="281051" y="201676"/>
                  </a:lnTo>
                  <a:lnTo>
                    <a:pt x="281051" y="203200"/>
                  </a:lnTo>
                  <a:lnTo>
                    <a:pt x="278003" y="203200"/>
                  </a:lnTo>
                  <a:lnTo>
                    <a:pt x="278003" y="204724"/>
                  </a:lnTo>
                  <a:lnTo>
                    <a:pt x="274955" y="204724"/>
                  </a:lnTo>
                  <a:lnTo>
                    <a:pt x="274955" y="206248"/>
                  </a:lnTo>
                  <a:lnTo>
                    <a:pt x="149733" y="206248"/>
                  </a:lnTo>
                  <a:lnTo>
                    <a:pt x="21336" y="206248"/>
                  </a:lnTo>
                  <a:lnTo>
                    <a:pt x="19812" y="204724"/>
                  </a:lnTo>
                  <a:lnTo>
                    <a:pt x="16764" y="204724"/>
                  </a:lnTo>
                  <a:lnTo>
                    <a:pt x="16764" y="203200"/>
                  </a:lnTo>
                  <a:lnTo>
                    <a:pt x="15240" y="203200"/>
                  </a:lnTo>
                  <a:lnTo>
                    <a:pt x="13716" y="201676"/>
                  </a:lnTo>
                  <a:lnTo>
                    <a:pt x="13716" y="200152"/>
                  </a:lnTo>
                  <a:lnTo>
                    <a:pt x="12192" y="200152"/>
                  </a:lnTo>
                  <a:lnTo>
                    <a:pt x="12192" y="197104"/>
                  </a:lnTo>
                  <a:lnTo>
                    <a:pt x="10668" y="197104"/>
                  </a:lnTo>
                  <a:lnTo>
                    <a:pt x="10668" y="18288"/>
                  </a:lnTo>
                  <a:lnTo>
                    <a:pt x="12192" y="18288"/>
                  </a:lnTo>
                  <a:lnTo>
                    <a:pt x="12192" y="15240"/>
                  </a:lnTo>
                  <a:lnTo>
                    <a:pt x="13716" y="15240"/>
                  </a:lnTo>
                  <a:lnTo>
                    <a:pt x="13716" y="13716"/>
                  </a:lnTo>
                  <a:lnTo>
                    <a:pt x="15240" y="13716"/>
                  </a:lnTo>
                  <a:lnTo>
                    <a:pt x="15240" y="12192"/>
                  </a:lnTo>
                  <a:lnTo>
                    <a:pt x="16764" y="12192"/>
                  </a:lnTo>
                  <a:lnTo>
                    <a:pt x="18288" y="10668"/>
                  </a:lnTo>
                  <a:lnTo>
                    <a:pt x="278003" y="10668"/>
                  </a:lnTo>
                  <a:lnTo>
                    <a:pt x="278003" y="12192"/>
                  </a:lnTo>
                  <a:lnTo>
                    <a:pt x="279527" y="12192"/>
                  </a:lnTo>
                  <a:lnTo>
                    <a:pt x="281051" y="13716"/>
                  </a:lnTo>
                  <a:lnTo>
                    <a:pt x="281051" y="15240"/>
                  </a:lnTo>
                  <a:lnTo>
                    <a:pt x="282575" y="15240"/>
                  </a:lnTo>
                  <a:lnTo>
                    <a:pt x="282575" y="16764"/>
                  </a:lnTo>
                  <a:lnTo>
                    <a:pt x="284099" y="18288"/>
                  </a:lnTo>
                  <a:lnTo>
                    <a:pt x="284099" y="3048"/>
                  </a:lnTo>
                  <a:lnTo>
                    <a:pt x="282575" y="1524"/>
                  </a:lnTo>
                  <a:lnTo>
                    <a:pt x="281051" y="1524"/>
                  </a:lnTo>
                  <a:lnTo>
                    <a:pt x="279527" y="0"/>
                  </a:lnTo>
                  <a:lnTo>
                    <a:pt x="15240" y="0"/>
                  </a:lnTo>
                  <a:lnTo>
                    <a:pt x="13716" y="1524"/>
                  </a:lnTo>
                  <a:lnTo>
                    <a:pt x="12192" y="1524"/>
                  </a:lnTo>
                  <a:lnTo>
                    <a:pt x="10668" y="3048"/>
                  </a:lnTo>
                  <a:lnTo>
                    <a:pt x="9144" y="3048"/>
                  </a:lnTo>
                  <a:lnTo>
                    <a:pt x="9144" y="4572"/>
                  </a:lnTo>
                  <a:lnTo>
                    <a:pt x="7620" y="4572"/>
                  </a:lnTo>
                  <a:lnTo>
                    <a:pt x="7620" y="6096"/>
                  </a:lnTo>
                  <a:lnTo>
                    <a:pt x="6096" y="6096"/>
                  </a:lnTo>
                  <a:lnTo>
                    <a:pt x="6096" y="7620"/>
                  </a:lnTo>
                  <a:lnTo>
                    <a:pt x="4572" y="7620"/>
                  </a:lnTo>
                  <a:lnTo>
                    <a:pt x="4572" y="9144"/>
                  </a:lnTo>
                  <a:lnTo>
                    <a:pt x="3048" y="9144"/>
                  </a:lnTo>
                  <a:lnTo>
                    <a:pt x="3048" y="12192"/>
                  </a:lnTo>
                  <a:lnTo>
                    <a:pt x="1524" y="12192"/>
                  </a:lnTo>
                  <a:lnTo>
                    <a:pt x="1524" y="16764"/>
                  </a:lnTo>
                  <a:lnTo>
                    <a:pt x="0" y="18288"/>
                  </a:lnTo>
                  <a:lnTo>
                    <a:pt x="0" y="198628"/>
                  </a:lnTo>
                  <a:lnTo>
                    <a:pt x="1524" y="198628"/>
                  </a:lnTo>
                  <a:lnTo>
                    <a:pt x="1524" y="203200"/>
                  </a:lnTo>
                  <a:lnTo>
                    <a:pt x="3048" y="203200"/>
                  </a:lnTo>
                  <a:lnTo>
                    <a:pt x="3048" y="206248"/>
                  </a:lnTo>
                  <a:lnTo>
                    <a:pt x="4572" y="206248"/>
                  </a:lnTo>
                  <a:lnTo>
                    <a:pt x="4572" y="207772"/>
                  </a:lnTo>
                  <a:lnTo>
                    <a:pt x="7620" y="210820"/>
                  </a:lnTo>
                  <a:lnTo>
                    <a:pt x="9144" y="210820"/>
                  </a:lnTo>
                  <a:lnTo>
                    <a:pt x="9144" y="212344"/>
                  </a:lnTo>
                  <a:lnTo>
                    <a:pt x="10668" y="212344"/>
                  </a:lnTo>
                  <a:lnTo>
                    <a:pt x="10668" y="213868"/>
                  </a:lnTo>
                  <a:lnTo>
                    <a:pt x="13716" y="213868"/>
                  </a:lnTo>
                  <a:lnTo>
                    <a:pt x="13716" y="215392"/>
                  </a:lnTo>
                  <a:lnTo>
                    <a:pt x="19812" y="215392"/>
                  </a:lnTo>
                  <a:lnTo>
                    <a:pt x="19812" y="216916"/>
                  </a:lnTo>
                  <a:lnTo>
                    <a:pt x="149733" y="216916"/>
                  </a:lnTo>
                  <a:lnTo>
                    <a:pt x="274955" y="216916"/>
                  </a:lnTo>
                  <a:lnTo>
                    <a:pt x="276479" y="215392"/>
                  </a:lnTo>
                  <a:lnTo>
                    <a:pt x="281051" y="215392"/>
                  </a:lnTo>
                  <a:lnTo>
                    <a:pt x="281051" y="213868"/>
                  </a:lnTo>
                  <a:lnTo>
                    <a:pt x="284099" y="213868"/>
                  </a:lnTo>
                  <a:lnTo>
                    <a:pt x="284099" y="212344"/>
                  </a:lnTo>
                  <a:lnTo>
                    <a:pt x="285623" y="212344"/>
                  </a:lnTo>
                  <a:lnTo>
                    <a:pt x="291719" y="206248"/>
                  </a:lnTo>
                  <a:lnTo>
                    <a:pt x="291719" y="204724"/>
                  </a:lnTo>
                  <a:lnTo>
                    <a:pt x="293243" y="203200"/>
                  </a:lnTo>
                  <a:lnTo>
                    <a:pt x="293243" y="200152"/>
                  </a:lnTo>
                  <a:lnTo>
                    <a:pt x="294767" y="198628"/>
                  </a:lnTo>
                  <a:lnTo>
                    <a:pt x="294767" y="16764"/>
                  </a:lnTo>
                  <a:close/>
                </a:path>
              </a:pathLst>
            </a:custGeom>
            <a:solidFill>
              <a:srgbClr val="B1B1B1"/>
            </a:solidFill>
          </p:spPr>
          <p:txBody>
            <a:bodyPr wrap="square" lIns="0" tIns="0" rIns="0" bIns="0" rtlCol="0"/>
            <a:lstStyle/>
            <a:p>
              <a:endParaRPr sz="1050"/>
            </a:p>
          </p:txBody>
        </p:sp>
        <p:sp>
          <p:nvSpPr>
            <p:cNvPr id="42" name="object 42"/>
            <p:cNvSpPr/>
            <p:nvPr/>
          </p:nvSpPr>
          <p:spPr>
            <a:xfrm>
              <a:off x="6403975" y="3704209"/>
              <a:ext cx="220345" cy="0"/>
            </a:xfrm>
            <a:custGeom>
              <a:avLst/>
              <a:gdLst/>
              <a:ahLst/>
              <a:cxnLst/>
              <a:rect l="l" t="t" r="r" b="b"/>
              <a:pathLst>
                <a:path w="220345">
                  <a:moveTo>
                    <a:pt x="0" y="0"/>
                  </a:moveTo>
                  <a:lnTo>
                    <a:pt x="219964" y="0"/>
                  </a:lnTo>
                </a:path>
              </a:pathLst>
            </a:custGeom>
            <a:ln w="4571">
              <a:solidFill>
                <a:srgbClr val="B1B1B1"/>
              </a:solidFill>
              <a:prstDash val="sysDot"/>
            </a:ln>
          </p:spPr>
          <p:txBody>
            <a:bodyPr wrap="square" lIns="0" tIns="0" rIns="0" bIns="0" rtlCol="0"/>
            <a:lstStyle/>
            <a:p>
              <a:endParaRPr sz="1050"/>
            </a:p>
          </p:txBody>
        </p:sp>
        <p:sp>
          <p:nvSpPr>
            <p:cNvPr id="43" name="object 43"/>
            <p:cNvSpPr/>
            <p:nvPr/>
          </p:nvSpPr>
          <p:spPr>
            <a:xfrm>
              <a:off x="6335268" y="3677411"/>
              <a:ext cx="360680" cy="137795"/>
            </a:xfrm>
            <a:custGeom>
              <a:avLst/>
              <a:gdLst/>
              <a:ahLst/>
              <a:cxnLst/>
              <a:rect l="l" t="t" r="r" b="b"/>
              <a:pathLst>
                <a:path w="360679" h="137795">
                  <a:moveTo>
                    <a:pt x="61087" y="42799"/>
                  </a:moveTo>
                  <a:lnTo>
                    <a:pt x="42799" y="42799"/>
                  </a:lnTo>
                  <a:lnTo>
                    <a:pt x="42799" y="47371"/>
                  </a:lnTo>
                  <a:lnTo>
                    <a:pt x="59563" y="47371"/>
                  </a:lnTo>
                  <a:lnTo>
                    <a:pt x="61087" y="45847"/>
                  </a:lnTo>
                  <a:lnTo>
                    <a:pt x="61087" y="42799"/>
                  </a:lnTo>
                  <a:close/>
                </a:path>
                <a:path w="360679" h="137795">
                  <a:moveTo>
                    <a:pt x="62611" y="35179"/>
                  </a:moveTo>
                  <a:lnTo>
                    <a:pt x="61087" y="35179"/>
                  </a:lnTo>
                  <a:lnTo>
                    <a:pt x="61087" y="33655"/>
                  </a:lnTo>
                  <a:lnTo>
                    <a:pt x="44323" y="33655"/>
                  </a:lnTo>
                  <a:lnTo>
                    <a:pt x="44323" y="35179"/>
                  </a:lnTo>
                  <a:lnTo>
                    <a:pt x="42799" y="36703"/>
                  </a:lnTo>
                  <a:lnTo>
                    <a:pt x="44323" y="36703"/>
                  </a:lnTo>
                  <a:lnTo>
                    <a:pt x="44323" y="38227"/>
                  </a:lnTo>
                  <a:lnTo>
                    <a:pt x="61087" y="38227"/>
                  </a:lnTo>
                  <a:lnTo>
                    <a:pt x="61087" y="36703"/>
                  </a:lnTo>
                  <a:lnTo>
                    <a:pt x="62611" y="36703"/>
                  </a:lnTo>
                  <a:lnTo>
                    <a:pt x="62611" y="35179"/>
                  </a:lnTo>
                  <a:close/>
                </a:path>
                <a:path w="360679" h="137795">
                  <a:moveTo>
                    <a:pt x="85598" y="44323"/>
                  </a:moveTo>
                  <a:lnTo>
                    <a:pt x="84074" y="44323"/>
                  </a:lnTo>
                  <a:lnTo>
                    <a:pt x="84074" y="42799"/>
                  </a:lnTo>
                  <a:lnTo>
                    <a:pt x="67183" y="42799"/>
                  </a:lnTo>
                  <a:lnTo>
                    <a:pt x="67183" y="44323"/>
                  </a:lnTo>
                  <a:lnTo>
                    <a:pt x="65659" y="44323"/>
                  </a:lnTo>
                  <a:lnTo>
                    <a:pt x="65659" y="45847"/>
                  </a:lnTo>
                  <a:lnTo>
                    <a:pt x="67183" y="45847"/>
                  </a:lnTo>
                  <a:lnTo>
                    <a:pt x="67183" y="47371"/>
                  </a:lnTo>
                  <a:lnTo>
                    <a:pt x="84074" y="47371"/>
                  </a:lnTo>
                  <a:lnTo>
                    <a:pt x="84074" y="45847"/>
                  </a:lnTo>
                  <a:lnTo>
                    <a:pt x="85598" y="45847"/>
                  </a:lnTo>
                  <a:lnTo>
                    <a:pt x="85598" y="44323"/>
                  </a:lnTo>
                  <a:close/>
                </a:path>
                <a:path w="360679" h="137795">
                  <a:moveTo>
                    <a:pt x="85598" y="33655"/>
                  </a:moveTo>
                  <a:lnTo>
                    <a:pt x="67183" y="33655"/>
                  </a:lnTo>
                  <a:lnTo>
                    <a:pt x="67183" y="38227"/>
                  </a:lnTo>
                  <a:lnTo>
                    <a:pt x="85598" y="38227"/>
                  </a:lnTo>
                  <a:lnTo>
                    <a:pt x="85598" y="33655"/>
                  </a:lnTo>
                  <a:close/>
                </a:path>
                <a:path w="360679" h="137795">
                  <a:moveTo>
                    <a:pt x="108458" y="33655"/>
                  </a:moveTo>
                  <a:lnTo>
                    <a:pt x="91694" y="33655"/>
                  </a:lnTo>
                  <a:lnTo>
                    <a:pt x="91694" y="35179"/>
                  </a:lnTo>
                  <a:lnTo>
                    <a:pt x="90170" y="35179"/>
                  </a:lnTo>
                  <a:lnTo>
                    <a:pt x="90170" y="36703"/>
                  </a:lnTo>
                  <a:lnTo>
                    <a:pt x="91694" y="36703"/>
                  </a:lnTo>
                  <a:lnTo>
                    <a:pt x="91694" y="38227"/>
                  </a:lnTo>
                  <a:lnTo>
                    <a:pt x="108458" y="38227"/>
                  </a:lnTo>
                  <a:lnTo>
                    <a:pt x="108458" y="33655"/>
                  </a:lnTo>
                  <a:close/>
                </a:path>
                <a:path w="360679" h="137795">
                  <a:moveTo>
                    <a:pt x="132969" y="35179"/>
                  </a:moveTo>
                  <a:lnTo>
                    <a:pt x="131445" y="35179"/>
                  </a:lnTo>
                  <a:lnTo>
                    <a:pt x="131445" y="33655"/>
                  </a:lnTo>
                  <a:lnTo>
                    <a:pt x="114554" y="33655"/>
                  </a:lnTo>
                  <a:lnTo>
                    <a:pt x="114554" y="38227"/>
                  </a:lnTo>
                  <a:lnTo>
                    <a:pt x="132969" y="38227"/>
                  </a:lnTo>
                  <a:lnTo>
                    <a:pt x="132969" y="35179"/>
                  </a:lnTo>
                  <a:close/>
                </a:path>
                <a:path w="360679" h="137795">
                  <a:moveTo>
                    <a:pt x="152781" y="42799"/>
                  </a:moveTo>
                  <a:lnTo>
                    <a:pt x="93218" y="42799"/>
                  </a:lnTo>
                  <a:lnTo>
                    <a:pt x="93218" y="44323"/>
                  </a:lnTo>
                  <a:lnTo>
                    <a:pt x="91694" y="44323"/>
                  </a:lnTo>
                  <a:lnTo>
                    <a:pt x="91694" y="45847"/>
                  </a:lnTo>
                  <a:lnTo>
                    <a:pt x="93218" y="45847"/>
                  </a:lnTo>
                  <a:lnTo>
                    <a:pt x="93218" y="47371"/>
                  </a:lnTo>
                  <a:lnTo>
                    <a:pt x="152781" y="47371"/>
                  </a:lnTo>
                  <a:lnTo>
                    <a:pt x="152781" y="42799"/>
                  </a:lnTo>
                  <a:close/>
                </a:path>
                <a:path w="360679" h="137795">
                  <a:moveTo>
                    <a:pt x="155829" y="33655"/>
                  </a:moveTo>
                  <a:lnTo>
                    <a:pt x="139065" y="33655"/>
                  </a:lnTo>
                  <a:lnTo>
                    <a:pt x="139065" y="35179"/>
                  </a:lnTo>
                  <a:lnTo>
                    <a:pt x="137541" y="35179"/>
                  </a:lnTo>
                  <a:lnTo>
                    <a:pt x="137541" y="38227"/>
                  </a:lnTo>
                  <a:lnTo>
                    <a:pt x="155829" y="38227"/>
                  </a:lnTo>
                  <a:lnTo>
                    <a:pt x="155829" y="33655"/>
                  </a:lnTo>
                  <a:close/>
                </a:path>
                <a:path w="360679" h="137795">
                  <a:moveTo>
                    <a:pt x="178676" y="42799"/>
                  </a:moveTo>
                  <a:lnTo>
                    <a:pt x="161925" y="42799"/>
                  </a:lnTo>
                  <a:lnTo>
                    <a:pt x="160401" y="44323"/>
                  </a:lnTo>
                  <a:lnTo>
                    <a:pt x="160401" y="45847"/>
                  </a:lnTo>
                  <a:lnTo>
                    <a:pt x="161925" y="45847"/>
                  </a:lnTo>
                  <a:lnTo>
                    <a:pt x="161925" y="47371"/>
                  </a:lnTo>
                  <a:lnTo>
                    <a:pt x="178676" y="47371"/>
                  </a:lnTo>
                  <a:lnTo>
                    <a:pt x="178676" y="42799"/>
                  </a:lnTo>
                  <a:close/>
                </a:path>
                <a:path w="360679" h="137795">
                  <a:moveTo>
                    <a:pt x="180213" y="35179"/>
                  </a:moveTo>
                  <a:lnTo>
                    <a:pt x="178676" y="35179"/>
                  </a:lnTo>
                  <a:lnTo>
                    <a:pt x="178676" y="33655"/>
                  </a:lnTo>
                  <a:lnTo>
                    <a:pt x="161925" y="33655"/>
                  </a:lnTo>
                  <a:lnTo>
                    <a:pt x="161925" y="35179"/>
                  </a:lnTo>
                  <a:lnTo>
                    <a:pt x="160401" y="35179"/>
                  </a:lnTo>
                  <a:lnTo>
                    <a:pt x="160401" y="36703"/>
                  </a:lnTo>
                  <a:lnTo>
                    <a:pt x="161925" y="36703"/>
                  </a:lnTo>
                  <a:lnTo>
                    <a:pt x="161925" y="38227"/>
                  </a:lnTo>
                  <a:lnTo>
                    <a:pt x="178676" y="38227"/>
                  </a:lnTo>
                  <a:lnTo>
                    <a:pt x="178676" y="36703"/>
                  </a:lnTo>
                  <a:lnTo>
                    <a:pt x="180213" y="36703"/>
                  </a:lnTo>
                  <a:lnTo>
                    <a:pt x="180213" y="35179"/>
                  </a:lnTo>
                  <a:close/>
                </a:path>
                <a:path w="360679" h="137795">
                  <a:moveTo>
                    <a:pt x="203200" y="42799"/>
                  </a:moveTo>
                  <a:lnTo>
                    <a:pt x="184912" y="42799"/>
                  </a:lnTo>
                  <a:lnTo>
                    <a:pt x="184912" y="47371"/>
                  </a:lnTo>
                  <a:lnTo>
                    <a:pt x="201676" y="47371"/>
                  </a:lnTo>
                  <a:lnTo>
                    <a:pt x="201676" y="45847"/>
                  </a:lnTo>
                  <a:lnTo>
                    <a:pt x="203200" y="45847"/>
                  </a:lnTo>
                  <a:lnTo>
                    <a:pt x="203200" y="42799"/>
                  </a:lnTo>
                  <a:close/>
                </a:path>
                <a:path w="360679" h="137795">
                  <a:moveTo>
                    <a:pt x="203200" y="35179"/>
                  </a:moveTo>
                  <a:lnTo>
                    <a:pt x="201676" y="33655"/>
                  </a:lnTo>
                  <a:lnTo>
                    <a:pt x="184912" y="33655"/>
                  </a:lnTo>
                  <a:lnTo>
                    <a:pt x="184912" y="38227"/>
                  </a:lnTo>
                  <a:lnTo>
                    <a:pt x="203200" y="38227"/>
                  </a:lnTo>
                  <a:lnTo>
                    <a:pt x="203200" y="35179"/>
                  </a:lnTo>
                  <a:close/>
                </a:path>
                <a:path w="360679" h="137795">
                  <a:moveTo>
                    <a:pt x="209296" y="94742"/>
                  </a:moveTo>
                  <a:lnTo>
                    <a:pt x="207772" y="94742"/>
                  </a:lnTo>
                  <a:lnTo>
                    <a:pt x="207772" y="91694"/>
                  </a:lnTo>
                  <a:lnTo>
                    <a:pt x="206248" y="91694"/>
                  </a:lnTo>
                  <a:lnTo>
                    <a:pt x="206248" y="90170"/>
                  </a:lnTo>
                  <a:lnTo>
                    <a:pt x="204724" y="90170"/>
                  </a:lnTo>
                  <a:lnTo>
                    <a:pt x="203200" y="88646"/>
                  </a:lnTo>
                  <a:lnTo>
                    <a:pt x="201676" y="88646"/>
                  </a:lnTo>
                  <a:lnTo>
                    <a:pt x="200152" y="87122"/>
                  </a:lnTo>
                  <a:lnTo>
                    <a:pt x="197104" y="87122"/>
                  </a:lnTo>
                  <a:lnTo>
                    <a:pt x="195580" y="85598"/>
                  </a:lnTo>
                  <a:lnTo>
                    <a:pt x="172580" y="85598"/>
                  </a:lnTo>
                  <a:lnTo>
                    <a:pt x="172580" y="87122"/>
                  </a:lnTo>
                  <a:lnTo>
                    <a:pt x="168021" y="87122"/>
                  </a:lnTo>
                  <a:lnTo>
                    <a:pt x="168021" y="88646"/>
                  </a:lnTo>
                  <a:lnTo>
                    <a:pt x="164973" y="88646"/>
                  </a:lnTo>
                  <a:lnTo>
                    <a:pt x="164973" y="90170"/>
                  </a:lnTo>
                  <a:lnTo>
                    <a:pt x="163449" y="90170"/>
                  </a:lnTo>
                  <a:lnTo>
                    <a:pt x="161925" y="91694"/>
                  </a:lnTo>
                  <a:lnTo>
                    <a:pt x="161925" y="93218"/>
                  </a:lnTo>
                  <a:lnTo>
                    <a:pt x="160401" y="93218"/>
                  </a:lnTo>
                  <a:lnTo>
                    <a:pt x="160401" y="97790"/>
                  </a:lnTo>
                  <a:lnTo>
                    <a:pt x="161925" y="97790"/>
                  </a:lnTo>
                  <a:lnTo>
                    <a:pt x="161925" y="99314"/>
                  </a:lnTo>
                  <a:lnTo>
                    <a:pt x="163449" y="99314"/>
                  </a:lnTo>
                  <a:lnTo>
                    <a:pt x="163449" y="100838"/>
                  </a:lnTo>
                  <a:lnTo>
                    <a:pt x="164973" y="100838"/>
                  </a:lnTo>
                  <a:lnTo>
                    <a:pt x="166497" y="102362"/>
                  </a:lnTo>
                  <a:lnTo>
                    <a:pt x="169545" y="102362"/>
                  </a:lnTo>
                  <a:lnTo>
                    <a:pt x="169545" y="103886"/>
                  </a:lnTo>
                  <a:lnTo>
                    <a:pt x="175628" y="103886"/>
                  </a:lnTo>
                  <a:lnTo>
                    <a:pt x="175628" y="105410"/>
                  </a:lnTo>
                  <a:lnTo>
                    <a:pt x="192532" y="105410"/>
                  </a:lnTo>
                  <a:lnTo>
                    <a:pt x="194056" y="103886"/>
                  </a:lnTo>
                  <a:lnTo>
                    <a:pt x="198628" y="103886"/>
                  </a:lnTo>
                  <a:lnTo>
                    <a:pt x="200152" y="102362"/>
                  </a:lnTo>
                  <a:lnTo>
                    <a:pt x="203200" y="102362"/>
                  </a:lnTo>
                  <a:lnTo>
                    <a:pt x="203200" y="100838"/>
                  </a:lnTo>
                  <a:lnTo>
                    <a:pt x="206248" y="100838"/>
                  </a:lnTo>
                  <a:lnTo>
                    <a:pt x="206248" y="99314"/>
                  </a:lnTo>
                  <a:lnTo>
                    <a:pt x="207772" y="99314"/>
                  </a:lnTo>
                  <a:lnTo>
                    <a:pt x="207772" y="96266"/>
                  </a:lnTo>
                  <a:lnTo>
                    <a:pt x="209296" y="94742"/>
                  </a:lnTo>
                  <a:close/>
                </a:path>
                <a:path w="360679" h="137795">
                  <a:moveTo>
                    <a:pt x="226060" y="42799"/>
                  </a:moveTo>
                  <a:lnTo>
                    <a:pt x="209296" y="42799"/>
                  </a:lnTo>
                  <a:lnTo>
                    <a:pt x="207772" y="44323"/>
                  </a:lnTo>
                  <a:lnTo>
                    <a:pt x="207772" y="45847"/>
                  </a:lnTo>
                  <a:lnTo>
                    <a:pt x="209296" y="45847"/>
                  </a:lnTo>
                  <a:lnTo>
                    <a:pt x="209296" y="47371"/>
                  </a:lnTo>
                  <a:lnTo>
                    <a:pt x="226060" y="47371"/>
                  </a:lnTo>
                  <a:lnTo>
                    <a:pt x="226060" y="42799"/>
                  </a:lnTo>
                  <a:close/>
                </a:path>
                <a:path w="360679" h="137795">
                  <a:moveTo>
                    <a:pt x="226060" y="33655"/>
                  </a:moveTo>
                  <a:lnTo>
                    <a:pt x="209296" y="33655"/>
                  </a:lnTo>
                  <a:lnTo>
                    <a:pt x="209296" y="35179"/>
                  </a:lnTo>
                  <a:lnTo>
                    <a:pt x="207772" y="35179"/>
                  </a:lnTo>
                  <a:lnTo>
                    <a:pt x="207772" y="36703"/>
                  </a:lnTo>
                  <a:lnTo>
                    <a:pt x="209296" y="36703"/>
                  </a:lnTo>
                  <a:lnTo>
                    <a:pt x="209296" y="38227"/>
                  </a:lnTo>
                  <a:lnTo>
                    <a:pt x="226060" y="38227"/>
                  </a:lnTo>
                  <a:lnTo>
                    <a:pt x="226060" y="33655"/>
                  </a:lnTo>
                  <a:close/>
                </a:path>
                <a:path w="360679" h="137795">
                  <a:moveTo>
                    <a:pt x="235204" y="91694"/>
                  </a:moveTo>
                  <a:lnTo>
                    <a:pt x="232156" y="91694"/>
                  </a:lnTo>
                  <a:lnTo>
                    <a:pt x="232156" y="93218"/>
                  </a:lnTo>
                  <a:lnTo>
                    <a:pt x="230632" y="93218"/>
                  </a:lnTo>
                  <a:lnTo>
                    <a:pt x="230632" y="96266"/>
                  </a:lnTo>
                  <a:lnTo>
                    <a:pt x="229108" y="97790"/>
                  </a:lnTo>
                  <a:lnTo>
                    <a:pt x="229108" y="99314"/>
                  </a:lnTo>
                  <a:lnTo>
                    <a:pt x="227584" y="99314"/>
                  </a:lnTo>
                  <a:lnTo>
                    <a:pt x="227584" y="100838"/>
                  </a:lnTo>
                  <a:lnTo>
                    <a:pt x="226060" y="100838"/>
                  </a:lnTo>
                  <a:lnTo>
                    <a:pt x="224536" y="102362"/>
                  </a:lnTo>
                  <a:lnTo>
                    <a:pt x="223012" y="102362"/>
                  </a:lnTo>
                  <a:lnTo>
                    <a:pt x="223012" y="103886"/>
                  </a:lnTo>
                  <a:lnTo>
                    <a:pt x="221488" y="103886"/>
                  </a:lnTo>
                  <a:lnTo>
                    <a:pt x="219951" y="105410"/>
                  </a:lnTo>
                  <a:lnTo>
                    <a:pt x="216903" y="105410"/>
                  </a:lnTo>
                  <a:lnTo>
                    <a:pt x="215379" y="106934"/>
                  </a:lnTo>
                  <a:lnTo>
                    <a:pt x="213855" y="106934"/>
                  </a:lnTo>
                  <a:lnTo>
                    <a:pt x="210820" y="108458"/>
                  </a:lnTo>
                  <a:lnTo>
                    <a:pt x="207772" y="108458"/>
                  </a:lnTo>
                  <a:lnTo>
                    <a:pt x="206248" y="109982"/>
                  </a:lnTo>
                  <a:lnTo>
                    <a:pt x="197104" y="109982"/>
                  </a:lnTo>
                  <a:lnTo>
                    <a:pt x="194056" y="111506"/>
                  </a:lnTo>
                  <a:lnTo>
                    <a:pt x="175628" y="111506"/>
                  </a:lnTo>
                  <a:lnTo>
                    <a:pt x="174104" y="109982"/>
                  </a:lnTo>
                  <a:lnTo>
                    <a:pt x="163449" y="109982"/>
                  </a:lnTo>
                  <a:lnTo>
                    <a:pt x="161925" y="108458"/>
                  </a:lnTo>
                  <a:lnTo>
                    <a:pt x="158877" y="108458"/>
                  </a:lnTo>
                  <a:lnTo>
                    <a:pt x="157353" y="106934"/>
                  </a:lnTo>
                  <a:lnTo>
                    <a:pt x="152781" y="106934"/>
                  </a:lnTo>
                  <a:lnTo>
                    <a:pt x="151257" y="105410"/>
                  </a:lnTo>
                  <a:lnTo>
                    <a:pt x="149733" y="105410"/>
                  </a:lnTo>
                  <a:lnTo>
                    <a:pt x="148209" y="103886"/>
                  </a:lnTo>
                  <a:lnTo>
                    <a:pt x="145161" y="103886"/>
                  </a:lnTo>
                  <a:lnTo>
                    <a:pt x="145161" y="102362"/>
                  </a:lnTo>
                  <a:lnTo>
                    <a:pt x="143637" y="102362"/>
                  </a:lnTo>
                  <a:lnTo>
                    <a:pt x="143637" y="100838"/>
                  </a:lnTo>
                  <a:lnTo>
                    <a:pt x="142113" y="100838"/>
                  </a:lnTo>
                  <a:lnTo>
                    <a:pt x="140589" y="99314"/>
                  </a:lnTo>
                  <a:lnTo>
                    <a:pt x="140589" y="97790"/>
                  </a:lnTo>
                  <a:lnTo>
                    <a:pt x="139065" y="97790"/>
                  </a:lnTo>
                  <a:lnTo>
                    <a:pt x="139065" y="96266"/>
                  </a:lnTo>
                  <a:lnTo>
                    <a:pt x="137541" y="96266"/>
                  </a:lnTo>
                  <a:lnTo>
                    <a:pt x="137541" y="91694"/>
                  </a:lnTo>
                  <a:lnTo>
                    <a:pt x="134493" y="91694"/>
                  </a:lnTo>
                  <a:lnTo>
                    <a:pt x="132969" y="93218"/>
                  </a:lnTo>
                  <a:lnTo>
                    <a:pt x="132969" y="96266"/>
                  </a:lnTo>
                  <a:lnTo>
                    <a:pt x="134493" y="96266"/>
                  </a:lnTo>
                  <a:lnTo>
                    <a:pt x="134493" y="99314"/>
                  </a:lnTo>
                  <a:lnTo>
                    <a:pt x="136017" y="99314"/>
                  </a:lnTo>
                  <a:lnTo>
                    <a:pt x="136017" y="102362"/>
                  </a:lnTo>
                  <a:lnTo>
                    <a:pt x="137541" y="102362"/>
                  </a:lnTo>
                  <a:lnTo>
                    <a:pt x="137541" y="103886"/>
                  </a:lnTo>
                  <a:lnTo>
                    <a:pt x="139065" y="103886"/>
                  </a:lnTo>
                  <a:lnTo>
                    <a:pt x="140589" y="105410"/>
                  </a:lnTo>
                  <a:lnTo>
                    <a:pt x="142113" y="105410"/>
                  </a:lnTo>
                  <a:lnTo>
                    <a:pt x="142113" y="106934"/>
                  </a:lnTo>
                  <a:lnTo>
                    <a:pt x="143637" y="106934"/>
                  </a:lnTo>
                  <a:lnTo>
                    <a:pt x="145161" y="108458"/>
                  </a:lnTo>
                  <a:lnTo>
                    <a:pt x="146685" y="108458"/>
                  </a:lnTo>
                  <a:lnTo>
                    <a:pt x="148209" y="109982"/>
                  </a:lnTo>
                  <a:lnTo>
                    <a:pt x="151257" y="109982"/>
                  </a:lnTo>
                  <a:lnTo>
                    <a:pt x="152781" y="111506"/>
                  </a:lnTo>
                  <a:lnTo>
                    <a:pt x="155829" y="111506"/>
                  </a:lnTo>
                  <a:lnTo>
                    <a:pt x="158877" y="113030"/>
                  </a:lnTo>
                  <a:lnTo>
                    <a:pt x="210820" y="113030"/>
                  </a:lnTo>
                  <a:lnTo>
                    <a:pt x="212331" y="111506"/>
                  </a:lnTo>
                  <a:lnTo>
                    <a:pt x="216903" y="111506"/>
                  </a:lnTo>
                  <a:lnTo>
                    <a:pt x="218427" y="109982"/>
                  </a:lnTo>
                  <a:lnTo>
                    <a:pt x="221488" y="109982"/>
                  </a:lnTo>
                  <a:lnTo>
                    <a:pt x="224536" y="106934"/>
                  </a:lnTo>
                  <a:lnTo>
                    <a:pt x="227584" y="106934"/>
                  </a:lnTo>
                  <a:lnTo>
                    <a:pt x="227584" y="105410"/>
                  </a:lnTo>
                  <a:lnTo>
                    <a:pt x="229108" y="105410"/>
                  </a:lnTo>
                  <a:lnTo>
                    <a:pt x="229108" y="103886"/>
                  </a:lnTo>
                  <a:lnTo>
                    <a:pt x="230632" y="103886"/>
                  </a:lnTo>
                  <a:lnTo>
                    <a:pt x="233680" y="100838"/>
                  </a:lnTo>
                  <a:lnTo>
                    <a:pt x="233680" y="99314"/>
                  </a:lnTo>
                  <a:lnTo>
                    <a:pt x="235204" y="97790"/>
                  </a:lnTo>
                  <a:lnTo>
                    <a:pt x="235204" y="91694"/>
                  </a:lnTo>
                  <a:close/>
                </a:path>
                <a:path w="360679" h="137795">
                  <a:moveTo>
                    <a:pt x="242951" y="82550"/>
                  </a:moveTo>
                  <a:lnTo>
                    <a:pt x="241427" y="82550"/>
                  </a:lnTo>
                  <a:lnTo>
                    <a:pt x="241427" y="81026"/>
                  </a:lnTo>
                  <a:lnTo>
                    <a:pt x="213855" y="81026"/>
                  </a:lnTo>
                  <a:lnTo>
                    <a:pt x="210820" y="79502"/>
                  </a:lnTo>
                  <a:lnTo>
                    <a:pt x="207772" y="79502"/>
                  </a:lnTo>
                  <a:lnTo>
                    <a:pt x="206248" y="77978"/>
                  </a:lnTo>
                  <a:lnTo>
                    <a:pt x="203200" y="76454"/>
                  </a:lnTo>
                  <a:lnTo>
                    <a:pt x="198628" y="76454"/>
                  </a:lnTo>
                  <a:lnTo>
                    <a:pt x="195580" y="74930"/>
                  </a:lnTo>
                  <a:lnTo>
                    <a:pt x="172580" y="74930"/>
                  </a:lnTo>
                  <a:lnTo>
                    <a:pt x="171056" y="76454"/>
                  </a:lnTo>
                  <a:lnTo>
                    <a:pt x="166497" y="76454"/>
                  </a:lnTo>
                  <a:lnTo>
                    <a:pt x="164973" y="77978"/>
                  </a:lnTo>
                  <a:lnTo>
                    <a:pt x="161925" y="77978"/>
                  </a:lnTo>
                  <a:lnTo>
                    <a:pt x="160401" y="79502"/>
                  </a:lnTo>
                  <a:lnTo>
                    <a:pt x="157353" y="79502"/>
                  </a:lnTo>
                  <a:lnTo>
                    <a:pt x="155829" y="81026"/>
                  </a:lnTo>
                  <a:lnTo>
                    <a:pt x="128397" y="81026"/>
                  </a:lnTo>
                  <a:lnTo>
                    <a:pt x="128397" y="84074"/>
                  </a:lnTo>
                  <a:lnTo>
                    <a:pt x="129921" y="84074"/>
                  </a:lnTo>
                  <a:lnTo>
                    <a:pt x="129921" y="85598"/>
                  </a:lnTo>
                  <a:lnTo>
                    <a:pt x="157353" y="85598"/>
                  </a:lnTo>
                  <a:lnTo>
                    <a:pt x="158877" y="84074"/>
                  </a:lnTo>
                  <a:lnTo>
                    <a:pt x="161925" y="84074"/>
                  </a:lnTo>
                  <a:lnTo>
                    <a:pt x="161925" y="82550"/>
                  </a:lnTo>
                  <a:lnTo>
                    <a:pt x="164973" y="82550"/>
                  </a:lnTo>
                  <a:lnTo>
                    <a:pt x="166497" y="81026"/>
                  </a:lnTo>
                  <a:lnTo>
                    <a:pt x="171056" y="81026"/>
                  </a:lnTo>
                  <a:lnTo>
                    <a:pt x="172580" y="79502"/>
                  </a:lnTo>
                  <a:lnTo>
                    <a:pt x="197104" y="79502"/>
                  </a:lnTo>
                  <a:lnTo>
                    <a:pt x="200152" y="81026"/>
                  </a:lnTo>
                  <a:lnTo>
                    <a:pt x="201676" y="81026"/>
                  </a:lnTo>
                  <a:lnTo>
                    <a:pt x="204724" y="82550"/>
                  </a:lnTo>
                  <a:lnTo>
                    <a:pt x="206248" y="84074"/>
                  </a:lnTo>
                  <a:lnTo>
                    <a:pt x="209296" y="84074"/>
                  </a:lnTo>
                  <a:lnTo>
                    <a:pt x="212331" y="85598"/>
                  </a:lnTo>
                  <a:lnTo>
                    <a:pt x="242951" y="85598"/>
                  </a:lnTo>
                  <a:lnTo>
                    <a:pt x="242951" y="82550"/>
                  </a:lnTo>
                  <a:close/>
                </a:path>
                <a:path w="360679" h="137795">
                  <a:moveTo>
                    <a:pt x="250571" y="42799"/>
                  </a:moveTo>
                  <a:lnTo>
                    <a:pt x="232156" y="42799"/>
                  </a:lnTo>
                  <a:lnTo>
                    <a:pt x="232156" y="47371"/>
                  </a:lnTo>
                  <a:lnTo>
                    <a:pt x="249047" y="47371"/>
                  </a:lnTo>
                  <a:lnTo>
                    <a:pt x="249047" y="45847"/>
                  </a:lnTo>
                  <a:lnTo>
                    <a:pt x="250571" y="45847"/>
                  </a:lnTo>
                  <a:lnTo>
                    <a:pt x="250571" y="42799"/>
                  </a:lnTo>
                  <a:close/>
                </a:path>
                <a:path w="360679" h="137795">
                  <a:moveTo>
                    <a:pt x="250571" y="35179"/>
                  </a:moveTo>
                  <a:lnTo>
                    <a:pt x="249047" y="35179"/>
                  </a:lnTo>
                  <a:lnTo>
                    <a:pt x="249047" y="33655"/>
                  </a:lnTo>
                  <a:lnTo>
                    <a:pt x="232156" y="33655"/>
                  </a:lnTo>
                  <a:lnTo>
                    <a:pt x="232156" y="38227"/>
                  </a:lnTo>
                  <a:lnTo>
                    <a:pt x="249047" y="38227"/>
                  </a:lnTo>
                  <a:lnTo>
                    <a:pt x="250571" y="36703"/>
                  </a:lnTo>
                  <a:lnTo>
                    <a:pt x="250571" y="35179"/>
                  </a:lnTo>
                  <a:close/>
                </a:path>
                <a:path w="360679" h="137795">
                  <a:moveTo>
                    <a:pt x="273431" y="33655"/>
                  </a:moveTo>
                  <a:lnTo>
                    <a:pt x="264287" y="33655"/>
                  </a:lnTo>
                  <a:lnTo>
                    <a:pt x="262763" y="35179"/>
                  </a:lnTo>
                  <a:lnTo>
                    <a:pt x="262763" y="38227"/>
                  </a:lnTo>
                  <a:lnTo>
                    <a:pt x="273431" y="38227"/>
                  </a:lnTo>
                  <a:lnTo>
                    <a:pt x="273431" y="33655"/>
                  </a:lnTo>
                  <a:close/>
                </a:path>
                <a:path w="360679" h="137795">
                  <a:moveTo>
                    <a:pt x="290195" y="44323"/>
                  </a:moveTo>
                  <a:lnTo>
                    <a:pt x="288671" y="44323"/>
                  </a:lnTo>
                  <a:lnTo>
                    <a:pt x="288671" y="42799"/>
                  </a:lnTo>
                  <a:lnTo>
                    <a:pt x="264287" y="42799"/>
                  </a:lnTo>
                  <a:lnTo>
                    <a:pt x="264287" y="45847"/>
                  </a:lnTo>
                  <a:lnTo>
                    <a:pt x="265811" y="47371"/>
                  </a:lnTo>
                  <a:lnTo>
                    <a:pt x="288671" y="47371"/>
                  </a:lnTo>
                  <a:lnTo>
                    <a:pt x="288671" y="45847"/>
                  </a:lnTo>
                  <a:lnTo>
                    <a:pt x="290195" y="45847"/>
                  </a:lnTo>
                  <a:lnTo>
                    <a:pt x="290195" y="44323"/>
                  </a:lnTo>
                  <a:close/>
                </a:path>
                <a:path w="360679" h="137795">
                  <a:moveTo>
                    <a:pt x="290195" y="35179"/>
                  </a:moveTo>
                  <a:lnTo>
                    <a:pt x="288671" y="35179"/>
                  </a:lnTo>
                  <a:lnTo>
                    <a:pt x="288671" y="33655"/>
                  </a:lnTo>
                  <a:lnTo>
                    <a:pt x="279527" y="33655"/>
                  </a:lnTo>
                  <a:lnTo>
                    <a:pt x="279527" y="35179"/>
                  </a:lnTo>
                  <a:lnTo>
                    <a:pt x="278003" y="35179"/>
                  </a:lnTo>
                  <a:lnTo>
                    <a:pt x="278003" y="36703"/>
                  </a:lnTo>
                  <a:lnTo>
                    <a:pt x="279527" y="36703"/>
                  </a:lnTo>
                  <a:lnTo>
                    <a:pt x="279527" y="38227"/>
                  </a:lnTo>
                  <a:lnTo>
                    <a:pt x="288671" y="38227"/>
                  </a:lnTo>
                  <a:lnTo>
                    <a:pt x="288671" y="36703"/>
                  </a:lnTo>
                  <a:lnTo>
                    <a:pt x="290195" y="36703"/>
                  </a:lnTo>
                  <a:lnTo>
                    <a:pt x="290195" y="35179"/>
                  </a:lnTo>
                  <a:close/>
                </a:path>
                <a:path w="360679" h="137795">
                  <a:moveTo>
                    <a:pt x="290195" y="0"/>
                  </a:moveTo>
                  <a:lnTo>
                    <a:pt x="76454" y="0"/>
                  </a:lnTo>
                  <a:lnTo>
                    <a:pt x="76454" y="3048"/>
                  </a:lnTo>
                  <a:lnTo>
                    <a:pt x="77978" y="3048"/>
                  </a:lnTo>
                  <a:lnTo>
                    <a:pt x="77978" y="4572"/>
                  </a:lnTo>
                  <a:lnTo>
                    <a:pt x="288671" y="4572"/>
                  </a:lnTo>
                  <a:lnTo>
                    <a:pt x="288671" y="3048"/>
                  </a:lnTo>
                  <a:lnTo>
                    <a:pt x="290195" y="3048"/>
                  </a:lnTo>
                  <a:lnTo>
                    <a:pt x="290195" y="0"/>
                  </a:lnTo>
                  <a:close/>
                </a:path>
                <a:path w="360679" h="137795">
                  <a:moveTo>
                    <a:pt x="304038" y="24511"/>
                  </a:moveTo>
                  <a:lnTo>
                    <a:pt x="293370" y="24511"/>
                  </a:lnTo>
                  <a:lnTo>
                    <a:pt x="293370" y="29083"/>
                  </a:lnTo>
                  <a:lnTo>
                    <a:pt x="304038" y="29083"/>
                  </a:lnTo>
                  <a:lnTo>
                    <a:pt x="304038" y="24511"/>
                  </a:lnTo>
                  <a:close/>
                </a:path>
                <a:path w="360679" h="137795">
                  <a:moveTo>
                    <a:pt x="305562" y="35179"/>
                  </a:moveTo>
                  <a:lnTo>
                    <a:pt x="304038" y="33655"/>
                  </a:lnTo>
                  <a:lnTo>
                    <a:pt x="294881" y="33655"/>
                  </a:lnTo>
                  <a:lnTo>
                    <a:pt x="294881" y="38227"/>
                  </a:lnTo>
                  <a:lnTo>
                    <a:pt x="305562" y="38227"/>
                  </a:lnTo>
                  <a:lnTo>
                    <a:pt x="305562" y="35179"/>
                  </a:lnTo>
                  <a:close/>
                </a:path>
                <a:path w="360679" h="137795">
                  <a:moveTo>
                    <a:pt x="307086" y="42799"/>
                  </a:moveTo>
                  <a:lnTo>
                    <a:pt x="296405" y="42799"/>
                  </a:lnTo>
                  <a:lnTo>
                    <a:pt x="296405" y="47371"/>
                  </a:lnTo>
                  <a:lnTo>
                    <a:pt x="307086" y="47371"/>
                  </a:lnTo>
                  <a:lnTo>
                    <a:pt x="307086" y="42799"/>
                  </a:lnTo>
                  <a:close/>
                </a:path>
                <a:path w="360679" h="137795">
                  <a:moveTo>
                    <a:pt x="319278" y="24511"/>
                  </a:moveTo>
                  <a:lnTo>
                    <a:pt x="310134" y="24511"/>
                  </a:lnTo>
                  <a:lnTo>
                    <a:pt x="310134" y="26035"/>
                  </a:lnTo>
                  <a:lnTo>
                    <a:pt x="308610" y="26035"/>
                  </a:lnTo>
                  <a:lnTo>
                    <a:pt x="308610" y="27559"/>
                  </a:lnTo>
                  <a:lnTo>
                    <a:pt x="310134" y="27559"/>
                  </a:lnTo>
                  <a:lnTo>
                    <a:pt x="310134" y="29083"/>
                  </a:lnTo>
                  <a:lnTo>
                    <a:pt x="319278" y="29083"/>
                  </a:lnTo>
                  <a:lnTo>
                    <a:pt x="319278" y="24511"/>
                  </a:lnTo>
                  <a:close/>
                </a:path>
                <a:path w="360679" h="137795">
                  <a:moveTo>
                    <a:pt x="320802" y="33655"/>
                  </a:moveTo>
                  <a:lnTo>
                    <a:pt x="311658" y="33655"/>
                  </a:lnTo>
                  <a:lnTo>
                    <a:pt x="311658" y="35179"/>
                  </a:lnTo>
                  <a:lnTo>
                    <a:pt x="310134" y="35179"/>
                  </a:lnTo>
                  <a:lnTo>
                    <a:pt x="310134" y="36703"/>
                  </a:lnTo>
                  <a:lnTo>
                    <a:pt x="311658" y="36703"/>
                  </a:lnTo>
                  <a:lnTo>
                    <a:pt x="311658" y="38227"/>
                  </a:lnTo>
                  <a:lnTo>
                    <a:pt x="320802" y="38227"/>
                  </a:lnTo>
                  <a:lnTo>
                    <a:pt x="320802" y="33655"/>
                  </a:lnTo>
                  <a:close/>
                </a:path>
                <a:path w="360679" h="137795">
                  <a:moveTo>
                    <a:pt x="323850" y="44323"/>
                  </a:moveTo>
                  <a:lnTo>
                    <a:pt x="322326" y="44323"/>
                  </a:lnTo>
                  <a:lnTo>
                    <a:pt x="322326" y="42799"/>
                  </a:lnTo>
                  <a:lnTo>
                    <a:pt x="313182" y="42799"/>
                  </a:lnTo>
                  <a:lnTo>
                    <a:pt x="313182" y="44323"/>
                  </a:lnTo>
                  <a:lnTo>
                    <a:pt x="311658" y="44323"/>
                  </a:lnTo>
                  <a:lnTo>
                    <a:pt x="311658" y="45847"/>
                  </a:lnTo>
                  <a:lnTo>
                    <a:pt x="313182" y="45847"/>
                  </a:lnTo>
                  <a:lnTo>
                    <a:pt x="313182" y="47371"/>
                  </a:lnTo>
                  <a:lnTo>
                    <a:pt x="322326" y="47371"/>
                  </a:lnTo>
                  <a:lnTo>
                    <a:pt x="322326" y="45847"/>
                  </a:lnTo>
                  <a:lnTo>
                    <a:pt x="323850" y="45847"/>
                  </a:lnTo>
                  <a:lnTo>
                    <a:pt x="323850" y="44323"/>
                  </a:lnTo>
                  <a:close/>
                </a:path>
                <a:path w="360679" h="137795">
                  <a:moveTo>
                    <a:pt x="326898" y="56515"/>
                  </a:moveTo>
                  <a:lnTo>
                    <a:pt x="36703" y="56515"/>
                  </a:lnTo>
                  <a:lnTo>
                    <a:pt x="36703" y="61214"/>
                  </a:lnTo>
                  <a:lnTo>
                    <a:pt x="326898" y="61214"/>
                  </a:lnTo>
                  <a:lnTo>
                    <a:pt x="326898" y="56515"/>
                  </a:lnTo>
                  <a:close/>
                </a:path>
                <a:path w="360679" h="137795">
                  <a:moveTo>
                    <a:pt x="329946" y="74930"/>
                  </a:moveTo>
                  <a:lnTo>
                    <a:pt x="328422" y="74930"/>
                  </a:lnTo>
                  <a:lnTo>
                    <a:pt x="328422" y="73406"/>
                  </a:lnTo>
                  <a:lnTo>
                    <a:pt x="249047" y="73406"/>
                  </a:lnTo>
                  <a:lnTo>
                    <a:pt x="245999" y="73406"/>
                  </a:lnTo>
                  <a:lnTo>
                    <a:pt x="242951" y="71882"/>
                  </a:lnTo>
                  <a:lnTo>
                    <a:pt x="241427" y="71882"/>
                  </a:lnTo>
                  <a:lnTo>
                    <a:pt x="238379" y="70358"/>
                  </a:lnTo>
                  <a:lnTo>
                    <a:pt x="235204" y="70358"/>
                  </a:lnTo>
                  <a:lnTo>
                    <a:pt x="232156" y="68834"/>
                  </a:lnTo>
                  <a:lnTo>
                    <a:pt x="226060" y="68834"/>
                  </a:lnTo>
                  <a:lnTo>
                    <a:pt x="221488" y="67310"/>
                  </a:lnTo>
                  <a:lnTo>
                    <a:pt x="216903" y="67310"/>
                  </a:lnTo>
                  <a:lnTo>
                    <a:pt x="213855" y="65786"/>
                  </a:lnTo>
                  <a:lnTo>
                    <a:pt x="204724" y="65786"/>
                  </a:lnTo>
                  <a:lnTo>
                    <a:pt x="198628" y="64262"/>
                  </a:lnTo>
                  <a:lnTo>
                    <a:pt x="168021" y="64262"/>
                  </a:lnTo>
                  <a:lnTo>
                    <a:pt x="161925" y="65786"/>
                  </a:lnTo>
                  <a:lnTo>
                    <a:pt x="155829" y="65786"/>
                  </a:lnTo>
                  <a:lnTo>
                    <a:pt x="149733" y="67310"/>
                  </a:lnTo>
                  <a:lnTo>
                    <a:pt x="143637" y="67310"/>
                  </a:lnTo>
                  <a:lnTo>
                    <a:pt x="139065" y="68834"/>
                  </a:lnTo>
                  <a:lnTo>
                    <a:pt x="126873" y="71882"/>
                  </a:lnTo>
                  <a:lnTo>
                    <a:pt x="120650" y="74930"/>
                  </a:lnTo>
                  <a:lnTo>
                    <a:pt x="122174" y="73406"/>
                  </a:lnTo>
                  <a:lnTo>
                    <a:pt x="33655" y="73406"/>
                  </a:lnTo>
                  <a:lnTo>
                    <a:pt x="33655" y="74930"/>
                  </a:lnTo>
                  <a:lnTo>
                    <a:pt x="32131" y="74930"/>
                  </a:lnTo>
                  <a:lnTo>
                    <a:pt x="32131" y="77978"/>
                  </a:lnTo>
                  <a:lnTo>
                    <a:pt x="122174" y="77978"/>
                  </a:lnTo>
                  <a:lnTo>
                    <a:pt x="134493" y="74930"/>
                  </a:lnTo>
                  <a:lnTo>
                    <a:pt x="139065" y="73406"/>
                  </a:lnTo>
                  <a:lnTo>
                    <a:pt x="151257" y="70358"/>
                  </a:lnTo>
                  <a:lnTo>
                    <a:pt x="161925" y="70358"/>
                  </a:lnTo>
                  <a:lnTo>
                    <a:pt x="168021" y="68834"/>
                  </a:lnTo>
                  <a:lnTo>
                    <a:pt x="198628" y="68834"/>
                  </a:lnTo>
                  <a:lnTo>
                    <a:pt x="203200" y="70358"/>
                  </a:lnTo>
                  <a:lnTo>
                    <a:pt x="212331" y="70358"/>
                  </a:lnTo>
                  <a:lnTo>
                    <a:pt x="216903" y="71882"/>
                  </a:lnTo>
                  <a:lnTo>
                    <a:pt x="224536" y="71882"/>
                  </a:lnTo>
                  <a:lnTo>
                    <a:pt x="227584" y="73406"/>
                  </a:lnTo>
                  <a:lnTo>
                    <a:pt x="232156" y="73406"/>
                  </a:lnTo>
                  <a:lnTo>
                    <a:pt x="235204" y="74930"/>
                  </a:lnTo>
                  <a:lnTo>
                    <a:pt x="236855" y="74930"/>
                  </a:lnTo>
                  <a:lnTo>
                    <a:pt x="239903" y="76454"/>
                  </a:lnTo>
                  <a:lnTo>
                    <a:pt x="244475" y="76454"/>
                  </a:lnTo>
                  <a:lnTo>
                    <a:pt x="245999" y="77978"/>
                  </a:lnTo>
                  <a:lnTo>
                    <a:pt x="329946" y="77978"/>
                  </a:lnTo>
                  <a:lnTo>
                    <a:pt x="329946" y="74930"/>
                  </a:lnTo>
                  <a:close/>
                </a:path>
                <a:path w="360679" h="137795">
                  <a:moveTo>
                    <a:pt x="345998" y="114808"/>
                  </a:moveTo>
                  <a:lnTo>
                    <a:pt x="345186" y="114808"/>
                  </a:lnTo>
                  <a:lnTo>
                    <a:pt x="345186" y="113538"/>
                  </a:lnTo>
                  <a:lnTo>
                    <a:pt x="18415" y="113538"/>
                  </a:lnTo>
                  <a:lnTo>
                    <a:pt x="18415" y="114808"/>
                  </a:lnTo>
                  <a:lnTo>
                    <a:pt x="18415" y="116078"/>
                  </a:lnTo>
                  <a:lnTo>
                    <a:pt x="18415" y="117348"/>
                  </a:lnTo>
                  <a:lnTo>
                    <a:pt x="345186" y="117348"/>
                  </a:lnTo>
                  <a:lnTo>
                    <a:pt x="345186" y="116078"/>
                  </a:lnTo>
                  <a:lnTo>
                    <a:pt x="345998" y="116078"/>
                  </a:lnTo>
                  <a:lnTo>
                    <a:pt x="345998" y="114808"/>
                  </a:lnTo>
                  <a:close/>
                </a:path>
                <a:path w="360679" h="137795">
                  <a:moveTo>
                    <a:pt x="360553" y="122301"/>
                  </a:moveTo>
                  <a:lnTo>
                    <a:pt x="357505" y="119253"/>
                  </a:lnTo>
                  <a:lnTo>
                    <a:pt x="352933" y="119253"/>
                  </a:lnTo>
                  <a:lnTo>
                    <a:pt x="349885" y="122301"/>
                  </a:lnTo>
                  <a:lnTo>
                    <a:pt x="349885" y="126873"/>
                  </a:lnTo>
                  <a:lnTo>
                    <a:pt x="12192" y="126873"/>
                  </a:lnTo>
                  <a:lnTo>
                    <a:pt x="12192" y="111506"/>
                  </a:lnTo>
                  <a:lnTo>
                    <a:pt x="15240" y="103886"/>
                  </a:lnTo>
                  <a:lnTo>
                    <a:pt x="18415" y="93218"/>
                  </a:lnTo>
                  <a:lnTo>
                    <a:pt x="21463" y="81026"/>
                  </a:lnTo>
                  <a:lnTo>
                    <a:pt x="26035" y="67310"/>
                  </a:lnTo>
                  <a:lnTo>
                    <a:pt x="30607" y="53467"/>
                  </a:lnTo>
                  <a:lnTo>
                    <a:pt x="33655" y="38227"/>
                  </a:lnTo>
                  <a:lnTo>
                    <a:pt x="38227" y="26035"/>
                  </a:lnTo>
                  <a:lnTo>
                    <a:pt x="38227" y="21463"/>
                  </a:lnTo>
                  <a:lnTo>
                    <a:pt x="36703" y="19939"/>
                  </a:lnTo>
                  <a:lnTo>
                    <a:pt x="35179" y="19939"/>
                  </a:lnTo>
                  <a:lnTo>
                    <a:pt x="35179" y="18415"/>
                  </a:lnTo>
                  <a:lnTo>
                    <a:pt x="30607" y="18415"/>
                  </a:lnTo>
                  <a:lnTo>
                    <a:pt x="30607" y="19939"/>
                  </a:lnTo>
                  <a:lnTo>
                    <a:pt x="29083" y="19939"/>
                  </a:lnTo>
                  <a:lnTo>
                    <a:pt x="29083" y="21463"/>
                  </a:lnTo>
                  <a:lnTo>
                    <a:pt x="27559" y="21463"/>
                  </a:lnTo>
                  <a:lnTo>
                    <a:pt x="27559" y="22987"/>
                  </a:lnTo>
                  <a:lnTo>
                    <a:pt x="18415" y="51943"/>
                  </a:lnTo>
                  <a:lnTo>
                    <a:pt x="12192" y="74930"/>
                  </a:lnTo>
                  <a:lnTo>
                    <a:pt x="7620" y="90170"/>
                  </a:lnTo>
                  <a:lnTo>
                    <a:pt x="4572" y="102362"/>
                  </a:lnTo>
                  <a:lnTo>
                    <a:pt x="1524" y="108458"/>
                  </a:lnTo>
                  <a:lnTo>
                    <a:pt x="1524" y="114681"/>
                  </a:lnTo>
                  <a:lnTo>
                    <a:pt x="0" y="114681"/>
                  </a:lnTo>
                  <a:lnTo>
                    <a:pt x="1524" y="129921"/>
                  </a:lnTo>
                  <a:lnTo>
                    <a:pt x="1524" y="134493"/>
                  </a:lnTo>
                  <a:lnTo>
                    <a:pt x="3048" y="134493"/>
                  </a:lnTo>
                  <a:lnTo>
                    <a:pt x="3048" y="136017"/>
                  </a:lnTo>
                  <a:lnTo>
                    <a:pt x="6096" y="136017"/>
                  </a:lnTo>
                  <a:lnTo>
                    <a:pt x="6096" y="137541"/>
                  </a:lnTo>
                  <a:lnTo>
                    <a:pt x="355981" y="137541"/>
                  </a:lnTo>
                  <a:lnTo>
                    <a:pt x="355981" y="136017"/>
                  </a:lnTo>
                  <a:lnTo>
                    <a:pt x="357505" y="136017"/>
                  </a:lnTo>
                  <a:lnTo>
                    <a:pt x="357505" y="134493"/>
                  </a:lnTo>
                  <a:lnTo>
                    <a:pt x="359029" y="134493"/>
                  </a:lnTo>
                  <a:lnTo>
                    <a:pt x="359029" y="132969"/>
                  </a:lnTo>
                  <a:lnTo>
                    <a:pt x="360553" y="132969"/>
                  </a:lnTo>
                  <a:lnTo>
                    <a:pt x="360553" y="126873"/>
                  </a:lnTo>
                  <a:lnTo>
                    <a:pt x="360553" y="122301"/>
                  </a:lnTo>
                  <a:close/>
                </a:path>
                <a:path w="360679" h="137795">
                  <a:moveTo>
                    <a:pt x="360553" y="103886"/>
                  </a:moveTo>
                  <a:lnTo>
                    <a:pt x="334518" y="16891"/>
                  </a:lnTo>
                  <a:lnTo>
                    <a:pt x="334518" y="13843"/>
                  </a:lnTo>
                  <a:lnTo>
                    <a:pt x="332994" y="13843"/>
                  </a:lnTo>
                  <a:lnTo>
                    <a:pt x="332994" y="12319"/>
                  </a:lnTo>
                  <a:lnTo>
                    <a:pt x="331470" y="12319"/>
                  </a:lnTo>
                  <a:lnTo>
                    <a:pt x="331470" y="10795"/>
                  </a:lnTo>
                  <a:lnTo>
                    <a:pt x="329946" y="10795"/>
                  </a:lnTo>
                  <a:lnTo>
                    <a:pt x="329946" y="9144"/>
                  </a:lnTo>
                  <a:lnTo>
                    <a:pt x="39751" y="9144"/>
                  </a:lnTo>
                  <a:lnTo>
                    <a:pt x="38227" y="10795"/>
                  </a:lnTo>
                  <a:lnTo>
                    <a:pt x="38227" y="12319"/>
                  </a:lnTo>
                  <a:lnTo>
                    <a:pt x="36703" y="12319"/>
                  </a:lnTo>
                  <a:lnTo>
                    <a:pt x="36703" y="15367"/>
                  </a:lnTo>
                  <a:lnTo>
                    <a:pt x="38227" y="15367"/>
                  </a:lnTo>
                  <a:lnTo>
                    <a:pt x="38227" y="16891"/>
                  </a:lnTo>
                  <a:lnTo>
                    <a:pt x="39751" y="18415"/>
                  </a:lnTo>
                  <a:lnTo>
                    <a:pt x="323850" y="18415"/>
                  </a:lnTo>
                  <a:lnTo>
                    <a:pt x="323850" y="19939"/>
                  </a:lnTo>
                  <a:lnTo>
                    <a:pt x="325374" y="19939"/>
                  </a:lnTo>
                  <a:lnTo>
                    <a:pt x="325374" y="24511"/>
                  </a:lnTo>
                  <a:lnTo>
                    <a:pt x="332994" y="47371"/>
                  </a:lnTo>
                  <a:lnTo>
                    <a:pt x="337566" y="62738"/>
                  </a:lnTo>
                  <a:lnTo>
                    <a:pt x="342138" y="79502"/>
                  </a:lnTo>
                  <a:lnTo>
                    <a:pt x="346837" y="93218"/>
                  </a:lnTo>
                  <a:lnTo>
                    <a:pt x="348361" y="102362"/>
                  </a:lnTo>
                  <a:lnTo>
                    <a:pt x="349885" y="106934"/>
                  </a:lnTo>
                  <a:lnTo>
                    <a:pt x="352933" y="109982"/>
                  </a:lnTo>
                  <a:lnTo>
                    <a:pt x="357505" y="109982"/>
                  </a:lnTo>
                  <a:lnTo>
                    <a:pt x="360553" y="106934"/>
                  </a:lnTo>
                  <a:lnTo>
                    <a:pt x="360553" y="103886"/>
                  </a:lnTo>
                  <a:close/>
                </a:path>
              </a:pathLst>
            </a:custGeom>
            <a:solidFill>
              <a:srgbClr val="B1B1B1"/>
            </a:solidFill>
          </p:spPr>
          <p:txBody>
            <a:bodyPr wrap="square" lIns="0" tIns="0" rIns="0" bIns="0" rtlCol="0"/>
            <a:lstStyle/>
            <a:p>
              <a:endParaRPr sz="1050"/>
            </a:p>
          </p:txBody>
        </p:sp>
        <p:sp>
          <p:nvSpPr>
            <p:cNvPr id="44" name="object 44"/>
            <p:cNvSpPr/>
            <p:nvPr/>
          </p:nvSpPr>
          <p:spPr>
            <a:xfrm>
              <a:off x="6324600" y="3384092"/>
              <a:ext cx="1617980" cy="498475"/>
            </a:xfrm>
            <a:custGeom>
              <a:avLst/>
              <a:gdLst/>
              <a:ahLst/>
              <a:cxnLst/>
              <a:rect l="l" t="t" r="r" b="b"/>
              <a:pathLst>
                <a:path w="1617979" h="498475">
                  <a:moveTo>
                    <a:pt x="59563" y="325450"/>
                  </a:moveTo>
                  <a:lnTo>
                    <a:pt x="41275" y="325450"/>
                  </a:lnTo>
                  <a:lnTo>
                    <a:pt x="41275" y="328498"/>
                  </a:lnTo>
                  <a:lnTo>
                    <a:pt x="59563" y="328498"/>
                  </a:lnTo>
                  <a:lnTo>
                    <a:pt x="59563" y="325450"/>
                  </a:lnTo>
                  <a:close/>
                </a:path>
                <a:path w="1617979" h="498475">
                  <a:moveTo>
                    <a:pt x="61087" y="316306"/>
                  </a:moveTo>
                  <a:lnTo>
                    <a:pt x="42799" y="316306"/>
                  </a:lnTo>
                  <a:lnTo>
                    <a:pt x="42799" y="319354"/>
                  </a:lnTo>
                  <a:lnTo>
                    <a:pt x="44323" y="319354"/>
                  </a:lnTo>
                  <a:lnTo>
                    <a:pt x="44323" y="320878"/>
                  </a:lnTo>
                  <a:lnTo>
                    <a:pt x="59563" y="320878"/>
                  </a:lnTo>
                  <a:lnTo>
                    <a:pt x="59563" y="319354"/>
                  </a:lnTo>
                  <a:lnTo>
                    <a:pt x="61087" y="319354"/>
                  </a:lnTo>
                  <a:lnTo>
                    <a:pt x="61087" y="316306"/>
                  </a:lnTo>
                  <a:close/>
                </a:path>
                <a:path w="1617979" h="498475">
                  <a:moveTo>
                    <a:pt x="62611" y="307162"/>
                  </a:moveTo>
                  <a:lnTo>
                    <a:pt x="44323" y="307162"/>
                  </a:lnTo>
                  <a:lnTo>
                    <a:pt x="44323" y="310210"/>
                  </a:lnTo>
                  <a:lnTo>
                    <a:pt x="45847" y="310210"/>
                  </a:lnTo>
                  <a:lnTo>
                    <a:pt x="45847" y="311734"/>
                  </a:lnTo>
                  <a:lnTo>
                    <a:pt x="61087" y="311734"/>
                  </a:lnTo>
                  <a:lnTo>
                    <a:pt x="61087" y="310210"/>
                  </a:lnTo>
                  <a:lnTo>
                    <a:pt x="62611" y="310210"/>
                  </a:lnTo>
                  <a:lnTo>
                    <a:pt x="62611" y="307162"/>
                  </a:lnTo>
                  <a:close/>
                </a:path>
                <a:path w="1617979" h="498475">
                  <a:moveTo>
                    <a:pt x="84074" y="325450"/>
                  </a:moveTo>
                  <a:lnTo>
                    <a:pt x="65659" y="325450"/>
                  </a:lnTo>
                  <a:lnTo>
                    <a:pt x="65659" y="328498"/>
                  </a:lnTo>
                  <a:lnTo>
                    <a:pt x="84074" y="328498"/>
                  </a:lnTo>
                  <a:lnTo>
                    <a:pt x="84074" y="325450"/>
                  </a:lnTo>
                  <a:close/>
                </a:path>
                <a:path w="1617979" h="498475">
                  <a:moveTo>
                    <a:pt x="85598" y="317830"/>
                  </a:moveTo>
                  <a:lnTo>
                    <a:pt x="84074" y="317830"/>
                  </a:lnTo>
                  <a:lnTo>
                    <a:pt x="84074" y="316306"/>
                  </a:lnTo>
                  <a:lnTo>
                    <a:pt x="67183" y="316306"/>
                  </a:lnTo>
                  <a:lnTo>
                    <a:pt x="67183" y="317830"/>
                  </a:lnTo>
                  <a:lnTo>
                    <a:pt x="65659" y="317830"/>
                  </a:lnTo>
                  <a:lnTo>
                    <a:pt x="67183" y="319354"/>
                  </a:lnTo>
                  <a:lnTo>
                    <a:pt x="67183" y="320878"/>
                  </a:lnTo>
                  <a:lnTo>
                    <a:pt x="84074" y="320878"/>
                  </a:lnTo>
                  <a:lnTo>
                    <a:pt x="84074" y="319354"/>
                  </a:lnTo>
                  <a:lnTo>
                    <a:pt x="85598" y="319354"/>
                  </a:lnTo>
                  <a:lnTo>
                    <a:pt x="85598" y="317830"/>
                  </a:lnTo>
                  <a:close/>
                </a:path>
                <a:path w="1617979" h="498475">
                  <a:moveTo>
                    <a:pt x="85598" y="307162"/>
                  </a:moveTo>
                  <a:lnTo>
                    <a:pt x="67183" y="307162"/>
                  </a:lnTo>
                  <a:lnTo>
                    <a:pt x="67183" y="310210"/>
                  </a:lnTo>
                  <a:lnTo>
                    <a:pt x="68707" y="310210"/>
                  </a:lnTo>
                  <a:lnTo>
                    <a:pt x="68707" y="311734"/>
                  </a:lnTo>
                  <a:lnTo>
                    <a:pt x="84074" y="311734"/>
                  </a:lnTo>
                  <a:lnTo>
                    <a:pt x="85598" y="310210"/>
                  </a:lnTo>
                  <a:lnTo>
                    <a:pt x="85598" y="307162"/>
                  </a:lnTo>
                  <a:close/>
                </a:path>
                <a:path w="1617979" h="498475">
                  <a:moveTo>
                    <a:pt x="108458" y="316306"/>
                  </a:moveTo>
                  <a:lnTo>
                    <a:pt x="90170" y="316306"/>
                  </a:lnTo>
                  <a:lnTo>
                    <a:pt x="90170" y="319354"/>
                  </a:lnTo>
                  <a:lnTo>
                    <a:pt x="91694" y="319354"/>
                  </a:lnTo>
                  <a:lnTo>
                    <a:pt x="91694" y="320878"/>
                  </a:lnTo>
                  <a:lnTo>
                    <a:pt x="106934" y="320878"/>
                  </a:lnTo>
                  <a:lnTo>
                    <a:pt x="106934" y="319354"/>
                  </a:lnTo>
                  <a:lnTo>
                    <a:pt x="108458" y="319354"/>
                  </a:lnTo>
                  <a:lnTo>
                    <a:pt x="108458" y="316306"/>
                  </a:lnTo>
                  <a:close/>
                </a:path>
                <a:path w="1617979" h="498475">
                  <a:moveTo>
                    <a:pt x="109982" y="307162"/>
                  </a:moveTo>
                  <a:lnTo>
                    <a:pt x="91694" y="307162"/>
                  </a:lnTo>
                  <a:lnTo>
                    <a:pt x="91694" y="310210"/>
                  </a:lnTo>
                  <a:lnTo>
                    <a:pt x="93218" y="311734"/>
                  </a:lnTo>
                  <a:lnTo>
                    <a:pt x="108458" y="311734"/>
                  </a:lnTo>
                  <a:lnTo>
                    <a:pt x="108458" y="310210"/>
                  </a:lnTo>
                  <a:lnTo>
                    <a:pt x="109982" y="310210"/>
                  </a:lnTo>
                  <a:lnTo>
                    <a:pt x="109982" y="307162"/>
                  </a:lnTo>
                  <a:close/>
                </a:path>
                <a:path w="1617979" h="498475">
                  <a:moveTo>
                    <a:pt x="131318" y="316306"/>
                  </a:moveTo>
                  <a:lnTo>
                    <a:pt x="113030" y="316306"/>
                  </a:lnTo>
                  <a:lnTo>
                    <a:pt x="113030" y="319354"/>
                  </a:lnTo>
                  <a:lnTo>
                    <a:pt x="114554" y="319354"/>
                  </a:lnTo>
                  <a:lnTo>
                    <a:pt x="114554" y="320878"/>
                  </a:lnTo>
                  <a:lnTo>
                    <a:pt x="129794" y="320878"/>
                  </a:lnTo>
                  <a:lnTo>
                    <a:pt x="131318" y="319354"/>
                  </a:lnTo>
                  <a:lnTo>
                    <a:pt x="131318" y="316306"/>
                  </a:lnTo>
                  <a:close/>
                </a:path>
                <a:path w="1617979" h="498475">
                  <a:moveTo>
                    <a:pt x="132842" y="307162"/>
                  </a:moveTo>
                  <a:lnTo>
                    <a:pt x="114554" y="307162"/>
                  </a:lnTo>
                  <a:lnTo>
                    <a:pt x="114554" y="310210"/>
                  </a:lnTo>
                  <a:lnTo>
                    <a:pt x="116078" y="310210"/>
                  </a:lnTo>
                  <a:lnTo>
                    <a:pt x="116078" y="311734"/>
                  </a:lnTo>
                  <a:lnTo>
                    <a:pt x="131318" y="311734"/>
                  </a:lnTo>
                  <a:lnTo>
                    <a:pt x="131318" y="310210"/>
                  </a:lnTo>
                  <a:lnTo>
                    <a:pt x="132842" y="310210"/>
                  </a:lnTo>
                  <a:lnTo>
                    <a:pt x="132842" y="307162"/>
                  </a:lnTo>
                  <a:close/>
                </a:path>
                <a:path w="1617979" h="498475">
                  <a:moveTo>
                    <a:pt x="152781" y="325450"/>
                  </a:moveTo>
                  <a:lnTo>
                    <a:pt x="91694" y="325450"/>
                  </a:lnTo>
                  <a:lnTo>
                    <a:pt x="91694" y="328498"/>
                  </a:lnTo>
                  <a:lnTo>
                    <a:pt x="152781" y="328498"/>
                  </a:lnTo>
                  <a:lnTo>
                    <a:pt x="152781" y="325450"/>
                  </a:lnTo>
                  <a:close/>
                </a:path>
                <a:path w="1617979" h="498475">
                  <a:moveTo>
                    <a:pt x="155829" y="316306"/>
                  </a:moveTo>
                  <a:lnTo>
                    <a:pt x="137541" y="316306"/>
                  </a:lnTo>
                  <a:lnTo>
                    <a:pt x="137541" y="319354"/>
                  </a:lnTo>
                  <a:lnTo>
                    <a:pt x="139065" y="320878"/>
                  </a:lnTo>
                  <a:lnTo>
                    <a:pt x="154305" y="320878"/>
                  </a:lnTo>
                  <a:lnTo>
                    <a:pt x="154305" y="319354"/>
                  </a:lnTo>
                  <a:lnTo>
                    <a:pt x="155829" y="319354"/>
                  </a:lnTo>
                  <a:lnTo>
                    <a:pt x="155829" y="316306"/>
                  </a:lnTo>
                  <a:close/>
                </a:path>
                <a:path w="1617979" h="498475">
                  <a:moveTo>
                    <a:pt x="155829" y="307162"/>
                  </a:moveTo>
                  <a:lnTo>
                    <a:pt x="137541" y="307162"/>
                  </a:lnTo>
                  <a:lnTo>
                    <a:pt x="137541" y="310210"/>
                  </a:lnTo>
                  <a:lnTo>
                    <a:pt x="139065" y="310210"/>
                  </a:lnTo>
                  <a:lnTo>
                    <a:pt x="139065" y="311734"/>
                  </a:lnTo>
                  <a:lnTo>
                    <a:pt x="154305" y="311734"/>
                  </a:lnTo>
                  <a:lnTo>
                    <a:pt x="155829" y="310210"/>
                  </a:lnTo>
                  <a:lnTo>
                    <a:pt x="155829" y="307162"/>
                  </a:lnTo>
                  <a:close/>
                </a:path>
                <a:path w="1617979" h="498475">
                  <a:moveTo>
                    <a:pt x="178689" y="325450"/>
                  </a:moveTo>
                  <a:lnTo>
                    <a:pt x="160401" y="325450"/>
                  </a:lnTo>
                  <a:lnTo>
                    <a:pt x="160401" y="328498"/>
                  </a:lnTo>
                  <a:lnTo>
                    <a:pt x="178689" y="328498"/>
                  </a:lnTo>
                  <a:lnTo>
                    <a:pt x="178689" y="325450"/>
                  </a:lnTo>
                  <a:close/>
                </a:path>
                <a:path w="1617979" h="498475">
                  <a:moveTo>
                    <a:pt x="178689" y="316306"/>
                  </a:moveTo>
                  <a:lnTo>
                    <a:pt x="160401" y="316306"/>
                  </a:lnTo>
                  <a:lnTo>
                    <a:pt x="160401" y="319354"/>
                  </a:lnTo>
                  <a:lnTo>
                    <a:pt x="161925" y="319354"/>
                  </a:lnTo>
                  <a:lnTo>
                    <a:pt x="161925" y="320878"/>
                  </a:lnTo>
                  <a:lnTo>
                    <a:pt x="177165" y="320878"/>
                  </a:lnTo>
                  <a:lnTo>
                    <a:pt x="177165" y="319354"/>
                  </a:lnTo>
                  <a:lnTo>
                    <a:pt x="178689" y="319354"/>
                  </a:lnTo>
                  <a:lnTo>
                    <a:pt x="178689" y="316306"/>
                  </a:lnTo>
                  <a:close/>
                </a:path>
                <a:path w="1617979" h="498475">
                  <a:moveTo>
                    <a:pt x="180213" y="308686"/>
                  </a:moveTo>
                  <a:lnTo>
                    <a:pt x="178689" y="308686"/>
                  </a:lnTo>
                  <a:lnTo>
                    <a:pt x="178689" y="307162"/>
                  </a:lnTo>
                  <a:lnTo>
                    <a:pt x="161925" y="307162"/>
                  </a:lnTo>
                  <a:lnTo>
                    <a:pt x="161925" y="311734"/>
                  </a:lnTo>
                  <a:lnTo>
                    <a:pt x="178689" y="311734"/>
                  </a:lnTo>
                  <a:lnTo>
                    <a:pt x="178689" y="310210"/>
                  </a:lnTo>
                  <a:lnTo>
                    <a:pt x="180213" y="310210"/>
                  </a:lnTo>
                  <a:lnTo>
                    <a:pt x="180213" y="308686"/>
                  </a:lnTo>
                  <a:close/>
                </a:path>
                <a:path w="1617979" h="498475">
                  <a:moveTo>
                    <a:pt x="201676" y="325450"/>
                  </a:moveTo>
                  <a:lnTo>
                    <a:pt x="183248" y="325450"/>
                  </a:lnTo>
                  <a:lnTo>
                    <a:pt x="183248" y="328498"/>
                  </a:lnTo>
                  <a:lnTo>
                    <a:pt x="201676" y="328498"/>
                  </a:lnTo>
                  <a:lnTo>
                    <a:pt x="201676" y="325450"/>
                  </a:lnTo>
                  <a:close/>
                </a:path>
                <a:path w="1617979" h="498475">
                  <a:moveTo>
                    <a:pt x="203200" y="317830"/>
                  </a:moveTo>
                  <a:lnTo>
                    <a:pt x="201676" y="317830"/>
                  </a:lnTo>
                  <a:lnTo>
                    <a:pt x="201676" y="316306"/>
                  </a:lnTo>
                  <a:lnTo>
                    <a:pt x="184772" y="316306"/>
                  </a:lnTo>
                  <a:lnTo>
                    <a:pt x="184772" y="317830"/>
                  </a:lnTo>
                  <a:lnTo>
                    <a:pt x="183248" y="317830"/>
                  </a:lnTo>
                  <a:lnTo>
                    <a:pt x="183248" y="319354"/>
                  </a:lnTo>
                  <a:lnTo>
                    <a:pt x="184772" y="319354"/>
                  </a:lnTo>
                  <a:lnTo>
                    <a:pt x="184772" y="320878"/>
                  </a:lnTo>
                  <a:lnTo>
                    <a:pt x="201676" y="320878"/>
                  </a:lnTo>
                  <a:lnTo>
                    <a:pt x="201676" y="319354"/>
                  </a:lnTo>
                  <a:lnTo>
                    <a:pt x="203200" y="317830"/>
                  </a:lnTo>
                  <a:close/>
                </a:path>
                <a:path w="1617979" h="498475">
                  <a:moveTo>
                    <a:pt x="203200" y="307162"/>
                  </a:moveTo>
                  <a:lnTo>
                    <a:pt x="184772" y="307162"/>
                  </a:lnTo>
                  <a:lnTo>
                    <a:pt x="184772" y="310210"/>
                  </a:lnTo>
                  <a:lnTo>
                    <a:pt x="186296" y="310210"/>
                  </a:lnTo>
                  <a:lnTo>
                    <a:pt x="186296" y="311734"/>
                  </a:lnTo>
                  <a:lnTo>
                    <a:pt x="201676" y="311734"/>
                  </a:lnTo>
                  <a:lnTo>
                    <a:pt x="201676" y="310210"/>
                  </a:lnTo>
                  <a:lnTo>
                    <a:pt x="203200" y="310210"/>
                  </a:lnTo>
                  <a:lnTo>
                    <a:pt x="203200" y="307162"/>
                  </a:lnTo>
                  <a:close/>
                </a:path>
                <a:path w="1617979" h="498475">
                  <a:moveTo>
                    <a:pt x="207772" y="374345"/>
                  </a:moveTo>
                  <a:lnTo>
                    <a:pt x="206248" y="374345"/>
                  </a:lnTo>
                  <a:lnTo>
                    <a:pt x="206248" y="372821"/>
                  </a:lnTo>
                  <a:lnTo>
                    <a:pt x="204724" y="372821"/>
                  </a:lnTo>
                  <a:lnTo>
                    <a:pt x="204724" y="371297"/>
                  </a:lnTo>
                  <a:lnTo>
                    <a:pt x="201676" y="371297"/>
                  </a:lnTo>
                  <a:lnTo>
                    <a:pt x="201676" y="369773"/>
                  </a:lnTo>
                  <a:lnTo>
                    <a:pt x="198628" y="369773"/>
                  </a:lnTo>
                  <a:lnTo>
                    <a:pt x="197104" y="368249"/>
                  </a:lnTo>
                  <a:lnTo>
                    <a:pt x="192519" y="368249"/>
                  </a:lnTo>
                  <a:lnTo>
                    <a:pt x="190881" y="366725"/>
                  </a:lnTo>
                  <a:lnTo>
                    <a:pt x="177165" y="366725"/>
                  </a:lnTo>
                  <a:lnTo>
                    <a:pt x="175641" y="368249"/>
                  </a:lnTo>
                  <a:lnTo>
                    <a:pt x="171069" y="368249"/>
                  </a:lnTo>
                  <a:lnTo>
                    <a:pt x="169545" y="369773"/>
                  </a:lnTo>
                  <a:lnTo>
                    <a:pt x="166497" y="369773"/>
                  </a:lnTo>
                  <a:lnTo>
                    <a:pt x="164973" y="371297"/>
                  </a:lnTo>
                  <a:lnTo>
                    <a:pt x="163449" y="371297"/>
                  </a:lnTo>
                  <a:lnTo>
                    <a:pt x="163449" y="372821"/>
                  </a:lnTo>
                  <a:lnTo>
                    <a:pt x="161925" y="372821"/>
                  </a:lnTo>
                  <a:lnTo>
                    <a:pt x="161925" y="374345"/>
                  </a:lnTo>
                  <a:lnTo>
                    <a:pt x="160401" y="374345"/>
                  </a:lnTo>
                  <a:lnTo>
                    <a:pt x="160401" y="380441"/>
                  </a:lnTo>
                  <a:lnTo>
                    <a:pt x="161925" y="380441"/>
                  </a:lnTo>
                  <a:lnTo>
                    <a:pt x="161925" y="381965"/>
                  </a:lnTo>
                  <a:lnTo>
                    <a:pt x="163449" y="381965"/>
                  </a:lnTo>
                  <a:lnTo>
                    <a:pt x="163449" y="383489"/>
                  </a:lnTo>
                  <a:lnTo>
                    <a:pt x="166497" y="383489"/>
                  </a:lnTo>
                  <a:lnTo>
                    <a:pt x="166497" y="385013"/>
                  </a:lnTo>
                  <a:lnTo>
                    <a:pt x="171069" y="385013"/>
                  </a:lnTo>
                  <a:lnTo>
                    <a:pt x="171069" y="386537"/>
                  </a:lnTo>
                  <a:lnTo>
                    <a:pt x="180213" y="386537"/>
                  </a:lnTo>
                  <a:lnTo>
                    <a:pt x="181724" y="388061"/>
                  </a:lnTo>
                  <a:lnTo>
                    <a:pt x="186296" y="388061"/>
                  </a:lnTo>
                  <a:lnTo>
                    <a:pt x="187820" y="386537"/>
                  </a:lnTo>
                  <a:lnTo>
                    <a:pt x="195580" y="386537"/>
                  </a:lnTo>
                  <a:lnTo>
                    <a:pt x="197104" y="385013"/>
                  </a:lnTo>
                  <a:lnTo>
                    <a:pt x="200152" y="385013"/>
                  </a:lnTo>
                  <a:lnTo>
                    <a:pt x="201676" y="383489"/>
                  </a:lnTo>
                  <a:lnTo>
                    <a:pt x="203200" y="383489"/>
                  </a:lnTo>
                  <a:lnTo>
                    <a:pt x="206248" y="380441"/>
                  </a:lnTo>
                  <a:lnTo>
                    <a:pt x="207772" y="380441"/>
                  </a:lnTo>
                  <a:lnTo>
                    <a:pt x="207772" y="374345"/>
                  </a:lnTo>
                  <a:close/>
                </a:path>
                <a:path w="1617979" h="498475">
                  <a:moveTo>
                    <a:pt x="226047" y="325450"/>
                  </a:moveTo>
                  <a:lnTo>
                    <a:pt x="207772" y="325450"/>
                  </a:lnTo>
                  <a:lnTo>
                    <a:pt x="207772" y="328498"/>
                  </a:lnTo>
                  <a:lnTo>
                    <a:pt x="226047" y="328498"/>
                  </a:lnTo>
                  <a:lnTo>
                    <a:pt x="226047" y="325450"/>
                  </a:lnTo>
                  <a:close/>
                </a:path>
                <a:path w="1617979" h="498475">
                  <a:moveTo>
                    <a:pt x="226047" y="316306"/>
                  </a:moveTo>
                  <a:lnTo>
                    <a:pt x="207772" y="316306"/>
                  </a:lnTo>
                  <a:lnTo>
                    <a:pt x="207772" y="319354"/>
                  </a:lnTo>
                  <a:lnTo>
                    <a:pt x="209296" y="319354"/>
                  </a:lnTo>
                  <a:lnTo>
                    <a:pt x="209296" y="320878"/>
                  </a:lnTo>
                  <a:lnTo>
                    <a:pt x="224523" y="320878"/>
                  </a:lnTo>
                  <a:lnTo>
                    <a:pt x="224523" y="319354"/>
                  </a:lnTo>
                  <a:lnTo>
                    <a:pt x="226047" y="319354"/>
                  </a:lnTo>
                  <a:lnTo>
                    <a:pt x="226047" y="316306"/>
                  </a:lnTo>
                  <a:close/>
                </a:path>
                <a:path w="1617979" h="498475">
                  <a:moveTo>
                    <a:pt x="226047" y="307162"/>
                  </a:moveTo>
                  <a:lnTo>
                    <a:pt x="207772" y="307162"/>
                  </a:lnTo>
                  <a:lnTo>
                    <a:pt x="207772" y="310210"/>
                  </a:lnTo>
                  <a:lnTo>
                    <a:pt x="209296" y="310210"/>
                  </a:lnTo>
                  <a:lnTo>
                    <a:pt x="209296" y="311734"/>
                  </a:lnTo>
                  <a:lnTo>
                    <a:pt x="224523" y="311734"/>
                  </a:lnTo>
                  <a:lnTo>
                    <a:pt x="224523" y="310210"/>
                  </a:lnTo>
                  <a:lnTo>
                    <a:pt x="226047" y="310210"/>
                  </a:lnTo>
                  <a:lnTo>
                    <a:pt x="226047" y="307162"/>
                  </a:lnTo>
                  <a:close/>
                </a:path>
                <a:path w="1617979" h="498475">
                  <a:moveTo>
                    <a:pt x="241300" y="363677"/>
                  </a:moveTo>
                  <a:lnTo>
                    <a:pt x="212344" y="363677"/>
                  </a:lnTo>
                  <a:lnTo>
                    <a:pt x="210820" y="362153"/>
                  </a:lnTo>
                  <a:lnTo>
                    <a:pt x="207772" y="360629"/>
                  </a:lnTo>
                  <a:lnTo>
                    <a:pt x="204724" y="360629"/>
                  </a:lnTo>
                  <a:lnTo>
                    <a:pt x="203200" y="359105"/>
                  </a:lnTo>
                  <a:lnTo>
                    <a:pt x="200152" y="359105"/>
                  </a:lnTo>
                  <a:lnTo>
                    <a:pt x="198628" y="357581"/>
                  </a:lnTo>
                  <a:lnTo>
                    <a:pt x="192519" y="357581"/>
                  </a:lnTo>
                  <a:lnTo>
                    <a:pt x="190881" y="356057"/>
                  </a:lnTo>
                  <a:lnTo>
                    <a:pt x="177165" y="356057"/>
                  </a:lnTo>
                  <a:lnTo>
                    <a:pt x="175641" y="357581"/>
                  </a:lnTo>
                  <a:lnTo>
                    <a:pt x="168021" y="357581"/>
                  </a:lnTo>
                  <a:lnTo>
                    <a:pt x="166497" y="359105"/>
                  </a:lnTo>
                  <a:lnTo>
                    <a:pt x="163449" y="359105"/>
                  </a:lnTo>
                  <a:lnTo>
                    <a:pt x="161925" y="360629"/>
                  </a:lnTo>
                  <a:lnTo>
                    <a:pt x="158877" y="360629"/>
                  </a:lnTo>
                  <a:lnTo>
                    <a:pt x="157353" y="362153"/>
                  </a:lnTo>
                  <a:lnTo>
                    <a:pt x="129794" y="362153"/>
                  </a:lnTo>
                  <a:lnTo>
                    <a:pt x="129794" y="363677"/>
                  </a:lnTo>
                  <a:lnTo>
                    <a:pt x="128270" y="363677"/>
                  </a:lnTo>
                  <a:lnTo>
                    <a:pt x="128270" y="366725"/>
                  </a:lnTo>
                  <a:lnTo>
                    <a:pt x="158877" y="366725"/>
                  </a:lnTo>
                  <a:lnTo>
                    <a:pt x="160401" y="365201"/>
                  </a:lnTo>
                  <a:lnTo>
                    <a:pt x="163449" y="365201"/>
                  </a:lnTo>
                  <a:lnTo>
                    <a:pt x="164973" y="363677"/>
                  </a:lnTo>
                  <a:lnTo>
                    <a:pt x="166497" y="363677"/>
                  </a:lnTo>
                  <a:lnTo>
                    <a:pt x="169545" y="362153"/>
                  </a:lnTo>
                  <a:lnTo>
                    <a:pt x="175641" y="362153"/>
                  </a:lnTo>
                  <a:lnTo>
                    <a:pt x="178689" y="360629"/>
                  </a:lnTo>
                  <a:lnTo>
                    <a:pt x="190881" y="360629"/>
                  </a:lnTo>
                  <a:lnTo>
                    <a:pt x="194056" y="362153"/>
                  </a:lnTo>
                  <a:lnTo>
                    <a:pt x="198628" y="362153"/>
                  </a:lnTo>
                  <a:lnTo>
                    <a:pt x="201676" y="363677"/>
                  </a:lnTo>
                  <a:lnTo>
                    <a:pt x="203200" y="363677"/>
                  </a:lnTo>
                  <a:lnTo>
                    <a:pt x="209296" y="366725"/>
                  </a:lnTo>
                  <a:lnTo>
                    <a:pt x="210820" y="368249"/>
                  </a:lnTo>
                  <a:lnTo>
                    <a:pt x="241300" y="368249"/>
                  </a:lnTo>
                  <a:lnTo>
                    <a:pt x="241300" y="363677"/>
                  </a:lnTo>
                  <a:close/>
                </a:path>
                <a:path w="1617979" h="498475">
                  <a:moveTo>
                    <a:pt x="249047" y="325450"/>
                  </a:moveTo>
                  <a:lnTo>
                    <a:pt x="230619" y="325450"/>
                  </a:lnTo>
                  <a:lnTo>
                    <a:pt x="230619" y="328498"/>
                  </a:lnTo>
                  <a:lnTo>
                    <a:pt x="249047" y="328498"/>
                  </a:lnTo>
                  <a:lnTo>
                    <a:pt x="249047" y="325450"/>
                  </a:lnTo>
                  <a:close/>
                </a:path>
                <a:path w="1617979" h="498475">
                  <a:moveTo>
                    <a:pt x="249047" y="316306"/>
                  </a:moveTo>
                  <a:lnTo>
                    <a:pt x="230619" y="316306"/>
                  </a:lnTo>
                  <a:lnTo>
                    <a:pt x="230619" y="319354"/>
                  </a:lnTo>
                  <a:lnTo>
                    <a:pt x="232156" y="319354"/>
                  </a:lnTo>
                  <a:lnTo>
                    <a:pt x="232156" y="320878"/>
                  </a:lnTo>
                  <a:lnTo>
                    <a:pt x="247523" y="320878"/>
                  </a:lnTo>
                  <a:lnTo>
                    <a:pt x="249047" y="319354"/>
                  </a:lnTo>
                  <a:lnTo>
                    <a:pt x="249047" y="316306"/>
                  </a:lnTo>
                  <a:close/>
                </a:path>
                <a:path w="1617979" h="498475">
                  <a:moveTo>
                    <a:pt x="249047" y="307162"/>
                  </a:moveTo>
                  <a:lnTo>
                    <a:pt x="232156" y="307162"/>
                  </a:lnTo>
                  <a:lnTo>
                    <a:pt x="232156" y="308686"/>
                  </a:lnTo>
                  <a:lnTo>
                    <a:pt x="230619" y="308686"/>
                  </a:lnTo>
                  <a:lnTo>
                    <a:pt x="230619" y="310210"/>
                  </a:lnTo>
                  <a:lnTo>
                    <a:pt x="232156" y="310210"/>
                  </a:lnTo>
                  <a:lnTo>
                    <a:pt x="232156" y="311734"/>
                  </a:lnTo>
                  <a:lnTo>
                    <a:pt x="249047" y="311734"/>
                  </a:lnTo>
                  <a:lnTo>
                    <a:pt x="249047" y="307162"/>
                  </a:lnTo>
                  <a:close/>
                </a:path>
                <a:path w="1617979" h="498475">
                  <a:moveTo>
                    <a:pt x="271894" y="307162"/>
                  </a:moveTo>
                  <a:lnTo>
                    <a:pt x="261239" y="307162"/>
                  </a:lnTo>
                  <a:lnTo>
                    <a:pt x="261239" y="310210"/>
                  </a:lnTo>
                  <a:lnTo>
                    <a:pt x="262763" y="310210"/>
                  </a:lnTo>
                  <a:lnTo>
                    <a:pt x="262763" y="311734"/>
                  </a:lnTo>
                  <a:lnTo>
                    <a:pt x="270370" y="311734"/>
                  </a:lnTo>
                  <a:lnTo>
                    <a:pt x="270370" y="310210"/>
                  </a:lnTo>
                  <a:lnTo>
                    <a:pt x="271894" y="310210"/>
                  </a:lnTo>
                  <a:lnTo>
                    <a:pt x="271894" y="307162"/>
                  </a:lnTo>
                  <a:close/>
                </a:path>
                <a:path w="1617979" h="498475">
                  <a:moveTo>
                    <a:pt x="273431" y="316306"/>
                  </a:moveTo>
                  <a:lnTo>
                    <a:pt x="262763" y="316306"/>
                  </a:lnTo>
                  <a:lnTo>
                    <a:pt x="262763" y="320878"/>
                  </a:lnTo>
                  <a:lnTo>
                    <a:pt x="271894" y="320878"/>
                  </a:lnTo>
                  <a:lnTo>
                    <a:pt x="271894" y="319354"/>
                  </a:lnTo>
                  <a:lnTo>
                    <a:pt x="273431" y="319354"/>
                  </a:lnTo>
                  <a:lnTo>
                    <a:pt x="273431" y="316306"/>
                  </a:lnTo>
                  <a:close/>
                </a:path>
                <a:path w="1617979" h="498475">
                  <a:moveTo>
                    <a:pt x="287147" y="307162"/>
                  </a:moveTo>
                  <a:lnTo>
                    <a:pt x="276479" y="307162"/>
                  </a:lnTo>
                  <a:lnTo>
                    <a:pt x="276479" y="310210"/>
                  </a:lnTo>
                  <a:lnTo>
                    <a:pt x="278003" y="310210"/>
                  </a:lnTo>
                  <a:lnTo>
                    <a:pt x="278003" y="311734"/>
                  </a:lnTo>
                  <a:lnTo>
                    <a:pt x="285623" y="311734"/>
                  </a:lnTo>
                  <a:lnTo>
                    <a:pt x="287147" y="310210"/>
                  </a:lnTo>
                  <a:lnTo>
                    <a:pt x="287147" y="307162"/>
                  </a:lnTo>
                  <a:close/>
                </a:path>
                <a:path w="1617979" h="498475">
                  <a:moveTo>
                    <a:pt x="288671" y="325450"/>
                  </a:moveTo>
                  <a:lnTo>
                    <a:pt x="264274" y="325450"/>
                  </a:lnTo>
                  <a:lnTo>
                    <a:pt x="264274" y="328498"/>
                  </a:lnTo>
                  <a:lnTo>
                    <a:pt x="288671" y="328498"/>
                  </a:lnTo>
                  <a:lnTo>
                    <a:pt x="288671" y="325450"/>
                  </a:lnTo>
                  <a:close/>
                </a:path>
                <a:path w="1617979" h="498475">
                  <a:moveTo>
                    <a:pt x="288671" y="316306"/>
                  </a:moveTo>
                  <a:lnTo>
                    <a:pt x="278003" y="316306"/>
                  </a:lnTo>
                  <a:lnTo>
                    <a:pt x="278003" y="319354"/>
                  </a:lnTo>
                  <a:lnTo>
                    <a:pt x="279527" y="319354"/>
                  </a:lnTo>
                  <a:lnTo>
                    <a:pt x="279527" y="320878"/>
                  </a:lnTo>
                  <a:lnTo>
                    <a:pt x="287147" y="320878"/>
                  </a:lnTo>
                  <a:lnTo>
                    <a:pt x="287147" y="319354"/>
                  </a:lnTo>
                  <a:lnTo>
                    <a:pt x="288671" y="319354"/>
                  </a:lnTo>
                  <a:lnTo>
                    <a:pt x="288671" y="316306"/>
                  </a:lnTo>
                  <a:close/>
                </a:path>
                <a:path w="1617979" h="498475">
                  <a:moveTo>
                    <a:pt x="288671" y="244297"/>
                  </a:moveTo>
                  <a:lnTo>
                    <a:pt x="287896" y="244297"/>
                  </a:lnTo>
                  <a:lnTo>
                    <a:pt x="287896" y="243027"/>
                  </a:lnTo>
                  <a:lnTo>
                    <a:pt x="68707" y="243027"/>
                  </a:lnTo>
                  <a:lnTo>
                    <a:pt x="68707" y="94437"/>
                  </a:lnTo>
                  <a:lnTo>
                    <a:pt x="67183" y="94437"/>
                  </a:lnTo>
                  <a:lnTo>
                    <a:pt x="67183" y="93167"/>
                  </a:lnTo>
                  <a:lnTo>
                    <a:pt x="65659" y="93167"/>
                  </a:lnTo>
                  <a:lnTo>
                    <a:pt x="65659" y="94437"/>
                  </a:lnTo>
                  <a:lnTo>
                    <a:pt x="64135" y="94437"/>
                  </a:lnTo>
                  <a:lnTo>
                    <a:pt x="64135" y="243027"/>
                  </a:lnTo>
                  <a:lnTo>
                    <a:pt x="64135" y="244297"/>
                  </a:lnTo>
                  <a:lnTo>
                    <a:pt x="64135" y="245567"/>
                  </a:lnTo>
                  <a:lnTo>
                    <a:pt x="64135" y="248107"/>
                  </a:lnTo>
                  <a:lnTo>
                    <a:pt x="287782" y="248107"/>
                  </a:lnTo>
                  <a:lnTo>
                    <a:pt x="287782" y="245567"/>
                  </a:lnTo>
                  <a:lnTo>
                    <a:pt x="288671" y="245567"/>
                  </a:lnTo>
                  <a:lnTo>
                    <a:pt x="288671" y="244297"/>
                  </a:lnTo>
                  <a:close/>
                </a:path>
                <a:path w="1617979" h="498475">
                  <a:moveTo>
                    <a:pt x="289052" y="282397"/>
                  </a:moveTo>
                  <a:lnTo>
                    <a:pt x="288671" y="282397"/>
                  </a:lnTo>
                  <a:lnTo>
                    <a:pt x="288671" y="281127"/>
                  </a:lnTo>
                  <a:lnTo>
                    <a:pt x="76327" y="281127"/>
                  </a:lnTo>
                  <a:lnTo>
                    <a:pt x="76327" y="282397"/>
                  </a:lnTo>
                  <a:lnTo>
                    <a:pt x="74803" y="282397"/>
                  </a:lnTo>
                  <a:lnTo>
                    <a:pt x="74803" y="283667"/>
                  </a:lnTo>
                  <a:lnTo>
                    <a:pt x="74803" y="286207"/>
                  </a:lnTo>
                  <a:lnTo>
                    <a:pt x="288671" y="286207"/>
                  </a:lnTo>
                  <a:lnTo>
                    <a:pt x="288671" y="283667"/>
                  </a:lnTo>
                  <a:lnTo>
                    <a:pt x="289052" y="283667"/>
                  </a:lnTo>
                  <a:lnTo>
                    <a:pt x="289052" y="282397"/>
                  </a:lnTo>
                  <a:close/>
                </a:path>
                <a:path w="1617979" h="498475">
                  <a:moveTo>
                    <a:pt x="299339" y="86817"/>
                  </a:moveTo>
                  <a:lnTo>
                    <a:pt x="297815" y="86817"/>
                  </a:lnTo>
                  <a:lnTo>
                    <a:pt x="297815" y="85547"/>
                  </a:lnTo>
                  <a:lnTo>
                    <a:pt x="77851" y="85547"/>
                  </a:lnTo>
                  <a:lnTo>
                    <a:pt x="77851" y="86817"/>
                  </a:lnTo>
                  <a:lnTo>
                    <a:pt x="77851" y="90627"/>
                  </a:lnTo>
                  <a:lnTo>
                    <a:pt x="294767" y="90627"/>
                  </a:lnTo>
                  <a:lnTo>
                    <a:pt x="294767" y="234137"/>
                  </a:lnTo>
                  <a:lnTo>
                    <a:pt x="294767" y="235407"/>
                  </a:lnTo>
                  <a:lnTo>
                    <a:pt x="297815" y="235407"/>
                  </a:lnTo>
                  <a:lnTo>
                    <a:pt x="297815" y="234137"/>
                  </a:lnTo>
                  <a:lnTo>
                    <a:pt x="299339" y="234137"/>
                  </a:lnTo>
                  <a:lnTo>
                    <a:pt x="299339" y="90627"/>
                  </a:lnTo>
                  <a:lnTo>
                    <a:pt x="299339" y="86817"/>
                  </a:lnTo>
                  <a:close/>
                </a:path>
                <a:path w="1617979" h="498475">
                  <a:moveTo>
                    <a:pt x="304038" y="316306"/>
                  </a:moveTo>
                  <a:lnTo>
                    <a:pt x="293243" y="316306"/>
                  </a:lnTo>
                  <a:lnTo>
                    <a:pt x="293243" y="319354"/>
                  </a:lnTo>
                  <a:lnTo>
                    <a:pt x="294767" y="319354"/>
                  </a:lnTo>
                  <a:lnTo>
                    <a:pt x="294767" y="320878"/>
                  </a:lnTo>
                  <a:lnTo>
                    <a:pt x="304038" y="320878"/>
                  </a:lnTo>
                  <a:lnTo>
                    <a:pt x="304038" y="316306"/>
                  </a:lnTo>
                  <a:close/>
                </a:path>
                <a:path w="1617979" h="498475">
                  <a:moveTo>
                    <a:pt x="304038" y="308686"/>
                  </a:moveTo>
                  <a:lnTo>
                    <a:pt x="302514" y="308686"/>
                  </a:lnTo>
                  <a:lnTo>
                    <a:pt x="302514" y="307162"/>
                  </a:lnTo>
                  <a:lnTo>
                    <a:pt x="293243" y="307162"/>
                  </a:lnTo>
                  <a:lnTo>
                    <a:pt x="293243" y="308686"/>
                  </a:lnTo>
                  <a:lnTo>
                    <a:pt x="291719" y="308686"/>
                  </a:lnTo>
                  <a:lnTo>
                    <a:pt x="293243" y="310210"/>
                  </a:lnTo>
                  <a:lnTo>
                    <a:pt x="293243" y="311734"/>
                  </a:lnTo>
                  <a:lnTo>
                    <a:pt x="302514" y="311734"/>
                  </a:lnTo>
                  <a:lnTo>
                    <a:pt x="302514" y="310210"/>
                  </a:lnTo>
                  <a:lnTo>
                    <a:pt x="304038" y="310210"/>
                  </a:lnTo>
                  <a:lnTo>
                    <a:pt x="304038" y="308686"/>
                  </a:lnTo>
                  <a:close/>
                </a:path>
                <a:path w="1617979" h="498475">
                  <a:moveTo>
                    <a:pt x="307073" y="326974"/>
                  </a:moveTo>
                  <a:lnTo>
                    <a:pt x="305549" y="325450"/>
                  </a:lnTo>
                  <a:lnTo>
                    <a:pt x="296291" y="325450"/>
                  </a:lnTo>
                  <a:lnTo>
                    <a:pt x="294767" y="326974"/>
                  </a:lnTo>
                  <a:lnTo>
                    <a:pt x="296291" y="328498"/>
                  </a:lnTo>
                  <a:lnTo>
                    <a:pt x="305549" y="328498"/>
                  </a:lnTo>
                  <a:lnTo>
                    <a:pt x="307073" y="326974"/>
                  </a:lnTo>
                  <a:close/>
                </a:path>
                <a:path w="1617979" h="498475">
                  <a:moveTo>
                    <a:pt x="319278" y="307162"/>
                  </a:moveTo>
                  <a:lnTo>
                    <a:pt x="308597" y="307162"/>
                  </a:lnTo>
                  <a:lnTo>
                    <a:pt x="308597" y="310210"/>
                  </a:lnTo>
                  <a:lnTo>
                    <a:pt x="310121" y="310210"/>
                  </a:lnTo>
                  <a:lnTo>
                    <a:pt x="310121" y="311734"/>
                  </a:lnTo>
                  <a:lnTo>
                    <a:pt x="317754" y="311734"/>
                  </a:lnTo>
                  <a:lnTo>
                    <a:pt x="317754" y="310210"/>
                  </a:lnTo>
                  <a:lnTo>
                    <a:pt x="319278" y="310210"/>
                  </a:lnTo>
                  <a:lnTo>
                    <a:pt x="319278" y="307162"/>
                  </a:lnTo>
                  <a:close/>
                </a:path>
                <a:path w="1617979" h="498475">
                  <a:moveTo>
                    <a:pt x="320802" y="316306"/>
                  </a:moveTo>
                  <a:lnTo>
                    <a:pt x="310121" y="316306"/>
                  </a:lnTo>
                  <a:lnTo>
                    <a:pt x="310121" y="319354"/>
                  </a:lnTo>
                  <a:lnTo>
                    <a:pt x="311645" y="319354"/>
                  </a:lnTo>
                  <a:lnTo>
                    <a:pt x="311645" y="320878"/>
                  </a:lnTo>
                  <a:lnTo>
                    <a:pt x="319278" y="320878"/>
                  </a:lnTo>
                  <a:lnTo>
                    <a:pt x="319278" y="319354"/>
                  </a:lnTo>
                  <a:lnTo>
                    <a:pt x="320802" y="319354"/>
                  </a:lnTo>
                  <a:lnTo>
                    <a:pt x="320802" y="316306"/>
                  </a:lnTo>
                  <a:close/>
                </a:path>
                <a:path w="1617979" h="498475">
                  <a:moveTo>
                    <a:pt x="322326" y="325450"/>
                  </a:moveTo>
                  <a:lnTo>
                    <a:pt x="320802" y="325450"/>
                  </a:lnTo>
                  <a:lnTo>
                    <a:pt x="320802" y="323926"/>
                  </a:lnTo>
                  <a:lnTo>
                    <a:pt x="313169" y="323926"/>
                  </a:lnTo>
                  <a:lnTo>
                    <a:pt x="313169" y="325450"/>
                  </a:lnTo>
                  <a:lnTo>
                    <a:pt x="311645" y="325450"/>
                  </a:lnTo>
                  <a:lnTo>
                    <a:pt x="311645" y="328498"/>
                  </a:lnTo>
                  <a:lnTo>
                    <a:pt x="322326" y="328498"/>
                  </a:lnTo>
                  <a:lnTo>
                    <a:pt x="322326" y="325450"/>
                  </a:lnTo>
                  <a:close/>
                </a:path>
                <a:path w="1617979" h="498475">
                  <a:moveTo>
                    <a:pt x="326898" y="339166"/>
                  </a:moveTo>
                  <a:lnTo>
                    <a:pt x="35179" y="339166"/>
                  </a:lnTo>
                  <a:lnTo>
                    <a:pt x="35179" y="342214"/>
                  </a:lnTo>
                  <a:lnTo>
                    <a:pt x="326898" y="342214"/>
                  </a:lnTo>
                  <a:lnTo>
                    <a:pt x="326898" y="339166"/>
                  </a:lnTo>
                  <a:close/>
                </a:path>
                <a:path w="1617979" h="498475">
                  <a:moveTo>
                    <a:pt x="328422" y="73355"/>
                  </a:moveTo>
                  <a:lnTo>
                    <a:pt x="326898" y="71831"/>
                  </a:lnTo>
                  <a:lnTo>
                    <a:pt x="326898" y="70307"/>
                  </a:lnTo>
                  <a:lnTo>
                    <a:pt x="325374" y="68783"/>
                  </a:lnTo>
                  <a:lnTo>
                    <a:pt x="325374" y="67259"/>
                  </a:lnTo>
                  <a:lnTo>
                    <a:pt x="323850" y="67259"/>
                  </a:lnTo>
                  <a:lnTo>
                    <a:pt x="323850" y="65735"/>
                  </a:lnTo>
                  <a:lnTo>
                    <a:pt x="322326" y="65735"/>
                  </a:lnTo>
                  <a:lnTo>
                    <a:pt x="322326" y="64211"/>
                  </a:lnTo>
                  <a:lnTo>
                    <a:pt x="320802" y="64211"/>
                  </a:lnTo>
                  <a:lnTo>
                    <a:pt x="320802" y="62687"/>
                  </a:lnTo>
                  <a:lnTo>
                    <a:pt x="319278" y="62687"/>
                  </a:lnTo>
                  <a:lnTo>
                    <a:pt x="317754" y="61163"/>
                  </a:lnTo>
                  <a:lnTo>
                    <a:pt x="317754" y="74879"/>
                  </a:lnTo>
                  <a:lnTo>
                    <a:pt x="317754" y="258267"/>
                  </a:lnTo>
                  <a:lnTo>
                    <a:pt x="316230" y="259791"/>
                  </a:lnTo>
                  <a:lnTo>
                    <a:pt x="316230" y="261315"/>
                  </a:lnTo>
                  <a:lnTo>
                    <a:pt x="314706" y="261315"/>
                  </a:lnTo>
                  <a:lnTo>
                    <a:pt x="314706" y="262839"/>
                  </a:lnTo>
                  <a:lnTo>
                    <a:pt x="311645" y="262839"/>
                  </a:lnTo>
                  <a:lnTo>
                    <a:pt x="311645" y="264363"/>
                  </a:lnTo>
                  <a:lnTo>
                    <a:pt x="183248" y="264363"/>
                  </a:lnTo>
                  <a:lnTo>
                    <a:pt x="51943" y="264363"/>
                  </a:lnTo>
                  <a:lnTo>
                    <a:pt x="51943" y="262839"/>
                  </a:lnTo>
                  <a:lnTo>
                    <a:pt x="50419" y="262839"/>
                  </a:lnTo>
                  <a:lnTo>
                    <a:pt x="50419" y="261315"/>
                  </a:lnTo>
                  <a:lnTo>
                    <a:pt x="48895" y="261315"/>
                  </a:lnTo>
                  <a:lnTo>
                    <a:pt x="47371" y="259791"/>
                  </a:lnTo>
                  <a:lnTo>
                    <a:pt x="47371" y="258267"/>
                  </a:lnTo>
                  <a:lnTo>
                    <a:pt x="45847" y="258267"/>
                  </a:lnTo>
                  <a:lnTo>
                    <a:pt x="45847" y="76403"/>
                  </a:lnTo>
                  <a:lnTo>
                    <a:pt x="47371" y="74879"/>
                  </a:lnTo>
                  <a:lnTo>
                    <a:pt x="47371" y="73355"/>
                  </a:lnTo>
                  <a:lnTo>
                    <a:pt x="48895" y="73355"/>
                  </a:lnTo>
                  <a:lnTo>
                    <a:pt x="48895" y="71831"/>
                  </a:lnTo>
                  <a:lnTo>
                    <a:pt x="50419" y="71831"/>
                  </a:lnTo>
                  <a:lnTo>
                    <a:pt x="50419" y="70307"/>
                  </a:lnTo>
                  <a:lnTo>
                    <a:pt x="53467" y="70307"/>
                  </a:lnTo>
                  <a:lnTo>
                    <a:pt x="53467" y="68783"/>
                  </a:lnTo>
                  <a:lnTo>
                    <a:pt x="310121" y="68783"/>
                  </a:lnTo>
                  <a:lnTo>
                    <a:pt x="310121" y="70307"/>
                  </a:lnTo>
                  <a:lnTo>
                    <a:pt x="313169" y="70307"/>
                  </a:lnTo>
                  <a:lnTo>
                    <a:pt x="313169" y="71831"/>
                  </a:lnTo>
                  <a:lnTo>
                    <a:pt x="314706" y="71831"/>
                  </a:lnTo>
                  <a:lnTo>
                    <a:pt x="316230" y="73355"/>
                  </a:lnTo>
                  <a:lnTo>
                    <a:pt x="316230" y="74879"/>
                  </a:lnTo>
                  <a:lnTo>
                    <a:pt x="317754" y="74879"/>
                  </a:lnTo>
                  <a:lnTo>
                    <a:pt x="317754" y="61163"/>
                  </a:lnTo>
                  <a:lnTo>
                    <a:pt x="316230" y="61163"/>
                  </a:lnTo>
                  <a:lnTo>
                    <a:pt x="314706" y="59639"/>
                  </a:lnTo>
                  <a:lnTo>
                    <a:pt x="311645" y="59639"/>
                  </a:lnTo>
                  <a:lnTo>
                    <a:pt x="311645" y="58115"/>
                  </a:lnTo>
                  <a:lnTo>
                    <a:pt x="53467" y="58115"/>
                  </a:lnTo>
                  <a:lnTo>
                    <a:pt x="51943" y="59639"/>
                  </a:lnTo>
                  <a:lnTo>
                    <a:pt x="48895" y="59639"/>
                  </a:lnTo>
                  <a:lnTo>
                    <a:pt x="47371" y="61163"/>
                  </a:lnTo>
                  <a:lnTo>
                    <a:pt x="45847" y="61163"/>
                  </a:lnTo>
                  <a:lnTo>
                    <a:pt x="44323" y="62687"/>
                  </a:lnTo>
                  <a:lnTo>
                    <a:pt x="42799" y="62687"/>
                  </a:lnTo>
                  <a:lnTo>
                    <a:pt x="42799" y="64211"/>
                  </a:lnTo>
                  <a:lnTo>
                    <a:pt x="41275" y="64211"/>
                  </a:lnTo>
                  <a:lnTo>
                    <a:pt x="41275" y="65735"/>
                  </a:lnTo>
                  <a:lnTo>
                    <a:pt x="39751" y="65735"/>
                  </a:lnTo>
                  <a:lnTo>
                    <a:pt x="39751" y="67259"/>
                  </a:lnTo>
                  <a:lnTo>
                    <a:pt x="38227" y="67259"/>
                  </a:lnTo>
                  <a:lnTo>
                    <a:pt x="38227" y="70307"/>
                  </a:lnTo>
                  <a:lnTo>
                    <a:pt x="36703" y="70307"/>
                  </a:lnTo>
                  <a:lnTo>
                    <a:pt x="36703" y="73355"/>
                  </a:lnTo>
                  <a:lnTo>
                    <a:pt x="35179" y="74879"/>
                  </a:lnTo>
                  <a:lnTo>
                    <a:pt x="35179" y="259791"/>
                  </a:lnTo>
                  <a:lnTo>
                    <a:pt x="36703" y="261315"/>
                  </a:lnTo>
                  <a:lnTo>
                    <a:pt x="36703" y="262839"/>
                  </a:lnTo>
                  <a:lnTo>
                    <a:pt x="38227" y="264363"/>
                  </a:lnTo>
                  <a:lnTo>
                    <a:pt x="38227" y="265887"/>
                  </a:lnTo>
                  <a:lnTo>
                    <a:pt x="39751" y="265887"/>
                  </a:lnTo>
                  <a:lnTo>
                    <a:pt x="39751" y="267411"/>
                  </a:lnTo>
                  <a:lnTo>
                    <a:pt x="42799" y="270459"/>
                  </a:lnTo>
                  <a:lnTo>
                    <a:pt x="44323" y="270459"/>
                  </a:lnTo>
                  <a:lnTo>
                    <a:pt x="44323" y="271983"/>
                  </a:lnTo>
                  <a:lnTo>
                    <a:pt x="45847" y="271983"/>
                  </a:lnTo>
                  <a:lnTo>
                    <a:pt x="47371" y="273507"/>
                  </a:lnTo>
                  <a:lnTo>
                    <a:pt x="50419" y="273507"/>
                  </a:lnTo>
                  <a:lnTo>
                    <a:pt x="50419" y="275031"/>
                  </a:lnTo>
                  <a:lnTo>
                    <a:pt x="183248" y="275031"/>
                  </a:lnTo>
                  <a:lnTo>
                    <a:pt x="313169" y="275031"/>
                  </a:lnTo>
                  <a:lnTo>
                    <a:pt x="314706" y="273507"/>
                  </a:lnTo>
                  <a:lnTo>
                    <a:pt x="317754" y="273507"/>
                  </a:lnTo>
                  <a:lnTo>
                    <a:pt x="317754" y="271983"/>
                  </a:lnTo>
                  <a:lnTo>
                    <a:pt x="319278" y="271983"/>
                  </a:lnTo>
                  <a:lnTo>
                    <a:pt x="325374" y="265887"/>
                  </a:lnTo>
                  <a:lnTo>
                    <a:pt x="325374" y="264363"/>
                  </a:lnTo>
                  <a:lnTo>
                    <a:pt x="326898" y="264363"/>
                  </a:lnTo>
                  <a:lnTo>
                    <a:pt x="326898" y="261315"/>
                  </a:lnTo>
                  <a:lnTo>
                    <a:pt x="328422" y="261315"/>
                  </a:lnTo>
                  <a:lnTo>
                    <a:pt x="328422" y="73355"/>
                  </a:lnTo>
                  <a:close/>
                </a:path>
                <a:path w="1617979" h="498475">
                  <a:moveTo>
                    <a:pt x="329946" y="357581"/>
                  </a:moveTo>
                  <a:lnTo>
                    <a:pt x="328422" y="357581"/>
                  </a:lnTo>
                  <a:lnTo>
                    <a:pt x="328422" y="356057"/>
                  </a:lnTo>
                  <a:lnTo>
                    <a:pt x="249047" y="356057"/>
                  </a:lnTo>
                  <a:lnTo>
                    <a:pt x="245872" y="354406"/>
                  </a:lnTo>
                  <a:lnTo>
                    <a:pt x="242824" y="354406"/>
                  </a:lnTo>
                  <a:lnTo>
                    <a:pt x="239776" y="352882"/>
                  </a:lnTo>
                  <a:lnTo>
                    <a:pt x="238252" y="352882"/>
                  </a:lnTo>
                  <a:lnTo>
                    <a:pt x="235204" y="351358"/>
                  </a:lnTo>
                  <a:lnTo>
                    <a:pt x="229095" y="351358"/>
                  </a:lnTo>
                  <a:lnTo>
                    <a:pt x="224523" y="349834"/>
                  </a:lnTo>
                  <a:lnTo>
                    <a:pt x="221488" y="349834"/>
                  </a:lnTo>
                  <a:lnTo>
                    <a:pt x="216916" y="348310"/>
                  </a:lnTo>
                  <a:lnTo>
                    <a:pt x="212344" y="348310"/>
                  </a:lnTo>
                  <a:lnTo>
                    <a:pt x="207772" y="346786"/>
                  </a:lnTo>
                  <a:lnTo>
                    <a:pt x="187820" y="346786"/>
                  </a:lnTo>
                  <a:lnTo>
                    <a:pt x="183248" y="345262"/>
                  </a:lnTo>
                  <a:lnTo>
                    <a:pt x="177165" y="345262"/>
                  </a:lnTo>
                  <a:lnTo>
                    <a:pt x="172593" y="346786"/>
                  </a:lnTo>
                  <a:lnTo>
                    <a:pt x="160401" y="346786"/>
                  </a:lnTo>
                  <a:lnTo>
                    <a:pt x="155829" y="348310"/>
                  </a:lnTo>
                  <a:lnTo>
                    <a:pt x="149733" y="348310"/>
                  </a:lnTo>
                  <a:lnTo>
                    <a:pt x="125222" y="354406"/>
                  </a:lnTo>
                  <a:lnTo>
                    <a:pt x="120650" y="356057"/>
                  </a:lnTo>
                  <a:lnTo>
                    <a:pt x="32131" y="356057"/>
                  </a:lnTo>
                  <a:lnTo>
                    <a:pt x="32131" y="360629"/>
                  </a:lnTo>
                  <a:lnTo>
                    <a:pt x="122174" y="360629"/>
                  </a:lnTo>
                  <a:lnTo>
                    <a:pt x="126746" y="359105"/>
                  </a:lnTo>
                  <a:lnTo>
                    <a:pt x="132842" y="356057"/>
                  </a:lnTo>
                  <a:lnTo>
                    <a:pt x="139065" y="356057"/>
                  </a:lnTo>
                  <a:lnTo>
                    <a:pt x="145161" y="354406"/>
                  </a:lnTo>
                  <a:lnTo>
                    <a:pt x="149733" y="352882"/>
                  </a:lnTo>
                  <a:lnTo>
                    <a:pt x="155829" y="352882"/>
                  </a:lnTo>
                  <a:lnTo>
                    <a:pt x="161925" y="351358"/>
                  </a:lnTo>
                  <a:lnTo>
                    <a:pt x="172593" y="351358"/>
                  </a:lnTo>
                  <a:lnTo>
                    <a:pt x="177165" y="349834"/>
                  </a:lnTo>
                  <a:lnTo>
                    <a:pt x="187820" y="349834"/>
                  </a:lnTo>
                  <a:lnTo>
                    <a:pt x="194056" y="351358"/>
                  </a:lnTo>
                  <a:lnTo>
                    <a:pt x="207772" y="351358"/>
                  </a:lnTo>
                  <a:lnTo>
                    <a:pt x="212344" y="352882"/>
                  </a:lnTo>
                  <a:lnTo>
                    <a:pt x="215392" y="352882"/>
                  </a:lnTo>
                  <a:lnTo>
                    <a:pt x="219964" y="354406"/>
                  </a:lnTo>
                  <a:lnTo>
                    <a:pt x="227571" y="354406"/>
                  </a:lnTo>
                  <a:lnTo>
                    <a:pt x="230619" y="356057"/>
                  </a:lnTo>
                  <a:lnTo>
                    <a:pt x="233680" y="356057"/>
                  </a:lnTo>
                  <a:lnTo>
                    <a:pt x="236728" y="357581"/>
                  </a:lnTo>
                  <a:lnTo>
                    <a:pt x="239776" y="357581"/>
                  </a:lnTo>
                  <a:lnTo>
                    <a:pt x="241300" y="359105"/>
                  </a:lnTo>
                  <a:lnTo>
                    <a:pt x="244348" y="359105"/>
                  </a:lnTo>
                  <a:lnTo>
                    <a:pt x="247523" y="360629"/>
                  </a:lnTo>
                  <a:lnTo>
                    <a:pt x="328422" y="360629"/>
                  </a:lnTo>
                  <a:lnTo>
                    <a:pt x="328422" y="359105"/>
                  </a:lnTo>
                  <a:lnTo>
                    <a:pt x="329946" y="359105"/>
                  </a:lnTo>
                  <a:lnTo>
                    <a:pt x="329946" y="357581"/>
                  </a:lnTo>
                  <a:close/>
                </a:path>
                <a:path w="1617979" h="498475">
                  <a:moveTo>
                    <a:pt x="345186" y="395681"/>
                  </a:moveTo>
                  <a:lnTo>
                    <a:pt x="207772" y="395681"/>
                  </a:lnTo>
                  <a:lnTo>
                    <a:pt x="210820" y="394157"/>
                  </a:lnTo>
                  <a:lnTo>
                    <a:pt x="213868" y="394157"/>
                  </a:lnTo>
                  <a:lnTo>
                    <a:pt x="215392" y="392633"/>
                  </a:lnTo>
                  <a:lnTo>
                    <a:pt x="218440" y="392633"/>
                  </a:lnTo>
                  <a:lnTo>
                    <a:pt x="219964" y="391109"/>
                  </a:lnTo>
                  <a:lnTo>
                    <a:pt x="221488" y="391109"/>
                  </a:lnTo>
                  <a:lnTo>
                    <a:pt x="222999" y="389585"/>
                  </a:lnTo>
                  <a:lnTo>
                    <a:pt x="224523" y="389585"/>
                  </a:lnTo>
                  <a:lnTo>
                    <a:pt x="226047" y="388061"/>
                  </a:lnTo>
                  <a:lnTo>
                    <a:pt x="227571" y="388061"/>
                  </a:lnTo>
                  <a:lnTo>
                    <a:pt x="227571" y="386537"/>
                  </a:lnTo>
                  <a:lnTo>
                    <a:pt x="229095" y="386537"/>
                  </a:lnTo>
                  <a:lnTo>
                    <a:pt x="230619" y="385013"/>
                  </a:lnTo>
                  <a:lnTo>
                    <a:pt x="230619" y="383489"/>
                  </a:lnTo>
                  <a:lnTo>
                    <a:pt x="232156" y="383489"/>
                  </a:lnTo>
                  <a:lnTo>
                    <a:pt x="232156" y="381965"/>
                  </a:lnTo>
                  <a:lnTo>
                    <a:pt x="233680" y="381965"/>
                  </a:lnTo>
                  <a:lnTo>
                    <a:pt x="233680" y="380441"/>
                  </a:lnTo>
                  <a:lnTo>
                    <a:pt x="235204" y="378917"/>
                  </a:lnTo>
                  <a:lnTo>
                    <a:pt x="235204" y="374345"/>
                  </a:lnTo>
                  <a:lnTo>
                    <a:pt x="233680" y="374345"/>
                  </a:lnTo>
                  <a:lnTo>
                    <a:pt x="233680" y="372821"/>
                  </a:lnTo>
                  <a:lnTo>
                    <a:pt x="232156" y="372821"/>
                  </a:lnTo>
                  <a:lnTo>
                    <a:pt x="232156" y="374345"/>
                  </a:lnTo>
                  <a:lnTo>
                    <a:pt x="230619" y="374345"/>
                  </a:lnTo>
                  <a:lnTo>
                    <a:pt x="230619" y="377393"/>
                  </a:lnTo>
                  <a:lnTo>
                    <a:pt x="229095" y="378917"/>
                  </a:lnTo>
                  <a:lnTo>
                    <a:pt x="229095" y="380441"/>
                  </a:lnTo>
                  <a:lnTo>
                    <a:pt x="227571" y="380441"/>
                  </a:lnTo>
                  <a:lnTo>
                    <a:pt x="227571" y="381965"/>
                  </a:lnTo>
                  <a:lnTo>
                    <a:pt x="226047" y="381965"/>
                  </a:lnTo>
                  <a:lnTo>
                    <a:pt x="222999" y="385013"/>
                  </a:lnTo>
                  <a:lnTo>
                    <a:pt x="221488" y="385013"/>
                  </a:lnTo>
                  <a:lnTo>
                    <a:pt x="219964" y="386537"/>
                  </a:lnTo>
                  <a:lnTo>
                    <a:pt x="218440" y="386537"/>
                  </a:lnTo>
                  <a:lnTo>
                    <a:pt x="216916" y="388061"/>
                  </a:lnTo>
                  <a:lnTo>
                    <a:pt x="213868" y="388061"/>
                  </a:lnTo>
                  <a:lnTo>
                    <a:pt x="212344" y="389585"/>
                  </a:lnTo>
                  <a:lnTo>
                    <a:pt x="209296" y="389585"/>
                  </a:lnTo>
                  <a:lnTo>
                    <a:pt x="206248" y="391109"/>
                  </a:lnTo>
                  <a:lnTo>
                    <a:pt x="203200" y="391109"/>
                  </a:lnTo>
                  <a:lnTo>
                    <a:pt x="200152" y="392633"/>
                  </a:lnTo>
                  <a:lnTo>
                    <a:pt x="166497" y="392633"/>
                  </a:lnTo>
                  <a:lnTo>
                    <a:pt x="164973" y="391109"/>
                  </a:lnTo>
                  <a:lnTo>
                    <a:pt x="158877" y="391109"/>
                  </a:lnTo>
                  <a:lnTo>
                    <a:pt x="157353" y="389585"/>
                  </a:lnTo>
                  <a:lnTo>
                    <a:pt x="154305" y="389585"/>
                  </a:lnTo>
                  <a:lnTo>
                    <a:pt x="152781" y="388061"/>
                  </a:lnTo>
                  <a:lnTo>
                    <a:pt x="149733" y="388061"/>
                  </a:lnTo>
                  <a:lnTo>
                    <a:pt x="148209" y="386537"/>
                  </a:lnTo>
                  <a:lnTo>
                    <a:pt x="146685" y="386537"/>
                  </a:lnTo>
                  <a:lnTo>
                    <a:pt x="146685" y="385013"/>
                  </a:lnTo>
                  <a:lnTo>
                    <a:pt x="143637" y="385013"/>
                  </a:lnTo>
                  <a:lnTo>
                    <a:pt x="143637" y="383489"/>
                  </a:lnTo>
                  <a:lnTo>
                    <a:pt x="142113" y="383489"/>
                  </a:lnTo>
                  <a:lnTo>
                    <a:pt x="139065" y="380441"/>
                  </a:lnTo>
                  <a:lnTo>
                    <a:pt x="139065" y="378917"/>
                  </a:lnTo>
                  <a:lnTo>
                    <a:pt x="137541" y="378917"/>
                  </a:lnTo>
                  <a:lnTo>
                    <a:pt x="137541" y="374345"/>
                  </a:lnTo>
                  <a:lnTo>
                    <a:pt x="135890" y="374345"/>
                  </a:lnTo>
                  <a:lnTo>
                    <a:pt x="135890" y="372821"/>
                  </a:lnTo>
                  <a:lnTo>
                    <a:pt x="134366" y="372821"/>
                  </a:lnTo>
                  <a:lnTo>
                    <a:pt x="134366" y="374345"/>
                  </a:lnTo>
                  <a:lnTo>
                    <a:pt x="132842" y="374345"/>
                  </a:lnTo>
                  <a:lnTo>
                    <a:pt x="132842" y="380441"/>
                  </a:lnTo>
                  <a:lnTo>
                    <a:pt x="134366" y="380441"/>
                  </a:lnTo>
                  <a:lnTo>
                    <a:pt x="134366" y="381965"/>
                  </a:lnTo>
                  <a:lnTo>
                    <a:pt x="135890" y="383489"/>
                  </a:lnTo>
                  <a:lnTo>
                    <a:pt x="137541" y="385013"/>
                  </a:lnTo>
                  <a:lnTo>
                    <a:pt x="137541" y="386537"/>
                  </a:lnTo>
                  <a:lnTo>
                    <a:pt x="140589" y="386537"/>
                  </a:lnTo>
                  <a:lnTo>
                    <a:pt x="140589" y="388061"/>
                  </a:lnTo>
                  <a:lnTo>
                    <a:pt x="142113" y="388061"/>
                  </a:lnTo>
                  <a:lnTo>
                    <a:pt x="142113" y="389585"/>
                  </a:lnTo>
                  <a:lnTo>
                    <a:pt x="145161" y="389585"/>
                  </a:lnTo>
                  <a:lnTo>
                    <a:pt x="145161" y="391109"/>
                  </a:lnTo>
                  <a:lnTo>
                    <a:pt x="148209" y="391109"/>
                  </a:lnTo>
                  <a:lnTo>
                    <a:pt x="149733" y="392633"/>
                  </a:lnTo>
                  <a:lnTo>
                    <a:pt x="152781" y="392633"/>
                  </a:lnTo>
                  <a:lnTo>
                    <a:pt x="154305" y="394157"/>
                  </a:lnTo>
                  <a:lnTo>
                    <a:pt x="157353" y="394157"/>
                  </a:lnTo>
                  <a:lnTo>
                    <a:pt x="158877" y="395681"/>
                  </a:lnTo>
                  <a:lnTo>
                    <a:pt x="16764" y="395681"/>
                  </a:lnTo>
                  <a:lnTo>
                    <a:pt x="16764" y="398729"/>
                  </a:lnTo>
                  <a:lnTo>
                    <a:pt x="18288" y="398729"/>
                  </a:lnTo>
                  <a:lnTo>
                    <a:pt x="18288" y="400253"/>
                  </a:lnTo>
                  <a:lnTo>
                    <a:pt x="343662" y="400253"/>
                  </a:lnTo>
                  <a:lnTo>
                    <a:pt x="343662" y="398729"/>
                  </a:lnTo>
                  <a:lnTo>
                    <a:pt x="345186" y="398729"/>
                  </a:lnTo>
                  <a:lnTo>
                    <a:pt x="345186" y="395681"/>
                  </a:lnTo>
                  <a:close/>
                </a:path>
                <a:path w="1617979" h="498475">
                  <a:moveTo>
                    <a:pt x="360553" y="406476"/>
                  </a:moveTo>
                  <a:lnTo>
                    <a:pt x="359029" y="404825"/>
                  </a:lnTo>
                  <a:lnTo>
                    <a:pt x="359029" y="403301"/>
                  </a:lnTo>
                  <a:lnTo>
                    <a:pt x="357505" y="401777"/>
                  </a:lnTo>
                  <a:lnTo>
                    <a:pt x="355854" y="401777"/>
                  </a:lnTo>
                  <a:lnTo>
                    <a:pt x="355854" y="400253"/>
                  </a:lnTo>
                  <a:lnTo>
                    <a:pt x="352806" y="400253"/>
                  </a:lnTo>
                  <a:lnTo>
                    <a:pt x="352806" y="401777"/>
                  </a:lnTo>
                  <a:lnTo>
                    <a:pt x="351282" y="401777"/>
                  </a:lnTo>
                  <a:lnTo>
                    <a:pt x="349758" y="403301"/>
                  </a:lnTo>
                  <a:lnTo>
                    <a:pt x="349758" y="408000"/>
                  </a:lnTo>
                  <a:lnTo>
                    <a:pt x="10668" y="408000"/>
                  </a:lnTo>
                  <a:lnTo>
                    <a:pt x="10668" y="397205"/>
                  </a:lnTo>
                  <a:lnTo>
                    <a:pt x="12192" y="392633"/>
                  </a:lnTo>
                  <a:lnTo>
                    <a:pt x="13716" y="385013"/>
                  </a:lnTo>
                  <a:lnTo>
                    <a:pt x="16764" y="374345"/>
                  </a:lnTo>
                  <a:lnTo>
                    <a:pt x="21336" y="362153"/>
                  </a:lnTo>
                  <a:lnTo>
                    <a:pt x="24384" y="348310"/>
                  </a:lnTo>
                  <a:lnTo>
                    <a:pt x="29083" y="334594"/>
                  </a:lnTo>
                  <a:lnTo>
                    <a:pt x="38227" y="307162"/>
                  </a:lnTo>
                  <a:lnTo>
                    <a:pt x="38227" y="304114"/>
                  </a:lnTo>
                  <a:lnTo>
                    <a:pt x="36703" y="304114"/>
                  </a:lnTo>
                  <a:lnTo>
                    <a:pt x="36703" y="302463"/>
                  </a:lnTo>
                  <a:lnTo>
                    <a:pt x="35179" y="302463"/>
                  </a:lnTo>
                  <a:lnTo>
                    <a:pt x="35179" y="300939"/>
                  </a:lnTo>
                  <a:lnTo>
                    <a:pt x="29083" y="300939"/>
                  </a:lnTo>
                  <a:lnTo>
                    <a:pt x="29083" y="302463"/>
                  </a:lnTo>
                  <a:lnTo>
                    <a:pt x="27432" y="302463"/>
                  </a:lnTo>
                  <a:lnTo>
                    <a:pt x="27432" y="304114"/>
                  </a:lnTo>
                  <a:lnTo>
                    <a:pt x="18288" y="334594"/>
                  </a:lnTo>
                  <a:lnTo>
                    <a:pt x="12192" y="356057"/>
                  </a:lnTo>
                  <a:lnTo>
                    <a:pt x="6096" y="372821"/>
                  </a:lnTo>
                  <a:lnTo>
                    <a:pt x="3048" y="383489"/>
                  </a:lnTo>
                  <a:lnTo>
                    <a:pt x="1524" y="391109"/>
                  </a:lnTo>
                  <a:lnTo>
                    <a:pt x="0" y="394157"/>
                  </a:lnTo>
                  <a:lnTo>
                    <a:pt x="0" y="414096"/>
                  </a:lnTo>
                  <a:lnTo>
                    <a:pt x="1524" y="415620"/>
                  </a:lnTo>
                  <a:lnTo>
                    <a:pt x="1524" y="417144"/>
                  </a:lnTo>
                  <a:lnTo>
                    <a:pt x="3048" y="417144"/>
                  </a:lnTo>
                  <a:lnTo>
                    <a:pt x="3048" y="418668"/>
                  </a:lnTo>
                  <a:lnTo>
                    <a:pt x="355854" y="418668"/>
                  </a:lnTo>
                  <a:lnTo>
                    <a:pt x="355854" y="417144"/>
                  </a:lnTo>
                  <a:lnTo>
                    <a:pt x="357505" y="417144"/>
                  </a:lnTo>
                  <a:lnTo>
                    <a:pt x="359029" y="415620"/>
                  </a:lnTo>
                  <a:lnTo>
                    <a:pt x="359029" y="412572"/>
                  </a:lnTo>
                  <a:lnTo>
                    <a:pt x="360553" y="412572"/>
                  </a:lnTo>
                  <a:lnTo>
                    <a:pt x="360553" y="408000"/>
                  </a:lnTo>
                  <a:lnTo>
                    <a:pt x="360553" y="406476"/>
                  </a:lnTo>
                  <a:close/>
                </a:path>
                <a:path w="1617979" h="498475">
                  <a:moveTo>
                    <a:pt x="360553" y="386537"/>
                  </a:moveTo>
                  <a:lnTo>
                    <a:pt x="359029" y="385013"/>
                  </a:lnTo>
                  <a:lnTo>
                    <a:pt x="334518" y="299415"/>
                  </a:lnTo>
                  <a:lnTo>
                    <a:pt x="334518" y="297891"/>
                  </a:lnTo>
                  <a:lnTo>
                    <a:pt x="332994" y="296367"/>
                  </a:lnTo>
                  <a:lnTo>
                    <a:pt x="332994" y="294843"/>
                  </a:lnTo>
                  <a:lnTo>
                    <a:pt x="331470" y="294843"/>
                  </a:lnTo>
                  <a:lnTo>
                    <a:pt x="331470" y="293319"/>
                  </a:lnTo>
                  <a:lnTo>
                    <a:pt x="329946" y="293319"/>
                  </a:lnTo>
                  <a:lnTo>
                    <a:pt x="329946" y="291795"/>
                  </a:lnTo>
                  <a:lnTo>
                    <a:pt x="326898" y="291795"/>
                  </a:lnTo>
                  <a:lnTo>
                    <a:pt x="326898" y="290271"/>
                  </a:lnTo>
                  <a:lnTo>
                    <a:pt x="39751" y="290271"/>
                  </a:lnTo>
                  <a:lnTo>
                    <a:pt x="39751" y="291795"/>
                  </a:lnTo>
                  <a:lnTo>
                    <a:pt x="38227" y="291795"/>
                  </a:lnTo>
                  <a:lnTo>
                    <a:pt x="36703" y="293319"/>
                  </a:lnTo>
                  <a:lnTo>
                    <a:pt x="36703" y="299415"/>
                  </a:lnTo>
                  <a:lnTo>
                    <a:pt x="38227" y="299415"/>
                  </a:lnTo>
                  <a:lnTo>
                    <a:pt x="39751" y="300939"/>
                  </a:lnTo>
                  <a:lnTo>
                    <a:pt x="323850" y="300939"/>
                  </a:lnTo>
                  <a:lnTo>
                    <a:pt x="323850" y="302463"/>
                  </a:lnTo>
                  <a:lnTo>
                    <a:pt x="325374" y="305638"/>
                  </a:lnTo>
                  <a:lnTo>
                    <a:pt x="328422" y="316306"/>
                  </a:lnTo>
                  <a:lnTo>
                    <a:pt x="331470" y="330022"/>
                  </a:lnTo>
                  <a:lnTo>
                    <a:pt x="336042" y="345262"/>
                  </a:lnTo>
                  <a:lnTo>
                    <a:pt x="340614" y="360629"/>
                  </a:lnTo>
                  <a:lnTo>
                    <a:pt x="345186" y="374345"/>
                  </a:lnTo>
                  <a:lnTo>
                    <a:pt x="348234" y="385013"/>
                  </a:lnTo>
                  <a:lnTo>
                    <a:pt x="349758" y="388061"/>
                  </a:lnTo>
                  <a:lnTo>
                    <a:pt x="349758" y="389585"/>
                  </a:lnTo>
                  <a:lnTo>
                    <a:pt x="351282" y="391109"/>
                  </a:lnTo>
                  <a:lnTo>
                    <a:pt x="352806" y="391109"/>
                  </a:lnTo>
                  <a:lnTo>
                    <a:pt x="352806" y="392633"/>
                  </a:lnTo>
                  <a:lnTo>
                    <a:pt x="355854" y="392633"/>
                  </a:lnTo>
                  <a:lnTo>
                    <a:pt x="357505" y="391109"/>
                  </a:lnTo>
                  <a:lnTo>
                    <a:pt x="359029" y="391109"/>
                  </a:lnTo>
                  <a:lnTo>
                    <a:pt x="359029" y="388061"/>
                  </a:lnTo>
                  <a:lnTo>
                    <a:pt x="360553" y="388061"/>
                  </a:lnTo>
                  <a:lnTo>
                    <a:pt x="360553" y="386537"/>
                  </a:lnTo>
                  <a:close/>
                </a:path>
                <a:path w="1617979" h="498475">
                  <a:moveTo>
                    <a:pt x="1617700" y="0"/>
                  </a:moveTo>
                  <a:lnTo>
                    <a:pt x="1403858" y="0"/>
                  </a:lnTo>
                  <a:lnTo>
                    <a:pt x="1403858" y="498043"/>
                  </a:lnTo>
                  <a:lnTo>
                    <a:pt x="1617700" y="498043"/>
                  </a:lnTo>
                  <a:lnTo>
                    <a:pt x="1617700" y="0"/>
                  </a:lnTo>
                  <a:close/>
                </a:path>
              </a:pathLst>
            </a:custGeom>
            <a:solidFill>
              <a:srgbClr val="0000FF"/>
            </a:solidFill>
          </p:spPr>
          <p:txBody>
            <a:bodyPr wrap="square" lIns="0" tIns="0" rIns="0" bIns="0" rtlCol="0"/>
            <a:lstStyle/>
            <a:p>
              <a:endParaRPr sz="1050"/>
            </a:p>
          </p:txBody>
        </p:sp>
        <p:sp>
          <p:nvSpPr>
            <p:cNvPr id="45" name="object 45"/>
            <p:cNvSpPr/>
            <p:nvPr/>
          </p:nvSpPr>
          <p:spPr>
            <a:xfrm>
              <a:off x="7737602" y="3394811"/>
              <a:ext cx="195580" cy="478790"/>
            </a:xfrm>
            <a:custGeom>
              <a:avLst/>
              <a:gdLst/>
              <a:ahLst/>
              <a:cxnLst/>
              <a:rect l="l" t="t" r="r" b="b"/>
              <a:pathLst>
                <a:path w="195579" h="478789">
                  <a:moveTo>
                    <a:pt x="195529" y="0"/>
                  </a:moveTo>
                  <a:lnTo>
                    <a:pt x="0" y="0"/>
                  </a:lnTo>
                  <a:lnTo>
                    <a:pt x="0" y="478180"/>
                  </a:lnTo>
                  <a:lnTo>
                    <a:pt x="195529" y="478180"/>
                  </a:lnTo>
                  <a:lnTo>
                    <a:pt x="195529" y="0"/>
                  </a:lnTo>
                  <a:close/>
                </a:path>
              </a:pathLst>
            </a:custGeom>
            <a:solidFill>
              <a:srgbClr val="DDDDDD"/>
            </a:solidFill>
          </p:spPr>
          <p:txBody>
            <a:bodyPr wrap="square" lIns="0" tIns="0" rIns="0" bIns="0" rtlCol="0"/>
            <a:lstStyle/>
            <a:p>
              <a:endParaRPr sz="1050"/>
            </a:p>
          </p:txBody>
        </p:sp>
        <p:sp>
          <p:nvSpPr>
            <p:cNvPr id="46" name="object 46"/>
            <p:cNvSpPr/>
            <p:nvPr/>
          </p:nvSpPr>
          <p:spPr>
            <a:xfrm>
              <a:off x="7774177" y="3429952"/>
              <a:ext cx="125730" cy="26034"/>
            </a:xfrm>
            <a:custGeom>
              <a:avLst/>
              <a:gdLst/>
              <a:ahLst/>
              <a:cxnLst/>
              <a:rect l="l" t="t" r="r" b="b"/>
              <a:pathLst>
                <a:path w="125729" h="26035">
                  <a:moveTo>
                    <a:pt x="125258" y="0"/>
                  </a:moveTo>
                  <a:lnTo>
                    <a:pt x="0" y="0"/>
                  </a:lnTo>
                  <a:lnTo>
                    <a:pt x="0" y="25971"/>
                  </a:lnTo>
                  <a:lnTo>
                    <a:pt x="125258" y="25971"/>
                  </a:lnTo>
                  <a:lnTo>
                    <a:pt x="125258" y="0"/>
                  </a:lnTo>
                  <a:close/>
                </a:path>
              </a:pathLst>
            </a:custGeom>
            <a:solidFill>
              <a:srgbClr val="0000FF"/>
            </a:solidFill>
          </p:spPr>
          <p:txBody>
            <a:bodyPr wrap="square" lIns="0" tIns="0" rIns="0" bIns="0" rtlCol="0"/>
            <a:lstStyle/>
            <a:p>
              <a:endParaRPr sz="1050"/>
            </a:p>
          </p:txBody>
        </p:sp>
        <p:sp>
          <p:nvSpPr>
            <p:cNvPr id="47" name="object 47"/>
            <p:cNvSpPr/>
            <p:nvPr/>
          </p:nvSpPr>
          <p:spPr>
            <a:xfrm>
              <a:off x="7780400" y="3433063"/>
              <a:ext cx="111760" cy="18415"/>
            </a:xfrm>
            <a:custGeom>
              <a:avLst/>
              <a:gdLst/>
              <a:ahLst/>
              <a:cxnLst/>
              <a:rect l="l" t="t" r="r" b="b"/>
              <a:pathLst>
                <a:path w="111759" h="18414">
                  <a:moveTo>
                    <a:pt x="70230" y="16763"/>
                  </a:moveTo>
                  <a:lnTo>
                    <a:pt x="41148" y="16763"/>
                  </a:lnTo>
                  <a:lnTo>
                    <a:pt x="42672" y="18287"/>
                  </a:lnTo>
                  <a:lnTo>
                    <a:pt x="68706" y="18287"/>
                  </a:lnTo>
                  <a:lnTo>
                    <a:pt x="70230" y="16763"/>
                  </a:lnTo>
                  <a:close/>
                </a:path>
                <a:path w="111759" h="18414">
                  <a:moveTo>
                    <a:pt x="76326" y="15239"/>
                  </a:moveTo>
                  <a:lnTo>
                    <a:pt x="35051" y="15239"/>
                  </a:lnTo>
                  <a:lnTo>
                    <a:pt x="36575" y="16763"/>
                  </a:lnTo>
                  <a:lnTo>
                    <a:pt x="74802" y="16763"/>
                  </a:lnTo>
                  <a:lnTo>
                    <a:pt x="76326" y="15239"/>
                  </a:lnTo>
                  <a:close/>
                </a:path>
                <a:path w="111759" h="18414">
                  <a:moveTo>
                    <a:pt x="79375" y="13715"/>
                  </a:moveTo>
                  <a:lnTo>
                    <a:pt x="32003" y="13715"/>
                  </a:lnTo>
                  <a:lnTo>
                    <a:pt x="33527" y="15239"/>
                  </a:lnTo>
                  <a:lnTo>
                    <a:pt x="77850" y="15239"/>
                  </a:lnTo>
                  <a:lnTo>
                    <a:pt x="79375" y="13715"/>
                  </a:lnTo>
                  <a:close/>
                </a:path>
                <a:path w="111759" h="18414">
                  <a:moveTo>
                    <a:pt x="111505" y="6096"/>
                  </a:moveTo>
                  <a:lnTo>
                    <a:pt x="0" y="6096"/>
                  </a:lnTo>
                  <a:lnTo>
                    <a:pt x="0" y="13715"/>
                  </a:lnTo>
                  <a:lnTo>
                    <a:pt x="111505" y="13715"/>
                  </a:lnTo>
                  <a:lnTo>
                    <a:pt x="111505" y="6096"/>
                  </a:lnTo>
                  <a:close/>
                </a:path>
                <a:path w="111759" h="18414">
                  <a:moveTo>
                    <a:pt x="79375" y="4572"/>
                  </a:moveTo>
                  <a:lnTo>
                    <a:pt x="32003" y="4572"/>
                  </a:lnTo>
                  <a:lnTo>
                    <a:pt x="32003" y="6096"/>
                  </a:lnTo>
                  <a:lnTo>
                    <a:pt x="79375" y="6096"/>
                  </a:lnTo>
                  <a:lnTo>
                    <a:pt x="79375" y="4572"/>
                  </a:lnTo>
                  <a:close/>
                </a:path>
                <a:path w="111759" h="18414">
                  <a:moveTo>
                    <a:pt x="76326" y="3048"/>
                  </a:moveTo>
                  <a:lnTo>
                    <a:pt x="35051" y="3048"/>
                  </a:lnTo>
                  <a:lnTo>
                    <a:pt x="33527" y="4572"/>
                  </a:lnTo>
                  <a:lnTo>
                    <a:pt x="77850" y="4572"/>
                  </a:lnTo>
                  <a:lnTo>
                    <a:pt x="76326" y="3048"/>
                  </a:lnTo>
                  <a:close/>
                </a:path>
                <a:path w="111759" h="18414">
                  <a:moveTo>
                    <a:pt x="71754" y="1524"/>
                  </a:moveTo>
                  <a:lnTo>
                    <a:pt x="39624" y="1524"/>
                  </a:lnTo>
                  <a:lnTo>
                    <a:pt x="38100" y="3048"/>
                  </a:lnTo>
                  <a:lnTo>
                    <a:pt x="73278" y="3048"/>
                  </a:lnTo>
                  <a:lnTo>
                    <a:pt x="71754" y="1524"/>
                  </a:lnTo>
                  <a:close/>
                </a:path>
                <a:path w="111759" h="18414">
                  <a:moveTo>
                    <a:pt x="64134" y="0"/>
                  </a:moveTo>
                  <a:lnTo>
                    <a:pt x="47244" y="0"/>
                  </a:lnTo>
                  <a:lnTo>
                    <a:pt x="45720" y="1524"/>
                  </a:lnTo>
                  <a:lnTo>
                    <a:pt x="65658" y="1524"/>
                  </a:lnTo>
                  <a:lnTo>
                    <a:pt x="64134" y="0"/>
                  </a:lnTo>
                  <a:close/>
                </a:path>
              </a:pathLst>
            </a:custGeom>
            <a:solidFill>
              <a:srgbClr val="DDDDDD"/>
            </a:solidFill>
          </p:spPr>
          <p:txBody>
            <a:bodyPr wrap="square" lIns="0" tIns="0" rIns="0" bIns="0" rtlCol="0"/>
            <a:lstStyle/>
            <a:p>
              <a:endParaRPr sz="1050"/>
            </a:p>
          </p:txBody>
        </p:sp>
        <p:sp>
          <p:nvSpPr>
            <p:cNvPr id="48" name="object 48"/>
            <p:cNvSpPr/>
            <p:nvPr/>
          </p:nvSpPr>
          <p:spPr>
            <a:xfrm>
              <a:off x="7752841" y="3836288"/>
              <a:ext cx="24765" cy="24765"/>
            </a:xfrm>
            <a:custGeom>
              <a:avLst/>
              <a:gdLst/>
              <a:ahLst/>
              <a:cxnLst/>
              <a:rect l="l" t="t" r="r" b="b"/>
              <a:pathLst>
                <a:path w="24765" h="24764">
                  <a:moveTo>
                    <a:pt x="12191" y="22987"/>
                  </a:moveTo>
                  <a:lnTo>
                    <a:pt x="10667" y="22987"/>
                  </a:lnTo>
                  <a:lnTo>
                    <a:pt x="10667" y="24511"/>
                  </a:lnTo>
                  <a:lnTo>
                    <a:pt x="12191" y="24511"/>
                  </a:lnTo>
                  <a:lnTo>
                    <a:pt x="12191" y="22987"/>
                  </a:lnTo>
                  <a:close/>
                </a:path>
                <a:path w="24765" h="24764">
                  <a:moveTo>
                    <a:pt x="18287" y="21462"/>
                  </a:moveTo>
                  <a:lnTo>
                    <a:pt x="6096" y="21462"/>
                  </a:lnTo>
                  <a:lnTo>
                    <a:pt x="6096" y="22987"/>
                  </a:lnTo>
                  <a:lnTo>
                    <a:pt x="16763" y="22987"/>
                  </a:lnTo>
                  <a:lnTo>
                    <a:pt x="18287" y="21462"/>
                  </a:lnTo>
                  <a:close/>
                </a:path>
                <a:path w="24765" h="24764">
                  <a:moveTo>
                    <a:pt x="19811" y="1524"/>
                  </a:moveTo>
                  <a:lnTo>
                    <a:pt x="4572" y="1524"/>
                  </a:lnTo>
                  <a:lnTo>
                    <a:pt x="3048" y="3048"/>
                  </a:lnTo>
                  <a:lnTo>
                    <a:pt x="3048" y="4572"/>
                  </a:lnTo>
                  <a:lnTo>
                    <a:pt x="1524" y="4572"/>
                  </a:lnTo>
                  <a:lnTo>
                    <a:pt x="1524" y="6223"/>
                  </a:lnTo>
                  <a:lnTo>
                    <a:pt x="0" y="6223"/>
                  </a:lnTo>
                  <a:lnTo>
                    <a:pt x="0" y="16891"/>
                  </a:lnTo>
                  <a:lnTo>
                    <a:pt x="1524" y="16891"/>
                  </a:lnTo>
                  <a:lnTo>
                    <a:pt x="1524" y="18415"/>
                  </a:lnTo>
                  <a:lnTo>
                    <a:pt x="4572" y="21462"/>
                  </a:lnTo>
                  <a:lnTo>
                    <a:pt x="19811" y="21462"/>
                  </a:lnTo>
                  <a:lnTo>
                    <a:pt x="19811" y="19938"/>
                  </a:lnTo>
                  <a:lnTo>
                    <a:pt x="21335" y="19938"/>
                  </a:lnTo>
                  <a:lnTo>
                    <a:pt x="21335" y="18415"/>
                  </a:lnTo>
                  <a:lnTo>
                    <a:pt x="22859" y="16891"/>
                  </a:lnTo>
                  <a:lnTo>
                    <a:pt x="22859" y="12318"/>
                  </a:lnTo>
                  <a:lnTo>
                    <a:pt x="24510" y="12318"/>
                  </a:lnTo>
                  <a:lnTo>
                    <a:pt x="24510" y="10794"/>
                  </a:lnTo>
                  <a:lnTo>
                    <a:pt x="22859" y="10794"/>
                  </a:lnTo>
                  <a:lnTo>
                    <a:pt x="22859" y="6223"/>
                  </a:lnTo>
                  <a:lnTo>
                    <a:pt x="21335" y="4572"/>
                  </a:lnTo>
                  <a:lnTo>
                    <a:pt x="19811" y="3048"/>
                  </a:lnTo>
                  <a:lnTo>
                    <a:pt x="19811" y="1524"/>
                  </a:lnTo>
                  <a:close/>
                </a:path>
                <a:path w="24765" h="24764">
                  <a:moveTo>
                    <a:pt x="16763" y="0"/>
                  </a:moveTo>
                  <a:lnTo>
                    <a:pt x="6096" y="0"/>
                  </a:lnTo>
                  <a:lnTo>
                    <a:pt x="6096" y="1524"/>
                  </a:lnTo>
                  <a:lnTo>
                    <a:pt x="16763" y="1524"/>
                  </a:lnTo>
                  <a:lnTo>
                    <a:pt x="16763" y="0"/>
                  </a:lnTo>
                  <a:close/>
                </a:path>
              </a:pathLst>
            </a:custGeom>
            <a:solidFill>
              <a:srgbClr val="4BCCFF"/>
            </a:solidFill>
          </p:spPr>
          <p:txBody>
            <a:bodyPr wrap="square" lIns="0" tIns="0" rIns="0" bIns="0" rtlCol="0"/>
            <a:lstStyle/>
            <a:p>
              <a:endParaRPr sz="1050"/>
            </a:p>
          </p:txBody>
        </p:sp>
        <p:sp>
          <p:nvSpPr>
            <p:cNvPr id="49" name="object 49"/>
            <p:cNvSpPr/>
            <p:nvPr/>
          </p:nvSpPr>
          <p:spPr>
            <a:xfrm>
              <a:off x="7755889" y="3839337"/>
              <a:ext cx="18415" cy="18415"/>
            </a:xfrm>
            <a:custGeom>
              <a:avLst/>
              <a:gdLst/>
              <a:ahLst/>
              <a:cxnLst/>
              <a:rect l="l" t="t" r="r" b="b"/>
              <a:pathLst>
                <a:path w="18415" h="18414">
                  <a:moveTo>
                    <a:pt x="10667" y="16890"/>
                  </a:moveTo>
                  <a:lnTo>
                    <a:pt x="6095" y="16890"/>
                  </a:lnTo>
                  <a:lnTo>
                    <a:pt x="7619" y="18414"/>
                  </a:lnTo>
                  <a:lnTo>
                    <a:pt x="10667" y="18414"/>
                  </a:lnTo>
                  <a:lnTo>
                    <a:pt x="10667" y="16890"/>
                  </a:lnTo>
                  <a:close/>
                </a:path>
                <a:path w="18415" h="18414">
                  <a:moveTo>
                    <a:pt x="13715" y="15367"/>
                  </a:moveTo>
                  <a:lnTo>
                    <a:pt x="3048" y="15367"/>
                  </a:lnTo>
                  <a:lnTo>
                    <a:pt x="3048" y="16890"/>
                  </a:lnTo>
                  <a:lnTo>
                    <a:pt x="13715" y="16890"/>
                  </a:lnTo>
                  <a:lnTo>
                    <a:pt x="13715" y="15367"/>
                  </a:lnTo>
                  <a:close/>
                </a:path>
                <a:path w="18415" h="18414">
                  <a:moveTo>
                    <a:pt x="15239" y="13843"/>
                  </a:moveTo>
                  <a:lnTo>
                    <a:pt x="1524" y="13843"/>
                  </a:lnTo>
                  <a:lnTo>
                    <a:pt x="1524" y="15367"/>
                  </a:lnTo>
                  <a:lnTo>
                    <a:pt x="15239" y="15367"/>
                  </a:lnTo>
                  <a:lnTo>
                    <a:pt x="15239" y="13843"/>
                  </a:lnTo>
                  <a:close/>
                </a:path>
                <a:path w="18415" h="18414">
                  <a:moveTo>
                    <a:pt x="16763" y="3175"/>
                  </a:moveTo>
                  <a:lnTo>
                    <a:pt x="0" y="3175"/>
                  </a:lnTo>
                  <a:lnTo>
                    <a:pt x="0" y="13843"/>
                  </a:lnTo>
                  <a:lnTo>
                    <a:pt x="16763" y="13843"/>
                  </a:lnTo>
                  <a:lnTo>
                    <a:pt x="16763" y="10794"/>
                  </a:lnTo>
                  <a:lnTo>
                    <a:pt x="18287" y="10794"/>
                  </a:lnTo>
                  <a:lnTo>
                    <a:pt x="18287" y="7746"/>
                  </a:lnTo>
                  <a:lnTo>
                    <a:pt x="16763" y="6223"/>
                  </a:lnTo>
                  <a:lnTo>
                    <a:pt x="16763" y="3175"/>
                  </a:lnTo>
                  <a:close/>
                </a:path>
                <a:path w="18415" h="18414">
                  <a:moveTo>
                    <a:pt x="15239" y="1524"/>
                  </a:moveTo>
                  <a:lnTo>
                    <a:pt x="1524" y="1524"/>
                  </a:lnTo>
                  <a:lnTo>
                    <a:pt x="1524" y="3175"/>
                  </a:lnTo>
                  <a:lnTo>
                    <a:pt x="15239" y="3175"/>
                  </a:lnTo>
                  <a:lnTo>
                    <a:pt x="15239" y="1524"/>
                  </a:lnTo>
                  <a:close/>
                </a:path>
                <a:path w="18415" h="18414">
                  <a:moveTo>
                    <a:pt x="13715" y="0"/>
                  </a:moveTo>
                  <a:lnTo>
                    <a:pt x="3048" y="0"/>
                  </a:lnTo>
                  <a:lnTo>
                    <a:pt x="3048" y="1524"/>
                  </a:lnTo>
                  <a:lnTo>
                    <a:pt x="13715" y="1524"/>
                  </a:lnTo>
                  <a:lnTo>
                    <a:pt x="13715" y="0"/>
                  </a:lnTo>
                  <a:close/>
                </a:path>
              </a:pathLst>
            </a:custGeom>
            <a:solidFill>
              <a:srgbClr val="0000FF"/>
            </a:solidFill>
          </p:spPr>
          <p:txBody>
            <a:bodyPr wrap="square" lIns="0" tIns="0" rIns="0" bIns="0" rtlCol="0"/>
            <a:lstStyle/>
            <a:p>
              <a:endParaRPr sz="1050"/>
            </a:p>
          </p:txBody>
        </p:sp>
        <p:sp>
          <p:nvSpPr>
            <p:cNvPr id="50" name="object 50"/>
            <p:cNvSpPr/>
            <p:nvPr/>
          </p:nvSpPr>
          <p:spPr>
            <a:xfrm>
              <a:off x="7755889" y="3839337"/>
              <a:ext cx="17145" cy="17145"/>
            </a:xfrm>
            <a:custGeom>
              <a:avLst/>
              <a:gdLst/>
              <a:ahLst/>
              <a:cxnLst/>
              <a:rect l="l" t="t" r="r" b="b"/>
              <a:pathLst>
                <a:path w="17145" h="17145">
                  <a:moveTo>
                    <a:pt x="12191" y="15367"/>
                  </a:moveTo>
                  <a:lnTo>
                    <a:pt x="4571" y="15367"/>
                  </a:lnTo>
                  <a:lnTo>
                    <a:pt x="6095" y="16890"/>
                  </a:lnTo>
                  <a:lnTo>
                    <a:pt x="12191" y="16890"/>
                  </a:lnTo>
                  <a:lnTo>
                    <a:pt x="12191" y="15367"/>
                  </a:lnTo>
                  <a:close/>
                </a:path>
                <a:path w="17145" h="17145">
                  <a:moveTo>
                    <a:pt x="13715" y="13843"/>
                  </a:moveTo>
                  <a:lnTo>
                    <a:pt x="3048" y="13843"/>
                  </a:lnTo>
                  <a:lnTo>
                    <a:pt x="3048" y="15367"/>
                  </a:lnTo>
                  <a:lnTo>
                    <a:pt x="13715" y="15367"/>
                  </a:lnTo>
                  <a:lnTo>
                    <a:pt x="13715" y="13843"/>
                  </a:lnTo>
                  <a:close/>
                </a:path>
                <a:path w="17145" h="17145">
                  <a:moveTo>
                    <a:pt x="15239" y="3175"/>
                  </a:moveTo>
                  <a:lnTo>
                    <a:pt x="1524" y="3175"/>
                  </a:lnTo>
                  <a:lnTo>
                    <a:pt x="1524" y="6223"/>
                  </a:lnTo>
                  <a:lnTo>
                    <a:pt x="0" y="6223"/>
                  </a:lnTo>
                  <a:lnTo>
                    <a:pt x="0" y="10794"/>
                  </a:lnTo>
                  <a:lnTo>
                    <a:pt x="1524" y="10794"/>
                  </a:lnTo>
                  <a:lnTo>
                    <a:pt x="1524" y="13843"/>
                  </a:lnTo>
                  <a:lnTo>
                    <a:pt x="15239" y="13843"/>
                  </a:lnTo>
                  <a:lnTo>
                    <a:pt x="15239" y="12318"/>
                  </a:lnTo>
                  <a:lnTo>
                    <a:pt x="16763" y="12318"/>
                  </a:lnTo>
                  <a:lnTo>
                    <a:pt x="16763" y="4699"/>
                  </a:lnTo>
                  <a:lnTo>
                    <a:pt x="15239" y="4699"/>
                  </a:lnTo>
                  <a:lnTo>
                    <a:pt x="15239" y="3175"/>
                  </a:lnTo>
                  <a:close/>
                </a:path>
                <a:path w="17145" h="17145">
                  <a:moveTo>
                    <a:pt x="13715" y="1524"/>
                  </a:moveTo>
                  <a:lnTo>
                    <a:pt x="3048" y="1524"/>
                  </a:lnTo>
                  <a:lnTo>
                    <a:pt x="3048" y="3175"/>
                  </a:lnTo>
                  <a:lnTo>
                    <a:pt x="13715" y="3175"/>
                  </a:lnTo>
                  <a:lnTo>
                    <a:pt x="13715" y="1524"/>
                  </a:lnTo>
                  <a:close/>
                </a:path>
                <a:path w="17145" h="17145">
                  <a:moveTo>
                    <a:pt x="10667" y="0"/>
                  </a:moveTo>
                  <a:lnTo>
                    <a:pt x="6095" y="0"/>
                  </a:lnTo>
                  <a:lnTo>
                    <a:pt x="6095" y="1524"/>
                  </a:lnTo>
                  <a:lnTo>
                    <a:pt x="12191" y="1524"/>
                  </a:lnTo>
                  <a:lnTo>
                    <a:pt x="10667" y="0"/>
                  </a:lnTo>
                  <a:close/>
                </a:path>
              </a:pathLst>
            </a:custGeom>
            <a:solidFill>
              <a:srgbClr val="B1FFFF"/>
            </a:solidFill>
          </p:spPr>
          <p:txBody>
            <a:bodyPr wrap="square" lIns="0" tIns="0" rIns="0" bIns="0" rtlCol="0"/>
            <a:lstStyle/>
            <a:p>
              <a:endParaRPr sz="1050"/>
            </a:p>
          </p:txBody>
        </p:sp>
        <p:sp>
          <p:nvSpPr>
            <p:cNvPr id="51" name="object 51"/>
            <p:cNvSpPr/>
            <p:nvPr/>
          </p:nvSpPr>
          <p:spPr>
            <a:xfrm>
              <a:off x="7752841" y="3802761"/>
              <a:ext cx="24765" cy="24765"/>
            </a:xfrm>
            <a:custGeom>
              <a:avLst/>
              <a:gdLst/>
              <a:ahLst/>
              <a:cxnLst/>
              <a:rect l="l" t="t" r="r" b="b"/>
              <a:pathLst>
                <a:path w="24765" h="24764">
                  <a:moveTo>
                    <a:pt x="16763" y="22859"/>
                  </a:moveTo>
                  <a:lnTo>
                    <a:pt x="7619" y="22859"/>
                  </a:lnTo>
                  <a:lnTo>
                    <a:pt x="7619" y="24383"/>
                  </a:lnTo>
                  <a:lnTo>
                    <a:pt x="15239" y="24383"/>
                  </a:lnTo>
                  <a:lnTo>
                    <a:pt x="16763" y="22859"/>
                  </a:lnTo>
                  <a:close/>
                </a:path>
                <a:path w="24765" h="24764">
                  <a:moveTo>
                    <a:pt x="18287" y="21336"/>
                  </a:moveTo>
                  <a:lnTo>
                    <a:pt x="4572" y="21336"/>
                  </a:lnTo>
                  <a:lnTo>
                    <a:pt x="4572" y="22859"/>
                  </a:lnTo>
                  <a:lnTo>
                    <a:pt x="18287" y="22859"/>
                  </a:lnTo>
                  <a:lnTo>
                    <a:pt x="18287" y="21336"/>
                  </a:lnTo>
                  <a:close/>
                </a:path>
                <a:path w="24765" h="24764">
                  <a:moveTo>
                    <a:pt x="19811" y="19812"/>
                  </a:moveTo>
                  <a:lnTo>
                    <a:pt x="3048" y="19812"/>
                  </a:lnTo>
                  <a:lnTo>
                    <a:pt x="3048" y="21336"/>
                  </a:lnTo>
                  <a:lnTo>
                    <a:pt x="19811" y="21336"/>
                  </a:lnTo>
                  <a:lnTo>
                    <a:pt x="19811" y="19812"/>
                  </a:lnTo>
                  <a:close/>
                </a:path>
                <a:path w="24765" h="24764">
                  <a:moveTo>
                    <a:pt x="21335" y="18287"/>
                  </a:moveTo>
                  <a:lnTo>
                    <a:pt x="1524" y="18287"/>
                  </a:lnTo>
                  <a:lnTo>
                    <a:pt x="1524" y="19812"/>
                  </a:lnTo>
                  <a:lnTo>
                    <a:pt x="21335" y="19812"/>
                  </a:lnTo>
                  <a:lnTo>
                    <a:pt x="21335" y="18287"/>
                  </a:lnTo>
                  <a:close/>
                </a:path>
                <a:path w="24765" h="24764">
                  <a:moveTo>
                    <a:pt x="21335" y="4571"/>
                  </a:moveTo>
                  <a:lnTo>
                    <a:pt x="1524" y="4571"/>
                  </a:lnTo>
                  <a:lnTo>
                    <a:pt x="1524" y="6095"/>
                  </a:lnTo>
                  <a:lnTo>
                    <a:pt x="0" y="7619"/>
                  </a:lnTo>
                  <a:lnTo>
                    <a:pt x="0" y="18287"/>
                  </a:lnTo>
                  <a:lnTo>
                    <a:pt x="22859" y="18287"/>
                  </a:lnTo>
                  <a:lnTo>
                    <a:pt x="22859" y="13715"/>
                  </a:lnTo>
                  <a:lnTo>
                    <a:pt x="24510" y="12191"/>
                  </a:lnTo>
                  <a:lnTo>
                    <a:pt x="22859" y="10668"/>
                  </a:lnTo>
                  <a:lnTo>
                    <a:pt x="22859" y="6095"/>
                  </a:lnTo>
                  <a:lnTo>
                    <a:pt x="21335" y="6095"/>
                  </a:lnTo>
                  <a:lnTo>
                    <a:pt x="21335" y="4571"/>
                  </a:lnTo>
                  <a:close/>
                </a:path>
                <a:path w="24765" h="24764">
                  <a:moveTo>
                    <a:pt x="19811" y="3047"/>
                  </a:moveTo>
                  <a:lnTo>
                    <a:pt x="3048" y="3047"/>
                  </a:lnTo>
                  <a:lnTo>
                    <a:pt x="3048" y="4571"/>
                  </a:lnTo>
                  <a:lnTo>
                    <a:pt x="19811" y="4571"/>
                  </a:lnTo>
                  <a:lnTo>
                    <a:pt x="19811" y="3047"/>
                  </a:lnTo>
                  <a:close/>
                </a:path>
                <a:path w="24765" h="24764">
                  <a:moveTo>
                    <a:pt x="18287" y="1524"/>
                  </a:moveTo>
                  <a:lnTo>
                    <a:pt x="4572" y="1524"/>
                  </a:lnTo>
                  <a:lnTo>
                    <a:pt x="4572" y="3047"/>
                  </a:lnTo>
                  <a:lnTo>
                    <a:pt x="18287" y="3047"/>
                  </a:lnTo>
                  <a:lnTo>
                    <a:pt x="18287" y="1524"/>
                  </a:lnTo>
                  <a:close/>
                </a:path>
                <a:path w="24765" h="24764">
                  <a:moveTo>
                    <a:pt x="15239" y="0"/>
                  </a:moveTo>
                  <a:lnTo>
                    <a:pt x="7619" y="0"/>
                  </a:lnTo>
                  <a:lnTo>
                    <a:pt x="7619" y="1524"/>
                  </a:lnTo>
                  <a:lnTo>
                    <a:pt x="15239" y="1524"/>
                  </a:lnTo>
                  <a:lnTo>
                    <a:pt x="15239" y="0"/>
                  </a:lnTo>
                  <a:close/>
                </a:path>
              </a:pathLst>
            </a:custGeom>
            <a:solidFill>
              <a:srgbClr val="4BCCFF"/>
            </a:solidFill>
          </p:spPr>
          <p:txBody>
            <a:bodyPr wrap="square" lIns="0" tIns="0" rIns="0" bIns="0" rtlCol="0"/>
            <a:lstStyle/>
            <a:p>
              <a:endParaRPr sz="1050"/>
            </a:p>
          </p:txBody>
        </p:sp>
        <p:sp>
          <p:nvSpPr>
            <p:cNvPr id="52" name="object 52"/>
            <p:cNvSpPr/>
            <p:nvPr/>
          </p:nvSpPr>
          <p:spPr>
            <a:xfrm>
              <a:off x="7755889" y="3805809"/>
              <a:ext cx="18415" cy="18415"/>
            </a:xfrm>
            <a:custGeom>
              <a:avLst/>
              <a:gdLst/>
              <a:ahLst/>
              <a:cxnLst/>
              <a:rect l="l" t="t" r="r" b="b"/>
              <a:pathLst>
                <a:path w="18415" h="18414">
                  <a:moveTo>
                    <a:pt x="12191" y="16764"/>
                  </a:moveTo>
                  <a:lnTo>
                    <a:pt x="4571" y="16764"/>
                  </a:lnTo>
                  <a:lnTo>
                    <a:pt x="4571" y="18288"/>
                  </a:lnTo>
                  <a:lnTo>
                    <a:pt x="12191" y="18288"/>
                  </a:lnTo>
                  <a:lnTo>
                    <a:pt x="12191" y="16764"/>
                  </a:lnTo>
                  <a:close/>
                </a:path>
                <a:path w="18415" h="18414">
                  <a:moveTo>
                    <a:pt x="13715" y="1524"/>
                  </a:moveTo>
                  <a:lnTo>
                    <a:pt x="3048" y="1524"/>
                  </a:lnTo>
                  <a:lnTo>
                    <a:pt x="3048" y="3048"/>
                  </a:lnTo>
                  <a:lnTo>
                    <a:pt x="1524" y="3048"/>
                  </a:lnTo>
                  <a:lnTo>
                    <a:pt x="1524" y="4572"/>
                  </a:lnTo>
                  <a:lnTo>
                    <a:pt x="0" y="4572"/>
                  </a:lnTo>
                  <a:lnTo>
                    <a:pt x="0" y="13716"/>
                  </a:lnTo>
                  <a:lnTo>
                    <a:pt x="1524" y="13716"/>
                  </a:lnTo>
                  <a:lnTo>
                    <a:pt x="1524" y="15240"/>
                  </a:lnTo>
                  <a:lnTo>
                    <a:pt x="3048" y="16764"/>
                  </a:lnTo>
                  <a:lnTo>
                    <a:pt x="15239" y="16764"/>
                  </a:lnTo>
                  <a:lnTo>
                    <a:pt x="15239" y="15240"/>
                  </a:lnTo>
                  <a:lnTo>
                    <a:pt x="16763" y="13716"/>
                  </a:lnTo>
                  <a:lnTo>
                    <a:pt x="16763" y="10668"/>
                  </a:lnTo>
                  <a:lnTo>
                    <a:pt x="18287" y="10668"/>
                  </a:lnTo>
                  <a:lnTo>
                    <a:pt x="18287" y="7620"/>
                  </a:lnTo>
                  <a:lnTo>
                    <a:pt x="16763" y="7620"/>
                  </a:lnTo>
                  <a:lnTo>
                    <a:pt x="16763" y="4572"/>
                  </a:lnTo>
                  <a:lnTo>
                    <a:pt x="13715" y="1524"/>
                  </a:lnTo>
                  <a:close/>
                </a:path>
                <a:path w="18415" h="18414">
                  <a:moveTo>
                    <a:pt x="12191" y="0"/>
                  </a:moveTo>
                  <a:lnTo>
                    <a:pt x="6095" y="0"/>
                  </a:lnTo>
                  <a:lnTo>
                    <a:pt x="4571" y="1524"/>
                  </a:lnTo>
                  <a:lnTo>
                    <a:pt x="12191" y="1524"/>
                  </a:lnTo>
                  <a:lnTo>
                    <a:pt x="12191" y="0"/>
                  </a:lnTo>
                  <a:close/>
                </a:path>
              </a:pathLst>
            </a:custGeom>
            <a:solidFill>
              <a:srgbClr val="0000FF"/>
            </a:solidFill>
          </p:spPr>
          <p:txBody>
            <a:bodyPr wrap="square" lIns="0" tIns="0" rIns="0" bIns="0" rtlCol="0"/>
            <a:lstStyle/>
            <a:p>
              <a:endParaRPr sz="1050"/>
            </a:p>
          </p:txBody>
        </p:sp>
        <p:sp>
          <p:nvSpPr>
            <p:cNvPr id="53" name="object 53"/>
            <p:cNvSpPr/>
            <p:nvPr/>
          </p:nvSpPr>
          <p:spPr>
            <a:xfrm>
              <a:off x="7755889" y="3807333"/>
              <a:ext cx="17145" cy="17145"/>
            </a:xfrm>
            <a:custGeom>
              <a:avLst/>
              <a:gdLst/>
              <a:ahLst/>
              <a:cxnLst/>
              <a:rect l="l" t="t" r="r" b="b"/>
              <a:pathLst>
                <a:path w="17145" h="17145">
                  <a:moveTo>
                    <a:pt x="9143" y="15240"/>
                  </a:moveTo>
                  <a:lnTo>
                    <a:pt x="7619" y="15240"/>
                  </a:lnTo>
                  <a:lnTo>
                    <a:pt x="7619" y="16764"/>
                  </a:lnTo>
                  <a:lnTo>
                    <a:pt x="9143" y="16764"/>
                  </a:lnTo>
                  <a:lnTo>
                    <a:pt x="9143" y="15240"/>
                  </a:lnTo>
                  <a:close/>
                </a:path>
                <a:path w="17145" h="17145">
                  <a:moveTo>
                    <a:pt x="13715" y="13716"/>
                  </a:moveTo>
                  <a:lnTo>
                    <a:pt x="3048" y="13716"/>
                  </a:lnTo>
                  <a:lnTo>
                    <a:pt x="4571" y="15240"/>
                  </a:lnTo>
                  <a:lnTo>
                    <a:pt x="13715" y="15240"/>
                  </a:lnTo>
                  <a:lnTo>
                    <a:pt x="13715" y="13716"/>
                  </a:lnTo>
                  <a:close/>
                </a:path>
                <a:path w="17145" h="17145">
                  <a:moveTo>
                    <a:pt x="15239" y="10668"/>
                  </a:moveTo>
                  <a:lnTo>
                    <a:pt x="1524" y="10668"/>
                  </a:lnTo>
                  <a:lnTo>
                    <a:pt x="1524" y="13716"/>
                  </a:lnTo>
                  <a:lnTo>
                    <a:pt x="15239" y="13716"/>
                  </a:lnTo>
                  <a:lnTo>
                    <a:pt x="15239" y="10668"/>
                  </a:lnTo>
                  <a:close/>
                </a:path>
                <a:path w="17145" h="17145">
                  <a:moveTo>
                    <a:pt x="16763" y="4572"/>
                  </a:moveTo>
                  <a:lnTo>
                    <a:pt x="0" y="4572"/>
                  </a:lnTo>
                  <a:lnTo>
                    <a:pt x="0" y="10668"/>
                  </a:lnTo>
                  <a:lnTo>
                    <a:pt x="16763" y="10668"/>
                  </a:lnTo>
                  <a:lnTo>
                    <a:pt x="16763" y="4572"/>
                  </a:lnTo>
                  <a:close/>
                </a:path>
                <a:path w="17145" h="17145">
                  <a:moveTo>
                    <a:pt x="15239" y="1524"/>
                  </a:moveTo>
                  <a:lnTo>
                    <a:pt x="3048" y="1524"/>
                  </a:lnTo>
                  <a:lnTo>
                    <a:pt x="1524" y="3048"/>
                  </a:lnTo>
                  <a:lnTo>
                    <a:pt x="1524" y="4572"/>
                  </a:lnTo>
                  <a:lnTo>
                    <a:pt x="15239" y="4572"/>
                  </a:lnTo>
                  <a:lnTo>
                    <a:pt x="15239" y="1524"/>
                  </a:lnTo>
                  <a:close/>
                </a:path>
                <a:path w="17145" h="17145">
                  <a:moveTo>
                    <a:pt x="12191" y="0"/>
                  </a:moveTo>
                  <a:lnTo>
                    <a:pt x="4571" y="0"/>
                  </a:lnTo>
                  <a:lnTo>
                    <a:pt x="4571" y="1524"/>
                  </a:lnTo>
                  <a:lnTo>
                    <a:pt x="13715" y="1524"/>
                  </a:lnTo>
                  <a:lnTo>
                    <a:pt x="12191" y="0"/>
                  </a:lnTo>
                  <a:close/>
                </a:path>
              </a:pathLst>
            </a:custGeom>
            <a:solidFill>
              <a:srgbClr val="B1FFFF"/>
            </a:solidFill>
          </p:spPr>
          <p:txBody>
            <a:bodyPr wrap="square" lIns="0" tIns="0" rIns="0" bIns="0" rtlCol="0"/>
            <a:lstStyle/>
            <a:p>
              <a:endParaRPr sz="1050"/>
            </a:p>
          </p:txBody>
        </p:sp>
        <p:sp>
          <p:nvSpPr>
            <p:cNvPr id="54" name="object 54"/>
            <p:cNvSpPr/>
            <p:nvPr/>
          </p:nvSpPr>
          <p:spPr>
            <a:xfrm>
              <a:off x="7152513" y="3641090"/>
              <a:ext cx="514350" cy="1270"/>
            </a:xfrm>
            <a:custGeom>
              <a:avLst/>
              <a:gdLst/>
              <a:ahLst/>
              <a:cxnLst/>
              <a:rect l="l" t="t" r="r" b="b"/>
              <a:pathLst>
                <a:path w="514350" h="1270">
                  <a:moveTo>
                    <a:pt x="514095" y="0"/>
                  </a:moveTo>
                  <a:lnTo>
                    <a:pt x="0" y="1270"/>
                  </a:lnTo>
                </a:path>
              </a:pathLst>
            </a:custGeom>
            <a:ln w="20637">
              <a:solidFill>
                <a:srgbClr val="FF0000"/>
              </a:solidFill>
              <a:prstDash val="dot"/>
            </a:ln>
          </p:spPr>
          <p:txBody>
            <a:bodyPr wrap="square" lIns="0" tIns="0" rIns="0" bIns="0" rtlCol="0"/>
            <a:lstStyle/>
            <a:p>
              <a:endParaRPr sz="1050"/>
            </a:p>
          </p:txBody>
        </p:sp>
        <p:sp>
          <p:nvSpPr>
            <p:cNvPr id="55" name="object 55"/>
            <p:cNvSpPr/>
            <p:nvPr/>
          </p:nvSpPr>
          <p:spPr>
            <a:xfrm>
              <a:off x="7661021" y="3607181"/>
              <a:ext cx="46355" cy="70485"/>
            </a:xfrm>
            <a:custGeom>
              <a:avLst/>
              <a:gdLst/>
              <a:ahLst/>
              <a:cxnLst/>
              <a:rect l="l" t="t" r="r" b="b"/>
              <a:pathLst>
                <a:path w="46354" h="70485">
                  <a:moveTo>
                    <a:pt x="0" y="0"/>
                  </a:moveTo>
                  <a:lnTo>
                    <a:pt x="0" y="70231"/>
                  </a:lnTo>
                  <a:lnTo>
                    <a:pt x="45974" y="37592"/>
                  </a:lnTo>
                  <a:lnTo>
                    <a:pt x="0" y="0"/>
                  </a:lnTo>
                  <a:close/>
                </a:path>
              </a:pathLst>
            </a:custGeom>
            <a:solidFill>
              <a:srgbClr val="FF0000"/>
            </a:solidFill>
          </p:spPr>
          <p:txBody>
            <a:bodyPr wrap="square" lIns="0" tIns="0" rIns="0" bIns="0" rtlCol="0"/>
            <a:lstStyle/>
            <a:p>
              <a:endParaRPr sz="1050"/>
            </a:p>
          </p:txBody>
        </p:sp>
        <p:sp>
          <p:nvSpPr>
            <p:cNvPr id="56" name="object 56"/>
            <p:cNvSpPr/>
            <p:nvPr/>
          </p:nvSpPr>
          <p:spPr>
            <a:xfrm>
              <a:off x="7661021" y="3607181"/>
              <a:ext cx="46355" cy="70485"/>
            </a:xfrm>
            <a:custGeom>
              <a:avLst/>
              <a:gdLst/>
              <a:ahLst/>
              <a:cxnLst/>
              <a:rect l="l" t="t" r="r" b="b"/>
              <a:pathLst>
                <a:path w="46354" h="70485">
                  <a:moveTo>
                    <a:pt x="0" y="70231"/>
                  </a:moveTo>
                  <a:lnTo>
                    <a:pt x="45974" y="37592"/>
                  </a:lnTo>
                  <a:lnTo>
                    <a:pt x="0" y="0"/>
                  </a:lnTo>
                  <a:lnTo>
                    <a:pt x="0" y="70231"/>
                  </a:lnTo>
                  <a:close/>
                </a:path>
              </a:pathLst>
            </a:custGeom>
            <a:ln w="9525">
              <a:solidFill>
                <a:srgbClr val="FF0000"/>
              </a:solidFill>
              <a:prstDash val="dot"/>
            </a:ln>
          </p:spPr>
          <p:txBody>
            <a:bodyPr wrap="square" lIns="0" tIns="0" rIns="0" bIns="0" rtlCol="0"/>
            <a:lstStyle/>
            <a:p>
              <a:endParaRPr sz="1050"/>
            </a:p>
          </p:txBody>
        </p:sp>
        <p:pic>
          <p:nvPicPr>
            <p:cNvPr id="57" name="object 57"/>
            <p:cNvPicPr/>
            <p:nvPr/>
          </p:nvPicPr>
          <p:blipFill>
            <a:blip r:embed="rId5" cstate="print"/>
            <a:stretch>
              <a:fillRect/>
            </a:stretch>
          </p:blipFill>
          <p:spPr>
            <a:xfrm>
              <a:off x="7100379" y="3625945"/>
              <a:ext cx="98171" cy="329787"/>
            </a:xfrm>
            <a:prstGeom prst="rect">
              <a:avLst/>
            </a:prstGeom>
          </p:spPr>
        </p:pic>
        <p:sp>
          <p:nvSpPr>
            <p:cNvPr id="58" name="object 58"/>
            <p:cNvSpPr/>
            <p:nvPr/>
          </p:nvSpPr>
          <p:spPr>
            <a:xfrm>
              <a:off x="6683629" y="3640836"/>
              <a:ext cx="454025" cy="0"/>
            </a:xfrm>
            <a:custGeom>
              <a:avLst/>
              <a:gdLst/>
              <a:ahLst/>
              <a:cxnLst/>
              <a:rect l="l" t="t" r="r" b="b"/>
              <a:pathLst>
                <a:path w="454025">
                  <a:moveTo>
                    <a:pt x="453644" y="0"/>
                  </a:moveTo>
                  <a:lnTo>
                    <a:pt x="0" y="0"/>
                  </a:lnTo>
                </a:path>
              </a:pathLst>
            </a:custGeom>
            <a:ln w="12700">
              <a:solidFill>
                <a:srgbClr val="C0504D"/>
              </a:solidFill>
            </a:ln>
          </p:spPr>
          <p:txBody>
            <a:bodyPr wrap="square" lIns="0" tIns="0" rIns="0" bIns="0" rtlCol="0"/>
            <a:lstStyle/>
            <a:p>
              <a:endParaRPr sz="1050"/>
            </a:p>
          </p:txBody>
        </p:sp>
        <p:sp>
          <p:nvSpPr>
            <p:cNvPr id="59" name="object 59"/>
            <p:cNvSpPr/>
            <p:nvPr/>
          </p:nvSpPr>
          <p:spPr>
            <a:xfrm>
              <a:off x="6477000" y="1509395"/>
              <a:ext cx="553085" cy="459740"/>
            </a:xfrm>
            <a:custGeom>
              <a:avLst/>
              <a:gdLst/>
              <a:ahLst/>
              <a:cxnLst/>
              <a:rect l="l" t="t" r="r" b="b"/>
              <a:pathLst>
                <a:path w="553084" h="459739">
                  <a:moveTo>
                    <a:pt x="365125" y="0"/>
                  </a:moveTo>
                  <a:lnTo>
                    <a:pt x="336296" y="0"/>
                  </a:lnTo>
                  <a:lnTo>
                    <a:pt x="326135" y="5841"/>
                  </a:lnTo>
                  <a:lnTo>
                    <a:pt x="321818" y="10159"/>
                  </a:lnTo>
                  <a:lnTo>
                    <a:pt x="311784" y="16001"/>
                  </a:lnTo>
                  <a:lnTo>
                    <a:pt x="301625" y="26034"/>
                  </a:lnTo>
                  <a:lnTo>
                    <a:pt x="291592" y="30352"/>
                  </a:lnTo>
                  <a:lnTo>
                    <a:pt x="281431" y="40512"/>
                  </a:lnTo>
                  <a:lnTo>
                    <a:pt x="277114" y="50672"/>
                  </a:lnTo>
                  <a:lnTo>
                    <a:pt x="267080" y="40512"/>
                  </a:lnTo>
                  <a:lnTo>
                    <a:pt x="262635" y="30352"/>
                  </a:lnTo>
                  <a:lnTo>
                    <a:pt x="252602" y="26034"/>
                  </a:lnTo>
                  <a:lnTo>
                    <a:pt x="242443" y="16001"/>
                  </a:lnTo>
                  <a:lnTo>
                    <a:pt x="232409" y="10159"/>
                  </a:lnTo>
                  <a:lnTo>
                    <a:pt x="222250" y="5841"/>
                  </a:lnTo>
                  <a:lnTo>
                    <a:pt x="212217" y="0"/>
                  </a:lnTo>
                  <a:lnTo>
                    <a:pt x="183260" y="0"/>
                  </a:lnTo>
                  <a:lnTo>
                    <a:pt x="173227" y="5841"/>
                  </a:lnTo>
                  <a:lnTo>
                    <a:pt x="163068" y="5841"/>
                  </a:lnTo>
                  <a:lnTo>
                    <a:pt x="153034" y="10159"/>
                  </a:lnTo>
                  <a:lnTo>
                    <a:pt x="142875" y="16001"/>
                  </a:lnTo>
                  <a:lnTo>
                    <a:pt x="138556" y="26034"/>
                  </a:lnTo>
                  <a:lnTo>
                    <a:pt x="128397" y="34670"/>
                  </a:lnTo>
                  <a:lnTo>
                    <a:pt x="118364" y="40512"/>
                  </a:lnTo>
                  <a:lnTo>
                    <a:pt x="114046" y="54990"/>
                  </a:lnTo>
                  <a:lnTo>
                    <a:pt x="103885" y="65024"/>
                  </a:lnTo>
                  <a:lnTo>
                    <a:pt x="99568" y="75183"/>
                  </a:lnTo>
                  <a:lnTo>
                    <a:pt x="89534" y="89662"/>
                  </a:lnTo>
                  <a:lnTo>
                    <a:pt x="83693" y="104012"/>
                  </a:lnTo>
                  <a:lnTo>
                    <a:pt x="79375" y="118490"/>
                  </a:lnTo>
                  <a:lnTo>
                    <a:pt x="75056" y="118490"/>
                  </a:lnTo>
                  <a:lnTo>
                    <a:pt x="64897" y="114172"/>
                  </a:lnTo>
                  <a:lnTo>
                    <a:pt x="59181" y="114172"/>
                  </a:lnTo>
                  <a:lnTo>
                    <a:pt x="54864" y="118490"/>
                  </a:lnTo>
                  <a:lnTo>
                    <a:pt x="44703" y="118490"/>
                  </a:lnTo>
                  <a:lnTo>
                    <a:pt x="40385" y="124332"/>
                  </a:lnTo>
                  <a:lnTo>
                    <a:pt x="34671" y="128650"/>
                  </a:lnTo>
                  <a:lnTo>
                    <a:pt x="24511" y="134365"/>
                  </a:lnTo>
                  <a:lnTo>
                    <a:pt x="20192" y="143001"/>
                  </a:lnTo>
                  <a:lnTo>
                    <a:pt x="15875" y="153162"/>
                  </a:lnTo>
                  <a:lnTo>
                    <a:pt x="10160" y="163321"/>
                  </a:lnTo>
                  <a:lnTo>
                    <a:pt x="10160" y="173354"/>
                  </a:lnTo>
                  <a:lnTo>
                    <a:pt x="5714" y="183514"/>
                  </a:lnTo>
                  <a:lnTo>
                    <a:pt x="0" y="193547"/>
                  </a:lnTo>
                  <a:lnTo>
                    <a:pt x="0" y="267207"/>
                  </a:lnTo>
                  <a:lnTo>
                    <a:pt x="5714" y="277367"/>
                  </a:lnTo>
                  <a:lnTo>
                    <a:pt x="10160" y="286003"/>
                  </a:lnTo>
                  <a:lnTo>
                    <a:pt x="10160" y="301878"/>
                  </a:lnTo>
                  <a:lnTo>
                    <a:pt x="15875" y="306196"/>
                  </a:lnTo>
                  <a:lnTo>
                    <a:pt x="24511" y="326516"/>
                  </a:lnTo>
                  <a:lnTo>
                    <a:pt x="34671" y="330834"/>
                  </a:lnTo>
                  <a:lnTo>
                    <a:pt x="44703" y="340867"/>
                  </a:lnTo>
                  <a:lnTo>
                    <a:pt x="54864" y="345313"/>
                  </a:lnTo>
                  <a:lnTo>
                    <a:pt x="75056" y="345313"/>
                  </a:lnTo>
                  <a:lnTo>
                    <a:pt x="79375" y="340867"/>
                  </a:lnTo>
                  <a:lnTo>
                    <a:pt x="83693" y="355345"/>
                  </a:lnTo>
                  <a:lnTo>
                    <a:pt x="89534" y="371220"/>
                  </a:lnTo>
                  <a:lnTo>
                    <a:pt x="99568" y="385699"/>
                  </a:lnTo>
                  <a:lnTo>
                    <a:pt x="103885" y="395858"/>
                  </a:lnTo>
                  <a:lnTo>
                    <a:pt x="114046" y="410209"/>
                  </a:lnTo>
                  <a:lnTo>
                    <a:pt x="118364" y="420369"/>
                  </a:lnTo>
                  <a:lnTo>
                    <a:pt x="128397" y="429005"/>
                  </a:lnTo>
                  <a:lnTo>
                    <a:pt x="138556" y="434847"/>
                  </a:lnTo>
                  <a:lnTo>
                    <a:pt x="142875" y="444880"/>
                  </a:lnTo>
                  <a:lnTo>
                    <a:pt x="153034" y="449199"/>
                  </a:lnTo>
                  <a:lnTo>
                    <a:pt x="163068" y="455040"/>
                  </a:lnTo>
                  <a:lnTo>
                    <a:pt x="173227" y="459358"/>
                  </a:lnTo>
                  <a:lnTo>
                    <a:pt x="212217" y="459358"/>
                  </a:lnTo>
                  <a:lnTo>
                    <a:pt x="222250" y="455040"/>
                  </a:lnTo>
                  <a:lnTo>
                    <a:pt x="232409" y="449199"/>
                  </a:lnTo>
                  <a:lnTo>
                    <a:pt x="242443" y="444880"/>
                  </a:lnTo>
                  <a:lnTo>
                    <a:pt x="252602" y="439165"/>
                  </a:lnTo>
                  <a:lnTo>
                    <a:pt x="262635" y="429005"/>
                  </a:lnTo>
                  <a:lnTo>
                    <a:pt x="267080" y="420369"/>
                  </a:lnTo>
                  <a:lnTo>
                    <a:pt x="277114" y="410209"/>
                  </a:lnTo>
                  <a:lnTo>
                    <a:pt x="281431" y="420369"/>
                  </a:lnTo>
                  <a:lnTo>
                    <a:pt x="291592" y="429005"/>
                  </a:lnTo>
                  <a:lnTo>
                    <a:pt x="301625" y="439165"/>
                  </a:lnTo>
                  <a:lnTo>
                    <a:pt x="311784" y="444880"/>
                  </a:lnTo>
                  <a:lnTo>
                    <a:pt x="321818" y="449199"/>
                  </a:lnTo>
                  <a:lnTo>
                    <a:pt x="326135" y="455040"/>
                  </a:lnTo>
                  <a:lnTo>
                    <a:pt x="336296" y="459358"/>
                  </a:lnTo>
                  <a:lnTo>
                    <a:pt x="375284" y="459358"/>
                  </a:lnTo>
                  <a:lnTo>
                    <a:pt x="385318" y="455040"/>
                  </a:lnTo>
                  <a:lnTo>
                    <a:pt x="395477" y="449199"/>
                  </a:lnTo>
                  <a:lnTo>
                    <a:pt x="405638" y="444880"/>
                  </a:lnTo>
                  <a:lnTo>
                    <a:pt x="414274" y="434847"/>
                  </a:lnTo>
                  <a:lnTo>
                    <a:pt x="424306" y="429005"/>
                  </a:lnTo>
                  <a:lnTo>
                    <a:pt x="430149" y="420369"/>
                  </a:lnTo>
                  <a:lnTo>
                    <a:pt x="440181" y="410209"/>
                  </a:lnTo>
                  <a:lnTo>
                    <a:pt x="448945" y="395858"/>
                  </a:lnTo>
                  <a:lnTo>
                    <a:pt x="454659" y="385699"/>
                  </a:lnTo>
                  <a:lnTo>
                    <a:pt x="458977" y="371220"/>
                  </a:lnTo>
                  <a:lnTo>
                    <a:pt x="464820" y="355345"/>
                  </a:lnTo>
                  <a:lnTo>
                    <a:pt x="469138" y="340867"/>
                  </a:lnTo>
                  <a:lnTo>
                    <a:pt x="479171" y="345313"/>
                  </a:lnTo>
                  <a:lnTo>
                    <a:pt x="499364" y="345313"/>
                  </a:lnTo>
                  <a:lnTo>
                    <a:pt x="503681" y="340867"/>
                  </a:lnTo>
                  <a:lnTo>
                    <a:pt x="513842" y="336550"/>
                  </a:lnTo>
                  <a:lnTo>
                    <a:pt x="518159" y="330834"/>
                  </a:lnTo>
                  <a:lnTo>
                    <a:pt x="524001" y="326516"/>
                  </a:lnTo>
                  <a:lnTo>
                    <a:pt x="528320" y="316356"/>
                  </a:lnTo>
                  <a:lnTo>
                    <a:pt x="534034" y="306196"/>
                  </a:lnTo>
                  <a:lnTo>
                    <a:pt x="538352" y="301878"/>
                  </a:lnTo>
                  <a:lnTo>
                    <a:pt x="542671" y="286003"/>
                  </a:lnTo>
                  <a:lnTo>
                    <a:pt x="548513" y="277367"/>
                  </a:lnTo>
                  <a:lnTo>
                    <a:pt x="548513" y="267207"/>
                  </a:lnTo>
                  <a:lnTo>
                    <a:pt x="552830" y="257175"/>
                  </a:lnTo>
                  <a:lnTo>
                    <a:pt x="552830" y="208025"/>
                  </a:lnTo>
                  <a:lnTo>
                    <a:pt x="548513" y="193547"/>
                  </a:lnTo>
                  <a:lnTo>
                    <a:pt x="548513" y="183514"/>
                  </a:lnTo>
                  <a:lnTo>
                    <a:pt x="542671" y="173354"/>
                  </a:lnTo>
                  <a:lnTo>
                    <a:pt x="534034" y="153162"/>
                  </a:lnTo>
                  <a:lnTo>
                    <a:pt x="528320" y="143001"/>
                  </a:lnTo>
                  <a:lnTo>
                    <a:pt x="524001" y="134365"/>
                  </a:lnTo>
                  <a:lnTo>
                    <a:pt x="513842" y="124332"/>
                  </a:lnTo>
                  <a:lnTo>
                    <a:pt x="503681" y="118490"/>
                  </a:lnTo>
                  <a:lnTo>
                    <a:pt x="499364" y="118490"/>
                  </a:lnTo>
                  <a:lnTo>
                    <a:pt x="493649" y="114172"/>
                  </a:lnTo>
                  <a:lnTo>
                    <a:pt x="483489" y="114172"/>
                  </a:lnTo>
                  <a:lnTo>
                    <a:pt x="479171" y="118490"/>
                  </a:lnTo>
                  <a:lnTo>
                    <a:pt x="469138" y="118490"/>
                  </a:lnTo>
                  <a:lnTo>
                    <a:pt x="464820" y="104012"/>
                  </a:lnTo>
                  <a:lnTo>
                    <a:pt x="458977" y="89662"/>
                  </a:lnTo>
                  <a:lnTo>
                    <a:pt x="454659" y="75183"/>
                  </a:lnTo>
                  <a:lnTo>
                    <a:pt x="448945" y="65024"/>
                  </a:lnTo>
                  <a:lnTo>
                    <a:pt x="440181" y="54990"/>
                  </a:lnTo>
                  <a:lnTo>
                    <a:pt x="430149" y="40512"/>
                  </a:lnTo>
                  <a:lnTo>
                    <a:pt x="424306" y="34670"/>
                  </a:lnTo>
                  <a:lnTo>
                    <a:pt x="414274" y="26034"/>
                  </a:lnTo>
                  <a:lnTo>
                    <a:pt x="405638" y="16001"/>
                  </a:lnTo>
                  <a:lnTo>
                    <a:pt x="395477" y="10159"/>
                  </a:lnTo>
                  <a:lnTo>
                    <a:pt x="385318" y="5841"/>
                  </a:lnTo>
                  <a:lnTo>
                    <a:pt x="375284" y="5841"/>
                  </a:lnTo>
                  <a:lnTo>
                    <a:pt x="365125" y="0"/>
                  </a:lnTo>
                  <a:close/>
                </a:path>
              </a:pathLst>
            </a:custGeom>
            <a:solidFill>
              <a:srgbClr val="CCEBFF"/>
            </a:solidFill>
          </p:spPr>
          <p:txBody>
            <a:bodyPr wrap="square" lIns="0" tIns="0" rIns="0" bIns="0" rtlCol="0"/>
            <a:lstStyle/>
            <a:p>
              <a:endParaRPr sz="1050"/>
            </a:p>
          </p:txBody>
        </p:sp>
        <p:sp>
          <p:nvSpPr>
            <p:cNvPr id="60" name="object 60"/>
            <p:cNvSpPr/>
            <p:nvPr/>
          </p:nvSpPr>
          <p:spPr>
            <a:xfrm>
              <a:off x="6477000" y="1509395"/>
              <a:ext cx="553085" cy="459740"/>
            </a:xfrm>
            <a:custGeom>
              <a:avLst/>
              <a:gdLst/>
              <a:ahLst/>
              <a:cxnLst/>
              <a:rect l="l" t="t" r="r" b="b"/>
              <a:pathLst>
                <a:path w="553084" h="459739">
                  <a:moveTo>
                    <a:pt x="79375" y="340867"/>
                  </a:moveTo>
                  <a:lnTo>
                    <a:pt x="83693" y="355345"/>
                  </a:lnTo>
                  <a:lnTo>
                    <a:pt x="89534" y="371220"/>
                  </a:lnTo>
                  <a:lnTo>
                    <a:pt x="99568" y="385699"/>
                  </a:lnTo>
                  <a:lnTo>
                    <a:pt x="103885" y="395858"/>
                  </a:lnTo>
                  <a:lnTo>
                    <a:pt x="114046" y="410209"/>
                  </a:lnTo>
                  <a:lnTo>
                    <a:pt x="118364" y="420369"/>
                  </a:lnTo>
                  <a:lnTo>
                    <a:pt x="128397" y="429005"/>
                  </a:lnTo>
                  <a:lnTo>
                    <a:pt x="138556" y="434847"/>
                  </a:lnTo>
                  <a:lnTo>
                    <a:pt x="142875" y="444880"/>
                  </a:lnTo>
                  <a:lnTo>
                    <a:pt x="153034" y="449199"/>
                  </a:lnTo>
                  <a:lnTo>
                    <a:pt x="163068" y="455040"/>
                  </a:lnTo>
                  <a:lnTo>
                    <a:pt x="173227" y="459358"/>
                  </a:lnTo>
                  <a:lnTo>
                    <a:pt x="183260" y="459358"/>
                  </a:lnTo>
                  <a:lnTo>
                    <a:pt x="193421" y="459358"/>
                  </a:lnTo>
                  <a:lnTo>
                    <a:pt x="202056" y="459358"/>
                  </a:lnTo>
                  <a:lnTo>
                    <a:pt x="212217" y="459358"/>
                  </a:lnTo>
                  <a:lnTo>
                    <a:pt x="222250" y="455040"/>
                  </a:lnTo>
                  <a:lnTo>
                    <a:pt x="232409" y="449199"/>
                  </a:lnTo>
                  <a:lnTo>
                    <a:pt x="242443" y="444880"/>
                  </a:lnTo>
                  <a:lnTo>
                    <a:pt x="252602" y="439165"/>
                  </a:lnTo>
                  <a:lnTo>
                    <a:pt x="262635" y="429005"/>
                  </a:lnTo>
                  <a:lnTo>
                    <a:pt x="267080" y="420369"/>
                  </a:lnTo>
                  <a:lnTo>
                    <a:pt x="277114" y="410209"/>
                  </a:lnTo>
                  <a:lnTo>
                    <a:pt x="281431" y="420369"/>
                  </a:lnTo>
                  <a:lnTo>
                    <a:pt x="291592" y="429005"/>
                  </a:lnTo>
                  <a:lnTo>
                    <a:pt x="301625" y="439165"/>
                  </a:lnTo>
                  <a:lnTo>
                    <a:pt x="311784" y="444880"/>
                  </a:lnTo>
                  <a:lnTo>
                    <a:pt x="321818" y="449199"/>
                  </a:lnTo>
                  <a:lnTo>
                    <a:pt x="326135" y="455040"/>
                  </a:lnTo>
                  <a:lnTo>
                    <a:pt x="336296" y="459358"/>
                  </a:lnTo>
                  <a:lnTo>
                    <a:pt x="346455" y="459358"/>
                  </a:lnTo>
                  <a:lnTo>
                    <a:pt x="355092" y="459358"/>
                  </a:lnTo>
                  <a:lnTo>
                    <a:pt x="365125" y="459358"/>
                  </a:lnTo>
                  <a:lnTo>
                    <a:pt x="375284" y="459358"/>
                  </a:lnTo>
                  <a:lnTo>
                    <a:pt x="385318" y="455040"/>
                  </a:lnTo>
                  <a:lnTo>
                    <a:pt x="395477" y="449199"/>
                  </a:lnTo>
                  <a:lnTo>
                    <a:pt x="405638" y="444880"/>
                  </a:lnTo>
                  <a:lnTo>
                    <a:pt x="414274" y="434847"/>
                  </a:lnTo>
                  <a:lnTo>
                    <a:pt x="424306" y="429005"/>
                  </a:lnTo>
                  <a:lnTo>
                    <a:pt x="430149" y="420369"/>
                  </a:lnTo>
                  <a:lnTo>
                    <a:pt x="440181" y="410209"/>
                  </a:lnTo>
                  <a:lnTo>
                    <a:pt x="448945" y="395858"/>
                  </a:lnTo>
                  <a:lnTo>
                    <a:pt x="454659" y="385699"/>
                  </a:lnTo>
                  <a:lnTo>
                    <a:pt x="458977" y="371220"/>
                  </a:lnTo>
                  <a:lnTo>
                    <a:pt x="464820" y="355345"/>
                  </a:lnTo>
                  <a:lnTo>
                    <a:pt x="469138" y="340867"/>
                  </a:lnTo>
                  <a:lnTo>
                    <a:pt x="479171" y="345313"/>
                  </a:lnTo>
                  <a:lnTo>
                    <a:pt x="483489" y="345313"/>
                  </a:lnTo>
                  <a:lnTo>
                    <a:pt x="493649" y="345313"/>
                  </a:lnTo>
                  <a:lnTo>
                    <a:pt x="499364" y="345313"/>
                  </a:lnTo>
                  <a:lnTo>
                    <a:pt x="503681" y="340867"/>
                  </a:lnTo>
                  <a:lnTo>
                    <a:pt x="513842" y="336550"/>
                  </a:lnTo>
                  <a:lnTo>
                    <a:pt x="518159" y="330834"/>
                  </a:lnTo>
                  <a:lnTo>
                    <a:pt x="524001" y="326516"/>
                  </a:lnTo>
                  <a:lnTo>
                    <a:pt x="528320" y="316356"/>
                  </a:lnTo>
                  <a:lnTo>
                    <a:pt x="534034" y="306196"/>
                  </a:lnTo>
                  <a:lnTo>
                    <a:pt x="538352" y="301878"/>
                  </a:lnTo>
                  <a:lnTo>
                    <a:pt x="542671" y="286003"/>
                  </a:lnTo>
                  <a:lnTo>
                    <a:pt x="548513" y="277367"/>
                  </a:lnTo>
                  <a:lnTo>
                    <a:pt x="548513" y="267207"/>
                  </a:lnTo>
                  <a:lnTo>
                    <a:pt x="552830" y="257175"/>
                  </a:lnTo>
                  <a:lnTo>
                    <a:pt x="552830" y="242696"/>
                  </a:lnTo>
                  <a:lnTo>
                    <a:pt x="552830" y="232537"/>
                  </a:lnTo>
                  <a:lnTo>
                    <a:pt x="552830" y="218185"/>
                  </a:lnTo>
                  <a:lnTo>
                    <a:pt x="552830" y="208025"/>
                  </a:lnTo>
                  <a:lnTo>
                    <a:pt x="548513" y="193547"/>
                  </a:lnTo>
                  <a:lnTo>
                    <a:pt x="548513" y="183514"/>
                  </a:lnTo>
                  <a:lnTo>
                    <a:pt x="542671" y="173354"/>
                  </a:lnTo>
                  <a:lnTo>
                    <a:pt x="538352" y="163321"/>
                  </a:lnTo>
                  <a:lnTo>
                    <a:pt x="534034" y="153162"/>
                  </a:lnTo>
                  <a:lnTo>
                    <a:pt x="528320" y="143001"/>
                  </a:lnTo>
                  <a:lnTo>
                    <a:pt x="524001" y="134365"/>
                  </a:lnTo>
                  <a:lnTo>
                    <a:pt x="518159" y="128650"/>
                  </a:lnTo>
                  <a:lnTo>
                    <a:pt x="513842" y="124332"/>
                  </a:lnTo>
                  <a:lnTo>
                    <a:pt x="503681" y="118490"/>
                  </a:lnTo>
                  <a:lnTo>
                    <a:pt x="499364" y="118490"/>
                  </a:lnTo>
                  <a:lnTo>
                    <a:pt x="493649" y="114172"/>
                  </a:lnTo>
                  <a:lnTo>
                    <a:pt x="483489" y="114172"/>
                  </a:lnTo>
                  <a:lnTo>
                    <a:pt x="479171" y="118490"/>
                  </a:lnTo>
                  <a:lnTo>
                    <a:pt x="469138" y="118490"/>
                  </a:lnTo>
                  <a:lnTo>
                    <a:pt x="464820" y="104012"/>
                  </a:lnTo>
                  <a:lnTo>
                    <a:pt x="458977" y="89662"/>
                  </a:lnTo>
                  <a:lnTo>
                    <a:pt x="454659" y="75183"/>
                  </a:lnTo>
                  <a:lnTo>
                    <a:pt x="448945" y="65024"/>
                  </a:lnTo>
                  <a:lnTo>
                    <a:pt x="440181" y="54990"/>
                  </a:lnTo>
                  <a:lnTo>
                    <a:pt x="430149" y="40512"/>
                  </a:lnTo>
                  <a:lnTo>
                    <a:pt x="424306" y="34670"/>
                  </a:lnTo>
                  <a:lnTo>
                    <a:pt x="414274" y="26034"/>
                  </a:lnTo>
                  <a:lnTo>
                    <a:pt x="405638" y="16001"/>
                  </a:lnTo>
                  <a:lnTo>
                    <a:pt x="395477" y="10159"/>
                  </a:lnTo>
                  <a:lnTo>
                    <a:pt x="385318" y="5841"/>
                  </a:lnTo>
                  <a:lnTo>
                    <a:pt x="375284" y="5841"/>
                  </a:lnTo>
                  <a:lnTo>
                    <a:pt x="365125" y="0"/>
                  </a:lnTo>
                  <a:lnTo>
                    <a:pt x="355092" y="0"/>
                  </a:lnTo>
                  <a:lnTo>
                    <a:pt x="346455" y="0"/>
                  </a:lnTo>
                  <a:lnTo>
                    <a:pt x="336296" y="0"/>
                  </a:lnTo>
                  <a:lnTo>
                    <a:pt x="326135" y="5841"/>
                  </a:lnTo>
                  <a:lnTo>
                    <a:pt x="321818" y="10159"/>
                  </a:lnTo>
                  <a:lnTo>
                    <a:pt x="311784" y="16001"/>
                  </a:lnTo>
                  <a:lnTo>
                    <a:pt x="301625" y="26034"/>
                  </a:lnTo>
                  <a:lnTo>
                    <a:pt x="291592" y="30352"/>
                  </a:lnTo>
                  <a:lnTo>
                    <a:pt x="281431" y="40512"/>
                  </a:lnTo>
                  <a:lnTo>
                    <a:pt x="277114" y="50672"/>
                  </a:lnTo>
                  <a:lnTo>
                    <a:pt x="267080" y="40512"/>
                  </a:lnTo>
                  <a:lnTo>
                    <a:pt x="262635" y="30352"/>
                  </a:lnTo>
                  <a:lnTo>
                    <a:pt x="252602" y="26034"/>
                  </a:lnTo>
                  <a:lnTo>
                    <a:pt x="242443" y="16001"/>
                  </a:lnTo>
                  <a:lnTo>
                    <a:pt x="232409" y="10159"/>
                  </a:lnTo>
                  <a:lnTo>
                    <a:pt x="222250" y="5841"/>
                  </a:lnTo>
                  <a:lnTo>
                    <a:pt x="212217" y="0"/>
                  </a:lnTo>
                  <a:lnTo>
                    <a:pt x="202056" y="0"/>
                  </a:lnTo>
                  <a:lnTo>
                    <a:pt x="193421" y="0"/>
                  </a:lnTo>
                  <a:lnTo>
                    <a:pt x="183260" y="0"/>
                  </a:lnTo>
                  <a:lnTo>
                    <a:pt x="173227" y="5841"/>
                  </a:lnTo>
                  <a:lnTo>
                    <a:pt x="163068" y="5841"/>
                  </a:lnTo>
                  <a:lnTo>
                    <a:pt x="153034" y="10159"/>
                  </a:lnTo>
                  <a:lnTo>
                    <a:pt x="142875" y="16001"/>
                  </a:lnTo>
                  <a:lnTo>
                    <a:pt x="138556" y="26034"/>
                  </a:lnTo>
                  <a:lnTo>
                    <a:pt x="128397" y="34670"/>
                  </a:lnTo>
                  <a:lnTo>
                    <a:pt x="118364" y="40512"/>
                  </a:lnTo>
                  <a:lnTo>
                    <a:pt x="114046" y="54990"/>
                  </a:lnTo>
                  <a:lnTo>
                    <a:pt x="103885" y="65024"/>
                  </a:lnTo>
                  <a:lnTo>
                    <a:pt x="99568" y="75183"/>
                  </a:lnTo>
                  <a:lnTo>
                    <a:pt x="89534" y="89662"/>
                  </a:lnTo>
                  <a:lnTo>
                    <a:pt x="83693" y="104012"/>
                  </a:lnTo>
                  <a:lnTo>
                    <a:pt x="79375" y="118490"/>
                  </a:lnTo>
                  <a:lnTo>
                    <a:pt x="75056" y="118490"/>
                  </a:lnTo>
                  <a:lnTo>
                    <a:pt x="64897" y="114172"/>
                  </a:lnTo>
                  <a:lnTo>
                    <a:pt x="59181" y="114172"/>
                  </a:lnTo>
                  <a:lnTo>
                    <a:pt x="54864" y="118490"/>
                  </a:lnTo>
                  <a:lnTo>
                    <a:pt x="44703" y="118490"/>
                  </a:lnTo>
                  <a:lnTo>
                    <a:pt x="40385" y="124332"/>
                  </a:lnTo>
                  <a:lnTo>
                    <a:pt x="34671" y="128650"/>
                  </a:lnTo>
                  <a:lnTo>
                    <a:pt x="24511" y="134365"/>
                  </a:lnTo>
                  <a:lnTo>
                    <a:pt x="20192" y="143001"/>
                  </a:lnTo>
                  <a:lnTo>
                    <a:pt x="15875" y="153162"/>
                  </a:lnTo>
                  <a:lnTo>
                    <a:pt x="10160" y="163321"/>
                  </a:lnTo>
                  <a:lnTo>
                    <a:pt x="10160" y="173354"/>
                  </a:lnTo>
                  <a:lnTo>
                    <a:pt x="5714" y="183514"/>
                  </a:lnTo>
                  <a:lnTo>
                    <a:pt x="0" y="193547"/>
                  </a:lnTo>
                  <a:lnTo>
                    <a:pt x="0" y="208025"/>
                  </a:lnTo>
                  <a:lnTo>
                    <a:pt x="0" y="267207"/>
                  </a:lnTo>
                  <a:lnTo>
                    <a:pt x="5714" y="277367"/>
                  </a:lnTo>
                  <a:lnTo>
                    <a:pt x="10160" y="286003"/>
                  </a:lnTo>
                  <a:lnTo>
                    <a:pt x="10160" y="301878"/>
                  </a:lnTo>
                  <a:lnTo>
                    <a:pt x="15875" y="306196"/>
                  </a:lnTo>
                  <a:lnTo>
                    <a:pt x="20192" y="316356"/>
                  </a:lnTo>
                  <a:lnTo>
                    <a:pt x="24511" y="326516"/>
                  </a:lnTo>
                  <a:lnTo>
                    <a:pt x="34671" y="330834"/>
                  </a:lnTo>
                  <a:lnTo>
                    <a:pt x="40385" y="336550"/>
                  </a:lnTo>
                  <a:lnTo>
                    <a:pt x="44703" y="340867"/>
                  </a:lnTo>
                  <a:lnTo>
                    <a:pt x="54864" y="345313"/>
                  </a:lnTo>
                  <a:lnTo>
                    <a:pt x="59181" y="345313"/>
                  </a:lnTo>
                  <a:lnTo>
                    <a:pt x="64897" y="345313"/>
                  </a:lnTo>
                  <a:lnTo>
                    <a:pt x="75056" y="345313"/>
                  </a:lnTo>
                  <a:lnTo>
                    <a:pt x="79375" y="340867"/>
                  </a:lnTo>
                  <a:close/>
                </a:path>
              </a:pathLst>
            </a:custGeom>
            <a:ln w="11113">
              <a:solidFill>
                <a:srgbClr val="0000FF"/>
              </a:solidFill>
            </a:ln>
          </p:spPr>
          <p:txBody>
            <a:bodyPr wrap="square" lIns="0" tIns="0" rIns="0" bIns="0" rtlCol="0"/>
            <a:lstStyle/>
            <a:p>
              <a:endParaRPr sz="1050"/>
            </a:p>
          </p:txBody>
        </p:sp>
        <p:sp>
          <p:nvSpPr>
            <p:cNvPr id="61" name="object 61"/>
            <p:cNvSpPr/>
            <p:nvPr/>
          </p:nvSpPr>
          <p:spPr>
            <a:xfrm>
              <a:off x="7301102" y="1515287"/>
              <a:ext cx="202565" cy="464184"/>
            </a:xfrm>
            <a:custGeom>
              <a:avLst/>
              <a:gdLst/>
              <a:ahLst/>
              <a:cxnLst/>
              <a:rect l="l" t="t" r="r" b="b"/>
              <a:pathLst>
                <a:path w="202565" h="464185">
                  <a:moveTo>
                    <a:pt x="202069" y="0"/>
                  </a:moveTo>
                  <a:lnTo>
                    <a:pt x="0" y="0"/>
                  </a:lnTo>
                  <a:lnTo>
                    <a:pt x="0" y="463626"/>
                  </a:lnTo>
                  <a:lnTo>
                    <a:pt x="202069" y="463626"/>
                  </a:lnTo>
                  <a:lnTo>
                    <a:pt x="202069" y="0"/>
                  </a:lnTo>
                  <a:close/>
                </a:path>
              </a:pathLst>
            </a:custGeom>
            <a:solidFill>
              <a:srgbClr val="0000FF"/>
            </a:solidFill>
          </p:spPr>
          <p:txBody>
            <a:bodyPr wrap="square" lIns="0" tIns="0" rIns="0" bIns="0" rtlCol="0"/>
            <a:lstStyle/>
            <a:p>
              <a:endParaRPr sz="1050"/>
            </a:p>
          </p:txBody>
        </p:sp>
        <p:sp>
          <p:nvSpPr>
            <p:cNvPr id="62" name="object 62"/>
            <p:cNvSpPr/>
            <p:nvPr/>
          </p:nvSpPr>
          <p:spPr>
            <a:xfrm>
              <a:off x="7309866" y="1523860"/>
              <a:ext cx="184785" cy="446405"/>
            </a:xfrm>
            <a:custGeom>
              <a:avLst/>
              <a:gdLst/>
              <a:ahLst/>
              <a:cxnLst/>
              <a:rect l="l" t="t" r="r" b="b"/>
              <a:pathLst>
                <a:path w="184784" h="446405">
                  <a:moveTo>
                    <a:pt x="184746" y="0"/>
                  </a:moveTo>
                  <a:lnTo>
                    <a:pt x="0" y="0"/>
                  </a:lnTo>
                  <a:lnTo>
                    <a:pt x="0" y="446290"/>
                  </a:lnTo>
                  <a:lnTo>
                    <a:pt x="184746" y="446290"/>
                  </a:lnTo>
                  <a:lnTo>
                    <a:pt x="184746" y="0"/>
                  </a:lnTo>
                  <a:close/>
                </a:path>
              </a:pathLst>
            </a:custGeom>
            <a:solidFill>
              <a:srgbClr val="DDDDDD"/>
            </a:solidFill>
          </p:spPr>
          <p:txBody>
            <a:bodyPr wrap="square" lIns="0" tIns="0" rIns="0" bIns="0" rtlCol="0"/>
            <a:lstStyle/>
            <a:p>
              <a:endParaRPr sz="1050"/>
            </a:p>
          </p:txBody>
        </p:sp>
        <p:sp>
          <p:nvSpPr>
            <p:cNvPr id="63" name="object 63"/>
            <p:cNvSpPr/>
            <p:nvPr/>
          </p:nvSpPr>
          <p:spPr>
            <a:xfrm>
              <a:off x="7344410" y="1557152"/>
              <a:ext cx="118745" cy="23495"/>
            </a:xfrm>
            <a:custGeom>
              <a:avLst/>
              <a:gdLst/>
              <a:ahLst/>
              <a:cxnLst/>
              <a:rect l="l" t="t" r="r" b="b"/>
              <a:pathLst>
                <a:path w="118745" h="23494">
                  <a:moveTo>
                    <a:pt x="118355" y="0"/>
                  </a:moveTo>
                  <a:lnTo>
                    <a:pt x="0" y="0"/>
                  </a:lnTo>
                  <a:lnTo>
                    <a:pt x="0" y="23108"/>
                  </a:lnTo>
                  <a:lnTo>
                    <a:pt x="118355" y="23108"/>
                  </a:lnTo>
                  <a:lnTo>
                    <a:pt x="118355" y="0"/>
                  </a:lnTo>
                  <a:close/>
                </a:path>
              </a:pathLst>
            </a:custGeom>
            <a:solidFill>
              <a:srgbClr val="0000FF"/>
            </a:solidFill>
          </p:spPr>
          <p:txBody>
            <a:bodyPr wrap="square" lIns="0" tIns="0" rIns="0" bIns="0" rtlCol="0"/>
            <a:lstStyle/>
            <a:p>
              <a:endParaRPr sz="1050"/>
            </a:p>
          </p:txBody>
        </p:sp>
        <p:sp>
          <p:nvSpPr>
            <p:cNvPr id="64" name="object 64"/>
            <p:cNvSpPr/>
            <p:nvPr/>
          </p:nvSpPr>
          <p:spPr>
            <a:xfrm>
              <a:off x="7351649" y="1560068"/>
              <a:ext cx="104139" cy="17780"/>
            </a:xfrm>
            <a:custGeom>
              <a:avLst/>
              <a:gdLst/>
              <a:ahLst/>
              <a:cxnLst/>
              <a:rect l="l" t="t" r="r" b="b"/>
              <a:pathLst>
                <a:path w="104140" h="17780">
                  <a:moveTo>
                    <a:pt x="63500" y="15875"/>
                  </a:moveTo>
                  <a:lnTo>
                    <a:pt x="38989" y="15875"/>
                  </a:lnTo>
                  <a:lnTo>
                    <a:pt x="40385" y="17272"/>
                  </a:lnTo>
                  <a:lnTo>
                    <a:pt x="62102" y="17272"/>
                  </a:lnTo>
                  <a:lnTo>
                    <a:pt x="63500" y="15875"/>
                  </a:lnTo>
                  <a:close/>
                </a:path>
                <a:path w="104140" h="17780">
                  <a:moveTo>
                    <a:pt x="69342" y="14351"/>
                  </a:moveTo>
                  <a:lnTo>
                    <a:pt x="33274" y="14351"/>
                  </a:lnTo>
                  <a:lnTo>
                    <a:pt x="34671" y="15875"/>
                  </a:lnTo>
                  <a:lnTo>
                    <a:pt x="67818" y="15875"/>
                  </a:lnTo>
                  <a:lnTo>
                    <a:pt x="69342" y="14351"/>
                  </a:lnTo>
                  <a:close/>
                </a:path>
                <a:path w="104140" h="17780">
                  <a:moveTo>
                    <a:pt x="73659" y="12954"/>
                  </a:moveTo>
                  <a:lnTo>
                    <a:pt x="30352" y="12954"/>
                  </a:lnTo>
                  <a:lnTo>
                    <a:pt x="30352" y="14351"/>
                  </a:lnTo>
                  <a:lnTo>
                    <a:pt x="72135" y="14351"/>
                  </a:lnTo>
                  <a:lnTo>
                    <a:pt x="73659" y="12954"/>
                  </a:lnTo>
                  <a:close/>
                </a:path>
                <a:path w="104140" h="17780">
                  <a:moveTo>
                    <a:pt x="103885" y="5715"/>
                  </a:moveTo>
                  <a:lnTo>
                    <a:pt x="0" y="5715"/>
                  </a:lnTo>
                  <a:lnTo>
                    <a:pt x="0" y="12954"/>
                  </a:lnTo>
                  <a:lnTo>
                    <a:pt x="103885" y="12954"/>
                  </a:lnTo>
                  <a:lnTo>
                    <a:pt x="103885" y="5715"/>
                  </a:lnTo>
                  <a:close/>
                </a:path>
                <a:path w="104140" h="17780">
                  <a:moveTo>
                    <a:pt x="73659" y="4318"/>
                  </a:moveTo>
                  <a:lnTo>
                    <a:pt x="28955" y="4318"/>
                  </a:lnTo>
                  <a:lnTo>
                    <a:pt x="28955" y="5715"/>
                  </a:lnTo>
                  <a:lnTo>
                    <a:pt x="75056" y="5715"/>
                  </a:lnTo>
                  <a:lnTo>
                    <a:pt x="73659" y="4318"/>
                  </a:lnTo>
                  <a:close/>
                </a:path>
                <a:path w="104140" h="17780">
                  <a:moveTo>
                    <a:pt x="70739" y="2794"/>
                  </a:moveTo>
                  <a:lnTo>
                    <a:pt x="31750" y="2794"/>
                  </a:lnTo>
                  <a:lnTo>
                    <a:pt x="31750" y="4318"/>
                  </a:lnTo>
                  <a:lnTo>
                    <a:pt x="72135" y="4318"/>
                  </a:lnTo>
                  <a:lnTo>
                    <a:pt x="70739" y="2794"/>
                  </a:lnTo>
                  <a:close/>
                </a:path>
                <a:path w="104140" h="17780">
                  <a:moveTo>
                    <a:pt x="66421" y="1397"/>
                  </a:moveTo>
                  <a:lnTo>
                    <a:pt x="36068" y="1397"/>
                  </a:lnTo>
                  <a:lnTo>
                    <a:pt x="34671" y="2794"/>
                  </a:lnTo>
                  <a:lnTo>
                    <a:pt x="67818" y="2794"/>
                  </a:lnTo>
                  <a:lnTo>
                    <a:pt x="66421" y="1397"/>
                  </a:lnTo>
                  <a:close/>
                </a:path>
                <a:path w="104140" h="17780">
                  <a:moveTo>
                    <a:pt x="60705" y="0"/>
                  </a:moveTo>
                  <a:lnTo>
                    <a:pt x="41909" y="0"/>
                  </a:lnTo>
                  <a:lnTo>
                    <a:pt x="40385" y="1397"/>
                  </a:lnTo>
                  <a:lnTo>
                    <a:pt x="62102" y="1397"/>
                  </a:lnTo>
                  <a:lnTo>
                    <a:pt x="60705" y="0"/>
                  </a:lnTo>
                  <a:close/>
                </a:path>
              </a:pathLst>
            </a:custGeom>
            <a:solidFill>
              <a:srgbClr val="DDDDDD"/>
            </a:solidFill>
          </p:spPr>
          <p:txBody>
            <a:bodyPr wrap="square" lIns="0" tIns="0" rIns="0" bIns="0" rtlCol="0"/>
            <a:lstStyle/>
            <a:p>
              <a:endParaRPr sz="1050"/>
            </a:p>
          </p:txBody>
        </p:sp>
        <p:sp>
          <p:nvSpPr>
            <p:cNvPr id="65" name="object 65"/>
            <p:cNvSpPr/>
            <p:nvPr/>
          </p:nvSpPr>
          <p:spPr>
            <a:xfrm>
              <a:off x="7458455" y="1617838"/>
              <a:ext cx="20320" cy="4445"/>
            </a:xfrm>
            <a:custGeom>
              <a:avLst/>
              <a:gdLst/>
              <a:ahLst/>
              <a:cxnLst/>
              <a:rect l="l" t="t" r="r" b="b"/>
              <a:pathLst>
                <a:path w="20320" h="4444">
                  <a:moveTo>
                    <a:pt x="20206" y="0"/>
                  </a:moveTo>
                  <a:lnTo>
                    <a:pt x="0" y="0"/>
                  </a:lnTo>
                  <a:lnTo>
                    <a:pt x="0" y="4332"/>
                  </a:lnTo>
                  <a:lnTo>
                    <a:pt x="20206" y="4332"/>
                  </a:lnTo>
                  <a:lnTo>
                    <a:pt x="20206" y="0"/>
                  </a:lnTo>
                  <a:close/>
                </a:path>
              </a:pathLst>
            </a:custGeom>
            <a:solidFill>
              <a:srgbClr val="4BCCFF"/>
            </a:solidFill>
          </p:spPr>
          <p:txBody>
            <a:bodyPr wrap="square" lIns="0" tIns="0" rIns="0" bIns="0" rtlCol="0"/>
            <a:lstStyle/>
            <a:p>
              <a:endParaRPr sz="1050"/>
            </a:p>
          </p:txBody>
        </p:sp>
        <p:sp>
          <p:nvSpPr>
            <p:cNvPr id="66" name="object 66"/>
            <p:cNvSpPr/>
            <p:nvPr/>
          </p:nvSpPr>
          <p:spPr>
            <a:xfrm>
              <a:off x="7327138" y="1590299"/>
              <a:ext cx="151765" cy="23495"/>
            </a:xfrm>
            <a:custGeom>
              <a:avLst/>
              <a:gdLst/>
              <a:ahLst/>
              <a:cxnLst/>
              <a:rect l="l" t="t" r="r" b="b"/>
              <a:pathLst>
                <a:path w="151765" h="23494">
                  <a:moveTo>
                    <a:pt x="151549" y="0"/>
                  </a:moveTo>
                  <a:lnTo>
                    <a:pt x="0" y="0"/>
                  </a:lnTo>
                  <a:lnTo>
                    <a:pt x="0" y="23108"/>
                  </a:lnTo>
                  <a:lnTo>
                    <a:pt x="151549" y="23108"/>
                  </a:lnTo>
                  <a:lnTo>
                    <a:pt x="151549" y="0"/>
                  </a:lnTo>
                  <a:close/>
                </a:path>
              </a:pathLst>
            </a:custGeom>
            <a:solidFill>
              <a:srgbClr val="0000FF"/>
            </a:solidFill>
          </p:spPr>
          <p:txBody>
            <a:bodyPr wrap="square" lIns="0" tIns="0" rIns="0" bIns="0" rtlCol="0"/>
            <a:lstStyle/>
            <a:p>
              <a:endParaRPr sz="1050"/>
            </a:p>
          </p:txBody>
        </p:sp>
        <p:sp>
          <p:nvSpPr>
            <p:cNvPr id="67" name="object 67"/>
            <p:cNvSpPr/>
            <p:nvPr/>
          </p:nvSpPr>
          <p:spPr>
            <a:xfrm>
              <a:off x="7334377" y="1596058"/>
              <a:ext cx="137160" cy="10160"/>
            </a:xfrm>
            <a:custGeom>
              <a:avLst/>
              <a:gdLst/>
              <a:ahLst/>
              <a:cxnLst/>
              <a:rect l="l" t="t" r="r" b="b"/>
              <a:pathLst>
                <a:path w="137159" h="10159">
                  <a:moveTo>
                    <a:pt x="137121" y="0"/>
                  </a:moveTo>
                  <a:lnTo>
                    <a:pt x="0" y="0"/>
                  </a:lnTo>
                  <a:lnTo>
                    <a:pt x="0" y="10110"/>
                  </a:lnTo>
                  <a:lnTo>
                    <a:pt x="137121" y="10110"/>
                  </a:lnTo>
                  <a:lnTo>
                    <a:pt x="137121" y="0"/>
                  </a:lnTo>
                  <a:close/>
                </a:path>
              </a:pathLst>
            </a:custGeom>
            <a:solidFill>
              <a:srgbClr val="DDDDDD"/>
            </a:solidFill>
          </p:spPr>
          <p:txBody>
            <a:bodyPr wrap="square" lIns="0" tIns="0" rIns="0" bIns="0" rtlCol="0"/>
            <a:lstStyle/>
            <a:p>
              <a:endParaRPr sz="1050"/>
            </a:p>
          </p:txBody>
        </p:sp>
        <p:sp>
          <p:nvSpPr>
            <p:cNvPr id="68" name="object 68"/>
            <p:cNvSpPr/>
            <p:nvPr/>
          </p:nvSpPr>
          <p:spPr>
            <a:xfrm>
              <a:off x="7324216" y="1935480"/>
              <a:ext cx="23495" cy="22225"/>
            </a:xfrm>
            <a:custGeom>
              <a:avLst/>
              <a:gdLst/>
              <a:ahLst/>
              <a:cxnLst/>
              <a:rect l="l" t="t" r="r" b="b"/>
              <a:pathLst>
                <a:path w="23495" h="22225">
                  <a:moveTo>
                    <a:pt x="15875" y="20320"/>
                  </a:moveTo>
                  <a:lnTo>
                    <a:pt x="5841" y="20320"/>
                  </a:lnTo>
                  <a:lnTo>
                    <a:pt x="7238" y="21717"/>
                  </a:lnTo>
                  <a:lnTo>
                    <a:pt x="15875" y="21717"/>
                  </a:lnTo>
                  <a:lnTo>
                    <a:pt x="15875" y="20320"/>
                  </a:lnTo>
                  <a:close/>
                </a:path>
                <a:path w="23495" h="22225">
                  <a:moveTo>
                    <a:pt x="18796" y="18796"/>
                  </a:moveTo>
                  <a:lnTo>
                    <a:pt x="4317" y="18796"/>
                  </a:lnTo>
                  <a:lnTo>
                    <a:pt x="4317" y="20320"/>
                  </a:lnTo>
                  <a:lnTo>
                    <a:pt x="18796" y="20320"/>
                  </a:lnTo>
                  <a:lnTo>
                    <a:pt x="18796" y="18796"/>
                  </a:lnTo>
                  <a:close/>
                </a:path>
                <a:path w="23495" h="22225">
                  <a:moveTo>
                    <a:pt x="21716" y="4318"/>
                  </a:moveTo>
                  <a:lnTo>
                    <a:pt x="1524" y="4318"/>
                  </a:lnTo>
                  <a:lnTo>
                    <a:pt x="1524" y="5842"/>
                  </a:lnTo>
                  <a:lnTo>
                    <a:pt x="0" y="7239"/>
                  </a:lnTo>
                  <a:lnTo>
                    <a:pt x="0" y="14478"/>
                  </a:lnTo>
                  <a:lnTo>
                    <a:pt x="1524" y="14478"/>
                  </a:lnTo>
                  <a:lnTo>
                    <a:pt x="1524" y="17399"/>
                  </a:lnTo>
                  <a:lnTo>
                    <a:pt x="2921" y="17399"/>
                  </a:lnTo>
                  <a:lnTo>
                    <a:pt x="2921" y="18796"/>
                  </a:lnTo>
                  <a:lnTo>
                    <a:pt x="20192" y="18796"/>
                  </a:lnTo>
                  <a:lnTo>
                    <a:pt x="20192" y="17399"/>
                  </a:lnTo>
                  <a:lnTo>
                    <a:pt x="21716" y="15875"/>
                  </a:lnTo>
                  <a:lnTo>
                    <a:pt x="21716" y="13081"/>
                  </a:lnTo>
                  <a:lnTo>
                    <a:pt x="23113" y="13081"/>
                  </a:lnTo>
                  <a:lnTo>
                    <a:pt x="23113" y="8762"/>
                  </a:lnTo>
                  <a:lnTo>
                    <a:pt x="21716" y="7239"/>
                  </a:lnTo>
                  <a:lnTo>
                    <a:pt x="21716" y="4318"/>
                  </a:lnTo>
                  <a:close/>
                </a:path>
                <a:path w="23495" h="22225">
                  <a:moveTo>
                    <a:pt x="20192" y="2921"/>
                  </a:moveTo>
                  <a:lnTo>
                    <a:pt x="2921" y="2921"/>
                  </a:lnTo>
                  <a:lnTo>
                    <a:pt x="2921" y="4318"/>
                  </a:lnTo>
                  <a:lnTo>
                    <a:pt x="20192" y="4318"/>
                  </a:lnTo>
                  <a:lnTo>
                    <a:pt x="20192" y="2921"/>
                  </a:lnTo>
                  <a:close/>
                </a:path>
                <a:path w="23495" h="22225">
                  <a:moveTo>
                    <a:pt x="18796" y="1524"/>
                  </a:moveTo>
                  <a:lnTo>
                    <a:pt x="4317" y="1524"/>
                  </a:lnTo>
                  <a:lnTo>
                    <a:pt x="4317" y="2921"/>
                  </a:lnTo>
                  <a:lnTo>
                    <a:pt x="18796" y="2921"/>
                  </a:lnTo>
                  <a:lnTo>
                    <a:pt x="18796" y="1524"/>
                  </a:lnTo>
                  <a:close/>
                </a:path>
                <a:path w="23495" h="22225">
                  <a:moveTo>
                    <a:pt x="15875" y="0"/>
                  </a:moveTo>
                  <a:lnTo>
                    <a:pt x="5841" y="0"/>
                  </a:lnTo>
                  <a:lnTo>
                    <a:pt x="5841" y="1524"/>
                  </a:lnTo>
                  <a:lnTo>
                    <a:pt x="17399" y="1524"/>
                  </a:lnTo>
                  <a:lnTo>
                    <a:pt x="15875" y="0"/>
                  </a:lnTo>
                  <a:close/>
                </a:path>
              </a:pathLst>
            </a:custGeom>
            <a:solidFill>
              <a:srgbClr val="4BCCFF"/>
            </a:solidFill>
          </p:spPr>
          <p:txBody>
            <a:bodyPr wrap="square" lIns="0" tIns="0" rIns="0" bIns="0" rtlCol="0"/>
            <a:lstStyle/>
            <a:p>
              <a:endParaRPr sz="1050"/>
            </a:p>
          </p:txBody>
        </p:sp>
        <p:sp>
          <p:nvSpPr>
            <p:cNvPr id="69" name="object 69"/>
            <p:cNvSpPr/>
            <p:nvPr/>
          </p:nvSpPr>
          <p:spPr>
            <a:xfrm>
              <a:off x="7327138" y="1937004"/>
              <a:ext cx="17780" cy="17780"/>
            </a:xfrm>
            <a:custGeom>
              <a:avLst/>
              <a:gdLst/>
              <a:ahLst/>
              <a:cxnLst/>
              <a:rect l="l" t="t" r="r" b="b"/>
              <a:pathLst>
                <a:path w="17779" h="17780">
                  <a:moveTo>
                    <a:pt x="12953" y="15875"/>
                  </a:moveTo>
                  <a:lnTo>
                    <a:pt x="4317" y="15875"/>
                  </a:lnTo>
                  <a:lnTo>
                    <a:pt x="4317" y="17272"/>
                  </a:lnTo>
                  <a:lnTo>
                    <a:pt x="12953" y="17272"/>
                  </a:lnTo>
                  <a:lnTo>
                    <a:pt x="12953" y="15875"/>
                  </a:lnTo>
                  <a:close/>
                </a:path>
                <a:path w="17779" h="17780">
                  <a:moveTo>
                    <a:pt x="14477" y="2794"/>
                  </a:moveTo>
                  <a:lnTo>
                    <a:pt x="1396" y="2794"/>
                  </a:lnTo>
                  <a:lnTo>
                    <a:pt x="1396" y="5715"/>
                  </a:lnTo>
                  <a:lnTo>
                    <a:pt x="0" y="5715"/>
                  </a:lnTo>
                  <a:lnTo>
                    <a:pt x="0" y="12954"/>
                  </a:lnTo>
                  <a:lnTo>
                    <a:pt x="1396" y="12954"/>
                  </a:lnTo>
                  <a:lnTo>
                    <a:pt x="1396" y="14350"/>
                  </a:lnTo>
                  <a:lnTo>
                    <a:pt x="2920" y="15875"/>
                  </a:lnTo>
                  <a:lnTo>
                    <a:pt x="14477" y="15875"/>
                  </a:lnTo>
                  <a:lnTo>
                    <a:pt x="14477" y="14350"/>
                  </a:lnTo>
                  <a:lnTo>
                    <a:pt x="15875" y="14350"/>
                  </a:lnTo>
                  <a:lnTo>
                    <a:pt x="15875" y="11557"/>
                  </a:lnTo>
                  <a:lnTo>
                    <a:pt x="17271" y="11557"/>
                  </a:lnTo>
                  <a:lnTo>
                    <a:pt x="17271" y="7238"/>
                  </a:lnTo>
                  <a:lnTo>
                    <a:pt x="15875" y="5715"/>
                  </a:lnTo>
                  <a:lnTo>
                    <a:pt x="15875" y="4318"/>
                  </a:lnTo>
                  <a:lnTo>
                    <a:pt x="14477" y="4318"/>
                  </a:lnTo>
                  <a:lnTo>
                    <a:pt x="14477" y="2794"/>
                  </a:lnTo>
                  <a:close/>
                </a:path>
                <a:path w="17779" h="17780">
                  <a:moveTo>
                    <a:pt x="12953" y="1397"/>
                  </a:moveTo>
                  <a:lnTo>
                    <a:pt x="4317" y="1397"/>
                  </a:lnTo>
                  <a:lnTo>
                    <a:pt x="2920" y="2794"/>
                  </a:lnTo>
                  <a:lnTo>
                    <a:pt x="12953" y="2794"/>
                  </a:lnTo>
                  <a:lnTo>
                    <a:pt x="12953" y="1397"/>
                  </a:lnTo>
                  <a:close/>
                </a:path>
                <a:path w="17779" h="17780">
                  <a:moveTo>
                    <a:pt x="8635" y="0"/>
                  </a:moveTo>
                  <a:lnTo>
                    <a:pt x="7238" y="0"/>
                  </a:lnTo>
                  <a:lnTo>
                    <a:pt x="7238" y="1397"/>
                  </a:lnTo>
                  <a:lnTo>
                    <a:pt x="10159" y="1397"/>
                  </a:lnTo>
                  <a:lnTo>
                    <a:pt x="8635" y="0"/>
                  </a:lnTo>
                  <a:close/>
                </a:path>
              </a:pathLst>
            </a:custGeom>
            <a:solidFill>
              <a:srgbClr val="0000FF"/>
            </a:solidFill>
          </p:spPr>
          <p:txBody>
            <a:bodyPr wrap="square" lIns="0" tIns="0" rIns="0" bIns="0" rtlCol="0"/>
            <a:lstStyle/>
            <a:p>
              <a:endParaRPr sz="1050"/>
            </a:p>
          </p:txBody>
        </p:sp>
        <p:sp>
          <p:nvSpPr>
            <p:cNvPr id="70" name="object 70"/>
            <p:cNvSpPr/>
            <p:nvPr/>
          </p:nvSpPr>
          <p:spPr>
            <a:xfrm>
              <a:off x="7327138" y="1938401"/>
              <a:ext cx="15875" cy="15875"/>
            </a:xfrm>
            <a:custGeom>
              <a:avLst/>
              <a:gdLst/>
              <a:ahLst/>
              <a:cxnLst/>
              <a:rect l="l" t="t" r="r" b="b"/>
              <a:pathLst>
                <a:path w="15875" h="15875">
                  <a:moveTo>
                    <a:pt x="11556" y="14477"/>
                  </a:moveTo>
                  <a:lnTo>
                    <a:pt x="5714" y="14477"/>
                  </a:lnTo>
                  <a:lnTo>
                    <a:pt x="5714" y="15875"/>
                  </a:lnTo>
                  <a:lnTo>
                    <a:pt x="10159" y="15875"/>
                  </a:lnTo>
                  <a:lnTo>
                    <a:pt x="11556" y="14477"/>
                  </a:lnTo>
                  <a:close/>
                </a:path>
                <a:path w="15875" h="15875">
                  <a:moveTo>
                    <a:pt x="12953" y="1397"/>
                  </a:moveTo>
                  <a:lnTo>
                    <a:pt x="2920" y="1397"/>
                  </a:lnTo>
                  <a:lnTo>
                    <a:pt x="2920" y="2921"/>
                  </a:lnTo>
                  <a:lnTo>
                    <a:pt x="1396" y="2921"/>
                  </a:lnTo>
                  <a:lnTo>
                    <a:pt x="1396" y="7238"/>
                  </a:lnTo>
                  <a:lnTo>
                    <a:pt x="0" y="7238"/>
                  </a:lnTo>
                  <a:lnTo>
                    <a:pt x="0" y="8636"/>
                  </a:lnTo>
                  <a:lnTo>
                    <a:pt x="1396" y="8636"/>
                  </a:lnTo>
                  <a:lnTo>
                    <a:pt x="1396" y="11557"/>
                  </a:lnTo>
                  <a:lnTo>
                    <a:pt x="2920" y="12953"/>
                  </a:lnTo>
                  <a:lnTo>
                    <a:pt x="2920" y="14477"/>
                  </a:lnTo>
                  <a:lnTo>
                    <a:pt x="12953" y="14477"/>
                  </a:lnTo>
                  <a:lnTo>
                    <a:pt x="12953" y="12953"/>
                  </a:lnTo>
                  <a:lnTo>
                    <a:pt x="14477" y="12953"/>
                  </a:lnTo>
                  <a:lnTo>
                    <a:pt x="14477" y="11557"/>
                  </a:lnTo>
                  <a:lnTo>
                    <a:pt x="15875" y="11557"/>
                  </a:lnTo>
                  <a:lnTo>
                    <a:pt x="15875" y="4318"/>
                  </a:lnTo>
                  <a:lnTo>
                    <a:pt x="14477" y="4318"/>
                  </a:lnTo>
                  <a:lnTo>
                    <a:pt x="14477" y="2921"/>
                  </a:lnTo>
                  <a:lnTo>
                    <a:pt x="12953" y="1397"/>
                  </a:lnTo>
                  <a:close/>
                </a:path>
                <a:path w="15875" h="15875">
                  <a:moveTo>
                    <a:pt x="11556" y="0"/>
                  </a:moveTo>
                  <a:lnTo>
                    <a:pt x="5714" y="0"/>
                  </a:lnTo>
                  <a:lnTo>
                    <a:pt x="5714" y="1397"/>
                  </a:lnTo>
                  <a:lnTo>
                    <a:pt x="11556" y="1397"/>
                  </a:lnTo>
                  <a:lnTo>
                    <a:pt x="11556" y="0"/>
                  </a:lnTo>
                  <a:close/>
                </a:path>
              </a:pathLst>
            </a:custGeom>
            <a:solidFill>
              <a:srgbClr val="B1FFFF"/>
            </a:solidFill>
          </p:spPr>
          <p:txBody>
            <a:bodyPr wrap="square" lIns="0" tIns="0" rIns="0" bIns="0" rtlCol="0"/>
            <a:lstStyle/>
            <a:p>
              <a:endParaRPr sz="1050"/>
            </a:p>
          </p:txBody>
        </p:sp>
        <p:sp>
          <p:nvSpPr>
            <p:cNvPr id="71" name="object 71"/>
            <p:cNvSpPr/>
            <p:nvPr/>
          </p:nvSpPr>
          <p:spPr>
            <a:xfrm>
              <a:off x="7324216" y="1903730"/>
              <a:ext cx="23495" cy="23495"/>
            </a:xfrm>
            <a:custGeom>
              <a:avLst/>
              <a:gdLst/>
              <a:ahLst/>
              <a:cxnLst/>
              <a:rect l="l" t="t" r="r" b="b"/>
              <a:pathLst>
                <a:path w="23495" h="23494">
                  <a:moveTo>
                    <a:pt x="15875" y="21717"/>
                  </a:moveTo>
                  <a:lnTo>
                    <a:pt x="7238" y="21717"/>
                  </a:lnTo>
                  <a:lnTo>
                    <a:pt x="7238" y="23114"/>
                  </a:lnTo>
                  <a:lnTo>
                    <a:pt x="15875" y="23114"/>
                  </a:lnTo>
                  <a:lnTo>
                    <a:pt x="15875" y="21717"/>
                  </a:lnTo>
                  <a:close/>
                </a:path>
                <a:path w="23495" h="23494">
                  <a:moveTo>
                    <a:pt x="18796" y="20193"/>
                  </a:moveTo>
                  <a:lnTo>
                    <a:pt x="4317" y="20193"/>
                  </a:lnTo>
                  <a:lnTo>
                    <a:pt x="4317" y="21717"/>
                  </a:lnTo>
                  <a:lnTo>
                    <a:pt x="18796" y="21717"/>
                  </a:lnTo>
                  <a:lnTo>
                    <a:pt x="18796" y="20193"/>
                  </a:lnTo>
                  <a:close/>
                </a:path>
                <a:path w="23495" h="23494">
                  <a:moveTo>
                    <a:pt x="21716" y="5842"/>
                  </a:moveTo>
                  <a:lnTo>
                    <a:pt x="1524" y="5842"/>
                  </a:lnTo>
                  <a:lnTo>
                    <a:pt x="1524" y="7239"/>
                  </a:lnTo>
                  <a:lnTo>
                    <a:pt x="0" y="8636"/>
                  </a:lnTo>
                  <a:lnTo>
                    <a:pt x="0" y="15875"/>
                  </a:lnTo>
                  <a:lnTo>
                    <a:pt x="1524" y="15875"/>
                  </a:lnTo>
                  <a:lnTo>
                    <a:pt x="1524" y="18796"/>
                  </a:lnTo>
                  <a:lnTo>
                    <a:pt x="2921" y="18796"/>
                  </a:lnTo>
                  <a:lnTo>
                    <a:pt x="2921" y="20193"/>
                  </a:lnTo>
                  <a:lnTo>
                    <a:pt x="20192" y="20193"/>
                  </a:lnTo>
                  <a:lnTo>
                    <a:pt x="20192" y="18796"/>
                  </a:lnTo>
                  <a:lnTo>
                    <a:pt x="21716" y="17399"/>
                  </a:lnTo>
                  <a:lnTo>
                    <a:pt x="21716" y="14478"/>
                  </a:lnTo>
                  <a:lnTo>
                    <a:pt x="23113" y="14478"/>
                  </a:lnTo>
                  <a:lnTo>
                    <a:pt x="23113" y="10160"/>
                  </a:lnTo>
                  <a:lnTo>
                    <a:pt x="21716" y="8636"/>
                  </a:lnTo>
                  <a:lnTo>
                    <a:pt x="21716" y="5842"/>
                  </a:lnTo>
                  <a:close/>
                </a:path>
                <a:path w="23495" h="23494">
                  <a:moveTo>
                    <a:pt x="18796" y="2921"/>
                  </a:moveTo>
                  <a:lnTo>
                    <a:pt x="4317" y="2921"/>
                  </a:lnTo>
                  <a:lnTo>
                    <a:pt x="2921" y="4318"/>
                  </a:lnTo>
                  <a:lnTo>
                    <a:pt x="2921" y="5842"/>
                  </a:lnTo>
                  <a:lnTo>
                    <a:pt x="20192" y="5842"/>
                  </a:lnTo>
                  <a:lnTo>
                    <a:pt x="20192" y="4318"/>
                  </a:lnTo>
                  <a:lnTo>
                    <a:pt x="18796" y="4318"/>
                  </a:lnTo>
                  <a:lnTo>
                    <a:pt x="18796" y="2921"/>
                  </a:lnTo>
                  <a:close/>
                </a:path>
                <a:path w="23495" h="23494">
                  <a:moveTo>
                    <a:pt x="17399" y="1524"/>
                  </a:moveTo>
                  <a:lnTo>
                    <a:pt x="5841" y="1524"/>
                  </a:lnTo>
                  <a:lnTo>
                    <a:pt x="5841" y="2921"/>
                  </a:lnTo>
                  <a:lnTo>
                    <a:pt x="17399" y="2921"/>
                  </a:lnTo>
                  <a:lnTo>
                    <a:pt x="17399" y="1524"/>
                  </a:lnTo>
                  <a:close/>
                </a:path>
                <a:path w="23495" h="23494">
                  <a:moveTo>
                    <a:pt x="13080" y="0"/>
                  </a:moveTo>
                  <a:lnTo>
                    <a:pt x="10159" y="0"/>
                  </a:lnTo>
                  <a:lnTo>
                    <a:pt x="8635" y="1524"/>
                  </a:lnTo>
                  <a:lnTo>
                    <a:pt x="13080" y="1524"/>
                  </a:lnTo>
                  <a:lnTo>
                    <a:pt x="13080" y="0"/>
                  </a:lnTo>
                  <a:close/>
                </a:path>
              </a:pathLst>
            </a:custGeom>
            <a:solidFill>
              <a:srgbClr val="4BCCFF"/>
            </a:solidFill>
          </p:spPr>
          <p:txBody>
            <a:bodyPr wrap="square" lIns="0" tIns="0" rIns="0" bIns="0" rtlCol="0"/>
            <a:lstStyle/>
            <a:p>
              <a:endParaRPr sz="1050"/>
            </a:p>
          </p:txBody>
        </p:sp>
        <p:sp>
          <p:nvSpPr>
            <p:cNvPr id="72" name="object 72"/>
            <p:cNvSpPr/>
            <p:nvPr/>
          </p:nvSpPr>
          <p:spPr>
            <a:xfrm>
              <a:off x="7327138" y="1906651"/>
              <a:ext cx="17780" cy="17780"/>
            </a:xfrm>
            <a:custGeom>
              <a:avLst/>
              <a:gdLst/>
              <a:ahLst/>
              <a:cxnLst/>
              <a:rect l="l" t="t" r="r" b="b"/>
              <a:pathLst>
                <a:path w="17779" h="17780">
                  <a:moveTo>
                    <a:pt x="12953" y="15875"/>
                  </a:moveTo>
                  <a:lnTo>
                    <a:pt x="4317" y="15875"/>
                  </a:lnTo>
                  <a:lnTo>
                    <a:pt x="4317" y="17272"/>
                  </a:lnTo>
                  <a:lnTo>
                    <a:pt x="11556" y="17272"/>
                  </a:lnTo>
                  <a:lnTo>
                    <a:pt x="12953" y="15875"/>
                  </a:lnTo>
                  <a:close/>
                </a:path>
                <a:path w="17779" h="17780">
                  <a:moveTo>
                    <a:pt x="14477" y="14477"/>
                  </a:moveTo>
                  <a:lnTo>
                    <a:pt x="2920" y="14477"/>
                  </a:lnTo>
                  <a:lnTo>
                    <a:pt x="2920" y="15875"/>
                  </a:lnTo>
                  <a:lnTo>
                    <a:pt x="14477" y="15875"/>
                  </a:lnTo>
                  <a:lnTo>
                    <a:pt x="14477" y="14477"/>
                  </a:lnTo>
                  <a:close/>
                </a:path>
                <a:path w="17779" h="17780">
                  <a:moveTo>
                    <a:pt x="12953" y="1397"/>
                  </a:moveTo>
                  <a:lnTo>
                    <a:pt x="2920" y="1397"/>
                  </a:lnTo>
                  <a:lnTo>
                    <a:pt x="2920" y="2921"/>
                  </a:lnTo>
                  <a:lnTo>
                    <a:pt x="1396" y="2921"/>
                  </a:lnTo>
                  <a:lnTo>
                    <a:pt x="1396" y="4318"/>
                  </a:lnTo>
                  <a:lnTo>
                    <a:pt x="0" y="5714"/>
                  </a:lnTo>
                  <a:lnTo>
                    <a:pt x="0" y="12953"/>
                  </a:lnTo>
                  <a:lnTo>
                    <a:pt x="1396" y="12953"/>
                  </a:lnTo>
                  <a:lnTo>
                    <a:pt x="1396" y="14477"/>
                  </a:lnTo>
                  <a:lnTo>
                    <a:pt x="15875" y="14477"/>
                  </a:lnTo>
                  <a:lnTo>
                    <a:pt x="15875" y="11557"/>
                  </a:lnTo>
                  <a:lnTo>
                    <a:pt x="17271" y="11557"/>
                  </a:lnTo>
                  <a:lnTo>
                    <a:pt x="17271" y="5714"/>
                  </a:lnTo>
                  <a:lnTo>
                    <a:pt x="15875" y="5714"/>
                  </a:lnTo>
                  <a:lnTo>
                    <a:pt x="15875" y="4318"/>
                  </a:lnTo>
                  <a:lnTo>
                    <a:pt x="12953" y="1397"/>
                  </a:lnTo>
                  <a:close/>
                </a:path>
                <a:path w="17779" h="17780">
                  <a:moveTo>
                    <a:pt x="10159" y="0"/>
                  </a:moveTo>
                  <a:lnTo>
                    <a:pt x="5714" y="0"/>
                  </a:lnTo>
                  <a:lnTo>
                    <a:pt x="5714" y="1397"/>
                  </a:lnTo>
                  <a:lnTo>
                    <a:pt x="11556" y="1397"/>
                  </a:lnTo>
                  <a:lnTo>
                    <a:pt x="10159" y="0"/>
                  </a:lnTo>
                  <a:close/>
                </a:path>
              </a:pathLst>
            </a:custGeom>
            <a:solidFill>
              <a:srgbClr val="0000FF"/>
            </a:solidFill>
          </p:spPr>
          <p:txBody>
            <a:bodyPr wrap="square" lIns="0" tIns="0" rIns="0" bIns="0" rtlCol="0"/>
            <a:lstStyle/>
            <a:p>
              <a:endParaRPr sz="1050"/>
            </a:p>
          </p:txBody>
        </p:sp>
        <p:sp>
          <p:nvSpPr>
            <p:cNvPr id="73" name="object 73"/>
            <p:cNvSpPr/>
            <p:nvPr/>
          </p:nvSpPr>
          <p:spPr>
            <a:xfrm>
              <a:off x="7327138" y="1908048"/>
              <a:ext cx="15875" cy="15875"/>
            </a:xfrm>
            <a:custGeom>
              <a:avLst/>
              <a:gdLst/>
              <a:ahLst/>
              <a:cxnLst/>
              <a:rect l="l" t="t" r="r" b="b"/>
              <a:pathLst>
                <a:path w="15875" h="15875">
                  <a:moveTo>
                    <a:pt x="10159" y="14477"/>
                  </a:moveTo>
                  <a:lnTo>
                    <a:pt x="7238" y="14477"/>
                  </a:lnTo>
                  <a:lnTo>
                    <a:pt x="7238" y="15875"/>
                  </a:lnTo>
                  <a:lnTo>
                    <a:pt x="10159" y="15875"/>
                  </a:lnTo>
                  <a:lnTo>
                    <a:pt x="10159" y="14477"/>
                  </a:lnTo>
                  <a:close/>
                </a:path>
                <a:path w="15875" h="15875">
                  <a:moveTo>
                    <a:pt x="14477" y="11556"/>
                  </a:moveTo>
                  <a:lnTo>
                    <a:pt x="2920" y="11556"/>
                  </a:lnTo>
                  <a:lnTo>
                    <a:pt x="2920" y="13080"/>
                  </a:lnTo>
                  <a:lnTo>
                    <a:pt x="4317" y="14477"/>
                  </a:lnTo>
                  <a:lnTo>
                    <a:pt x="12953" y="14477"/>
                  </a:lnTo>
                  <a:lnTo>
                    <a:pt x="12953" y="13080"/>
                  </a:lnTo>
                  <a:lnTo>
                    <a:pt x="14477" y="13080"/>
                  </a:lnTo>
                  <a:lnTo>
                    <a:pt x="14477" y="11556"/>
                  </a:lnTo>
                  <a:close/>
                </a:path>
                <a:path w="15875" h="15875">
                  <a:moveTo>
                    <a:pt x="14477" y="1524"/>
                  </a:moveTo>
                  <a:lnTo>
                    <a:pt x="2920" y="1524"/>
                  </a:lnTo>
                  <a:lnTo>
                    <a:pt x="2920" y="2921"/>
                  </a:lnTo>
                  <a:lnTo>
                    <a:pt x="1396" y="2921"/>
                  </a:lnTo>
                  <a:lnTo>
                    <a:pt x="1396" y="5841"/>
                  </a:lnTo>
                  <a:lnTo>
                    <a:pt x="0" y="7238"/>
                  </a:lnTo>
                  <a:lnTo>
                    <a:pt x="0" y="8762"/>
                  </a:lnTo>
                  <a:lnTo>
                    <a:pt x="1396" y="8762"/>
                  </a:lnTo>
                  <a:lnTo>
                    <a:pt x="1396" y="11556"/>
                  </a:lnTo>
                  <a:lnTo>
                    <a:pt x="15875" y="11556"/>
                  </a:lnTo>
                  <a:lnTo>
                    <a:pt x="15875" y="4317"/>
                  </a:lnTo>
                  <a:lnTo>
                    <a:pt x="14477" y="2921"/>
                  </a:lnTo>
                  <a:lnTo>
                    <a:pt x="14477" y="1524"/>
                  </a:lnTo>
                  <a:close/>
                </a:path>
                <a:path w="15875" h="15875">
                  <a:moveTo>
                    <a:pt x="11556" y="0"/>
                  </a:moveTo>
                  <a:lnTo>
                    <a:pt x="5714" y="0"/>
                  </a:lnTo>
                  <a:lnTo>
                    <a:pt x="4317" y="1524"/>
                  </a:lnTo>
                  <a:lnTo>
                    <a:pt x="11556" y="1524"/>
                  </a:lnTo>
                  <a:lnTo>
                    <a:pt x="11556" y="0"/>
                  </a:lnTo>
                  <a:close/>
                </a:path>
              </a:pathLst>
            </a:custGeom>
            <a:solidFill>
              <a:srgbClr val="B1FFFF"/>
            </a:solidFill>
          </p:spPr>
          <p:txBody>
            <a:bodyPr wrap="square" lIns="0" tIns="0" rIns="0" bIns="0" rtlCol="0"/>
            <a:lstStyle/>
            <a:p>
              <a:endParaRPr sz="1050"/>
            </a:p>
          </p:txBody>
        </p:sp>
        <p:sp>
          <p:nvSpPr>
            <p:cNvPr id="74" name="object 74"/>
            <p:cNvSpPr/>
            <p:nvPr/>
          </p:nvSpPr>
          <p:spPr>
            <a:xfrm>
              <a:off x="7309866" y="1636539"/>
              <a:ext cx="184785" cy="7620"/>
            </a:xfrm>
            <a:custGeom>
              <a:avLst/>
              <a:gdLst/>
              <a:ahLst/>
              <a:cxnLst/>
              <a:rect l="l" t="t" r="r" b="b"/>
              <a:pathLst>
                <a:path w="184784" h="7619">
                  <a:moveTo>
                    <a:pt x="184746" y="0"/>
                  </a:moveTo>
                  <a:lnTo>
                    <a:pt x="0" y="0"/>
                  </a:lnTo>
                  <a:lnTo>
                    <a:pt x="0" y="7221"/>
                  </a:lnTo>
                  <a:lnTo>
                    <a:pt x="184746" y="7221"/>
                  </a:lnTo>
                  <a:lnTo>
                    <a:pt x="184746" y="0"/>
                  </a:lnTo>
                  <a:close/>
                </a:path>
              </a:pathLst>
            </a:custGeom>
            <a:solidFill>
              <a:srgbClr val="0000FF"/>
            </a:solidFill>
          </p:spPr>
          <p:txBody>
            <a:bodyPr wrap="square" lIns="0" tIns="0" rIns="0" bIns="0" rtlCol="0"/>
            <a:lstStyle/>
            <a:p>
              <a:endParaRPr sz="1050"/>
            </a:p>
          </p:txBody>
        </p:sp>
        <p:sp>
          <p:nvSpPr>
            <p:cNvPr id="75" name="object 75"/>
            <p:cNvSpPr/>
            <p:nvPr/>
          </p:nvSpPr>
          <p:spPr>
            <a:xfrm>
              <a:off x="6762750" y="1736598"/>
              <a:ext cx="455295" cy="1905"/>
            </a:xfrm>
            <a:custGeom>
              <a:avLst/>
              <a:gdLst/>
              <a:ahLst/>
              <a:cxnLst/>
              <a:rect l="l" t="t" r="r" b="b"/>
              <a:pathLst>
                <a:path w="455295" h="1905">
                  <a:moveTo>
                    <a:pt x="454786" y="0"/>
                  </a:moveTo>
                  <a:lnTo>
                    <a:pt x="0" y="1650"/>
                  </a:lnTo>
                </a:path>
              </a:pathLst>
            </a:custGeom>
            <a:ln w="22225">
              <a:solidFill>
                <a:srgbClr val="FF0000"/>
              </a:solidFill>
            </a:ln>
          </p:spPr>
          <p:txBody>
            <a:bodyPr wrap="square" lIns="0" tIns="0" rIns="0" bIns="0" rtlCol="0"/>
            <a:lstStyle/>
            <a:p>
              <a:endParaRPr sz="1050"/>
            </a:p>
          </p:txBody>
        </p:sp>
        <p:sp>
          <p:nvSpPr>
            <p:cNvPr id="76" name="object 76"/>
            <p:cNvSpPr/>
            <p:nvPr/>
          </p:nvSpPr>
          <p:spPr>
            <a:xfrm>
              <a:off x="7206233" y="1692910"/>
              <a:ext cx="100965" cy="93980"/>
            </a:xfrm>
            <a:custGeom>
              <a:avLst/>
              <a:gdLst/>
              <a:ahLst/>
              <a:cxnLst/>
              <a:rect l="l" t="t" r="r" b="b"/>
              <a:pathLst>
                <a:path w="100965" h="93980">
                  <a:moveTo>
                    <a:pt x="0" y="0"/>
                  </a:moveTo>
                  <a:lnTo>
                    <a:pt x="0" y="93852"/>
                  </a:lnTo>
                  <a:lnTo>
                    <a:pt x="100711" y="48513"/>
                  </a:lnTo>
                  <a:lnTo>
                    <a:pt x="0" y="0"/>
                  </a:lnTo>
                  <a:close/>
                </a:path>
              </a:pathLst>
            </a:custGeom>
            <a:solidFill>
              <a:srgbClr val="FF0000"/>
            </a:solidFill>
          </p:spPr>
          <p:txBody>
            <a:bodyPr wrap="square" lIns="0" tIns="0" rIns="0" bIns="0" rtlCol="0"/>
            <a:lstStyle/>
            <a:p>
              <a:endParaRPr sz="1050"/>
            </a:p>
          </p:txBody>
        </p:sp>
        <p:sp>
          <p:nvSpPr>
            <p:cNvPr id="77" name="object 77"/>
            <p:cNvSpPr/>
            <p:nvPr/>
          </p:nvSpPr>
          <p:spPr>
            <a:xfrm>
              <a:off x="6596748" y="2068448"/>
              <a:ext cx="339725" cy="339725"/>
            </a:xfrm>
            <a:custGeom>
              <a:avLst/>
              <a:gdLst/>
              <a:ahLst/>
              <a:cxnLst/>
              <a:rect l="l" t="t" r="r" b="b"/>
              <a:pathLst>
                <a:path w="339725" h="339725">
                  <a:moveTo>
                    <a:pt x="56400" y="251206"/>
                  </a:moveTo>
                  <a:lnTo>
                    <a:pt x="54876" y="249809"/>
                  </a:lnTo>
                  <a:lnTo>
                    <a:pt x="40525" y="249809"/>
                  </a:lnTo>
                  <a:lnTo>
                    <a:pt x="40525" y="251206"/>
                  </a:lnTo>
                  <a:lnTo>
                    <a:pt x="39001" y="251206"/>
                  </a:lnTo>
                  <a:lnTo>
                    <a:pt x="39001" y="254127"/>
                  </a:lnTo>
                  <a:lnTo>
                    <a:pt x="56400" y="254127"/>
                  </a:lnTo>
                  <a:lnTo>
                    <a:pt x="56400" y="251206"/>
                  </a:lnTo>
                  <a:close/>
                </a:path>
                <a:path w="339725" h="339725">
                  <a:moveTo>
                    <a:pt x="57797" y="242570"/>
                  </a:moveTo>
                  <a:lnTo>
                    <a:pt x="40525" y="242570"/>
                  </a:lnTo>
                  <a:lnTo>
                    <a:pt x="40525" y="245491"/>
                  </a:lnTo>
                  <a:lnTo>
                    <a:pt x="57797" y="245491"/>
                  </a:lnTo>
                  <a:lnTo>
                    <a:pt x="57797" y="242570"/>
                  </a:lnTo>
                  <a:close/>
                </a:path>
                <a:path w="339725" h="339725">
                  <a:moveTo>
                    <a:pt x="59194" y="233934"/>
                  </a:moveTo>
                  <a:lnTo>
                    <a:pt x="41922" y="233934"/>
                  </a:lnTo>
                  <a:lnTo>
                    <a:pt x="41922" y="236855"/>
                  </a:lnTo>
                  <a:lnTo>
                    <a:pt x="43319" y="236855"/>
                  </a:lnTo>
                  <a:lnTo>
                    <a:pt x="43319" y="238252"/>
                  </a:lnTo>
                  <a:lnTo>
                    <a:pt x="57797" y="238252"/>
                  </a:lnTo>
                  <a:lnTo>
                    <a:pt x="57797" y="236855"/>
                  </a:lnTo>
                  <a:lnTo>
                    <a:pt x="59194" y="236855"/>
                  </a:lnTo>
                  <a:lnTo>
                    <a:pt x="59194" y="233934"/>
                  </a:lnTo>
                  <a:close/>
                </a:path>
                <a:path w="339725" h="339725">
                  <a:moveTo>
                    <a:pt x="79387" y="251206"/>
                  </a:moveTo>
                  <a:lnTo>
                    <a:pt x="77990" y="251206"/>
                  </a:lnTo>
                  <a:lnTo>
                    <a:pt x="77990" y="249809"/>
                  </a:lnTo>
                  <a:lnTo>
                    <a:pt x="63512" y="249809"/>
                  </a:lnTo>
                  <a:lnTo>
                    <a:pt x="62115" y="251206"/>
                  </a:lnTo>
                  <a:lnTo>
                    <a:pt x="62115" y="254127"/>
                  </a:lnTo>
                  <a:lnTo>
                    <a:pt x="79387" y="254127"/>
                  </a:lnTo>
                  <a:lnTo>
                    <a:pt x="79387" y="251206"/>
                  </a:lnTo>
                  <a:close/>
                </a:path>
                <a:path w="339725" h="339725">
                  <a:moveTo>
                    <a:pt x="79387" y="242570"/>
                  </a:moveTo>
                  <a:lnTo>
                    <a:pt x="62115" y="242570"/>
                  </a:lnTo>
                  <a:lnTo>
                    <a:pt x="62115" y="245491"/>
                  </a:lnTo>
                  <a:lnTo>
                    <a:pt x="79387" y="245491"/>
                  </a:lnTo>
                  <a:lnTo>
                    <a:pt x="79387" y="242570"/>
                  </a:lnTo>
                  <a:close/>
                </a:path>
                <a:path w="339725" h="339725">
                  <a:moveTo>
                    <a:pt x="80911" y="233934"/>
                  </a:moveTo>
                  <a:lnTo>
                    <a:pt x="63512" y="233934"/>
                  </a:lnTo>
                  <a:lnTo>
                    <a:pt x="63512" y="236855"/>
                  </a:lnTo>
                  <a:lnTo>
                    <a:pt x="65036" y="236855"/>
                  </a:lnTo>
                  <a:lnTo>
                    <a:pt x="65036" y="238252"/>
                  </a:lnTo>
                  <a:lnTo>
                    <a:pt x="79387" y="238252"/>
                  </a:lnTo>
                  <a:lnTo>
                    <a:pt x="79387" y="236855"/>
                  </a:lnTo>
                  <a:lnTo>
                    <a:pt x="80911" y="236855"/>
                  </a:lnTo>
                  <a:lnTo>
                    <a:pt x="80911" y="233934"/>
                  </a:lnTo>
                  <a:close/>
                </a:path>
                <a:path w="339725" h="339725">
                  <a:moveTo>
                    <a:pt x="102501" y="242570"/>
                  </a:moveTo>
                  <a:lnTo>
                    <a:pt x="85229" y="242570"/>
                  </a:lnTo>
                  <a:lnTo>
                    <a:pt x="85229" y="245491"/>
                  </a:lnTo>
                  <a:lnTo>
                    <a:pt x="102501" y="245491"/>
                  </a:lnTo>
                  <a:lnTo>
                    <a:pt x="102501" y="242570"/>
                  </a:lnTo>
                  <a:close/>
                </a:path>
                <a:path w="339725" h="339725">
                  <a:moveTo>
                    <a:pt x="102501" y="233934"/>
                  </a:moveTo>
                  <a:lnTo>
                    <a:pt x="85229" y="233934"/>
                  </a:lnTo>
                  <a:lnTo>
                    <a:pt x="85229" y="236855"/>
                  </a:lnTo>
                  <a:lnTo>
                    <a:pt x="88150" y="236855"/>
                  </a:lnTo>
                  <a:lnTo>
                    <a:pt x="88150" y="238252"/>
                  </a:lnTo>
                  <a:lnTo>
                    <a:pt x="101104" y="238252"/>
                  </a:lnTo>
                  <a:lnTo>
                    <a:pt x="101104" y="236855"/>
                  </a:lnTo>
                  <a:lnTo>
                    <a:pt x="102501" y="236855"/>
                  </a:lnTo>
                  <a:lnTo>
                    <a:pt x="102501" y="233934"/>
                  </a:lnTo>
                  <a:close/>
                </a:path>
                <a:path w="339725" h="339725">
                  <a:moveTo>
                    <a:pt x="124218" y="242570"/>
                  </a:moveTo>
                  <a:lnTo>
                    <a:pt x="106819" y="242570"/>
                  </a:lnTo>
                  <a:lnTo>
                    <a:pt x="106819" y="245491"/>
                  </a:lnTo>
                  <a:lnTo>
                    <a:pt x="124218" y="245491"/>
                  </a:lnTo>
                  <a:lnTo>
                    <a:pt x="124218" y="242570"/>
                  </a:lnTo>
                  <a:close/>
                </a:path>
                <a:path w="339725" h="339725">
                  <a:moveTo>
                    <a:pt x="125615" y="233934"/>
                  </a:moveTo>
                  <a:lnTo>
                    <a:pt x="108343" y="233934"/>
                  </a:lnTo>
                  <a:lnTo>
                    <a:pt x="108343" y="236855"/>
                  </a:lnTo>
                  <a:lnTo>
                    <a:pt x="109740" y="236855"/>
                  </a:lnTo>
                  <a:lnTo>
                    <a:pt x="109740" y="238252"/>
                  </a:lnTo>
                  <a:lnTo>
                    <a:pt x="122694" y="238252"/>
                  </a:lnTo>
                  <a:lnTo>
                    <a:pt x="124218" y="236855"/>
                  </a:lnTo>
                  <a:lnTo>
                    <a:pt x="125615" y="236855"/>
                  </a:lnTo>
                  <a:lnTo>
                    <a:pt x="125615" y="233934"/>
                  </a:lnTo>
                  <a:close/>
                </a:path>
                <a:path w="339725" h="339725">
                  <a:moveTo>
                    <a:pt x="144411" y="251206"/>
                  </a:moveTo>
                  <a:lnTo>
                    <a:pt x="142887" y="251206"/>
                  </a:lnTo>
                  <a:lnTo>
                    <a:pt x="142887" y="249809"/>
                  </a:lnTo>
                  <a:lnTo>
                    <a:pt x="88150" y="249809"/>
                  </a:lnTo>
                  <a:lnTo>
                    <a:pt x="86626" y="251206"/>
                  </a:lnTo>
                  <a:lnTo>
                    <a:pt x="86626" y="254127"/>
                  </a:lnTo>
                  <a:lnTo>
                    <a:pt x="142887" y="254127"/>
                  </a:lnTo>
                  <a:lnTo>
                    <a:pt x="142887" y="252730"/>
                  </a:lnTo>
                  <a:lnTo>
                    <a:pt x="144411" y="252730"/>
                  </a:lnTo>
                  <a:lnTo>
                    <a:pt x="144411" y="251206"/>
                  </a:lnTo>
                  <a:close/>
                </a:path>
                <a:path w="339725" h="339725">
                  <a:moveTo>
                    <a:pt x="145808" y="242570"/>
                  </a:moveTo>
                  <a:lnTo>
                    <a:pt x="128536" y="242570"/>
                  </a:lnTo>
                  <a:lnTo>
                    <a:pt x="128536" y="245491"/>
                  </a:lnTo>
                  <a:lnTo>
                    <a:pt x="145808" y="245491"/>
                  </a:lnTo>
                  <a:lnTo>
                    <a:pt x="145808" y="242570"/>
                  </a:lnTo>
                  <a:close/>
                </a:path>
                <a:path w="339725" h="339725">
                  <a:moveTo>
                    <a:pt x="147332" y="233934"/>
                  </a:moveTo>
                  <a:lnTo>
                    <a:pt x="129933" y="233934"/>
                  </a:lnTo>
                  <a:lnTo>
                    <a:pt x="129933" y="236855"/>
                  </a:lnTo>
                  <a:lnTo>
                    <a:pt x="131457" y="236855"/>
                  </a:lnTo>
                  <a:lnTo>
                    <a:pt x="131457" y="238252"/>
                  </a:lnTo>
                  <a:lnTo>
                    <a:pt x="145808" y="238252"/>
                  </a:lnTo>
                  <a:lnTo>
                    <a:pt x="145808" y="236855"/>
                  </a:lnTo>
                  <a:lnTo>
                    <a:pt x="147332" y="236855"/>
                  </a:lnTo>
                  <a:lnTo>
                    <a:pt x="147332" y="233934"/>
                  </a:lnTo>
                  <a:close/>
                </a:path>
                <a:path w="339725" h="339725">
                  <a:moveTo>
                    <a:pt x="168922" y="252730"/>
                  </a:moveTo>
                  <a:lnTo>
                    <a:pt x="167525" y="251206"/>
                  </a:lnTo>
                  <a:lnTo>
                    <a:pt x="167525" y="249809"/>
                  </a:lnTo>
                  <a:lnTo>
                    <a:pt x="151650" y="249809"/>
                  </a:lnTo>
                  <a:lnTo>
                    <a:pt x="151650" y="251206"/>
                  </a:lnTo>
                  <a:lnTo>
                    <a:pt x="150126" y="251206"/>
                  </a:lnTo>
                  <a:lnTo>
                    <a:pt x="150126" y="252730"/>
                  </a:lnTo>
                  <a:lnTo>
                    <a:pt x="151650" y="252730"/>
                  </a:lnTo>
                  <a:lnTo>
                    <a:pt x="151650" y="254127"/>
                  </a:lnTo>
                  <a:lnTo>
                    <a:pt x="167525" y="254127"/>
                  </a:lnTo>
                  <a:lnTo>
                    <a:pt x="167525" y="252730"/>
                  </a:lnTo>
                  <a:lnTo>
                    <a:pt x="168922" y="252730"/>
                  </a:lnTo>
                  <a:close/>
                </a:path>
                <a:path w="339725" h="339725">
                  <a:moveTo>
                    <a:pt x="168922" y="242570"/>
                  </a:moveTo>
                  <a:lnTo>
                    <a:pt x="151650" y="242570"/>
                  </a:lnTo>
                  <a:lnTo>
                    <a:pt x="151650" y="245491"/>
                  </a:lnTo>
                  <a:lnTo>
                    <a:pt x="168922" y="245491"/>
                  </a:lnTo>
                  <a:lnTo>
                    <a:pt x="168922" y="242570"/>
                  </a:lnTo>
                  <a:close/>
                </a:path>
                <a:path w="339725" h="339725">
                  <a:moveTo>
                    <a:pt x="168922" y="233934"/>
                  </a:moveTo>
                  <a:lnTo>
                    <a:pt x="151650" y="233934"/>
                  </a:lnTo>
                  <a:lnTo>
                    <a:pt x="151650" y="236855"/>
                  </a:lnTo>
                  <a:lnTo>
                    <a:pt x="153047" y="236855"/>
                  </a:lnTo>
                  <a:lnTo>
                    <a:pt x="153047" y="238252"/>
                  </a:lnTo>
                  <a:lnTo>
                    <a:pt x="167525" y="238252"/>
                  </a:lnTo>
                  <a:lnTo>
                    <a:pt x="167525" y="236855"/>
                  </a:lnTo>
                  <a:lnTo>
                    <a:pt x="168922" y="236855"/>
                  </a:lnTo>
                  <a:lnTo>
                    <a:pt x="168922" y="233934"/>
                  </a:lnTo>
                  <a:close/>
                </a:path>
                <a:path w="339725" h="339725">
                  <a:moveTo>
                    <a:pt x="190512" y="251206"/>
                  </a:moveTo>
                  <a:lnTo>
                    <a:pt x="189115" y="251206"/>
                  </a:lnTo>
                  <a:lnTo>
                    <a:pt x="189115" y="249809"/>
                  </a:lnTo>
                  <a:lnTo>
                    <a:pt x="174637" y="249809"/>
                  </a:lnTo>
                  <a:lnTo>
                    <a:pt x="174637" y="251206"/>
                  </a:lnTo>
                  <a:lnTo>
                    <a:pt x="173240" y="251206"/>
                  </a:lnTo>
                  <a:lnTo>
                    <a:pt x="173240" y="254127"/>
                  </a:lnTo>
                  <a:lnTo>
                    <a:pt x="190512" y="254127"/>
                  </a:lnTo>
                  <a:lnTo>
                    <a:pt x="190512" y="251206"/>
                  </a:lnTo>
                  <a:close/>
                </a:path>
                <a:path w="339725" h="339725">
                  <a:moveTo>
                    <a:pt x="190512" y="242570"/>
                  </a:moveTo>
                  <a:lnTo>
                    <a:pt x="173240" y="242570"/>
                  </a:lnTo>
                  <a:lnTo>
                    <a:pt x="173240" y="245491"/>
                  </a:lnTo>
                  <a:lnTo>
                    <a:pt x="190512" y="245491"/>
                  </a:lnTo>
                  <a:lnTo>
                    <a:pt x="190512" y="242570"/>
                  </a:lnTo>
                  <a:close/>
                </a:path>
                <a:path w="339725" h="339725">
                  <a:moveTo>
                    <a:pt x="190512" y="233934"/>
                  </a:moveTo>
                  <a:lnTo>
                    <a:pt x="174637" y="233934"/>
                  </a:lnTo>
                  <a:lnTo>
                    <a:pt x="173240" y="235331"/>
                  </a:lnTo>
                  <a:lnTo>
                    <a:pt x="174637" y="236855"/>
                  </a:lnTo>
                  <a:lnTo>
                    <a:pt x="176161" y="236855"/>
                  </a:lnTo>
                  <a:lnTo>
                    <a:pt x="176161" y="238252"/>
                  </a:lnTo>
                  <a:lnTo>
                    <a:pt x="189115" y="238252"/>
                  </a:lnTo>
                  <a:lnTo>
                    <a:pt x="189115" y="236855"/>
                  </a:lnTo>
                  <a:lnTo>
                    <a:pt x="190512" y="236855"/>
                  </a:lnTo>
                  <a:lnTo>
                    <a:pt x="190512" y="233934"/>
                  </a:lnTo>
                  <a:close/>
                </a:path>
                <a:path w="339725" h="339725">
                  <a:moveTo>
                    <a:pt x="196354" y="298958"/>
                  </a:moveTo>
                  <a:lnTo>
                    <a:pt x="194957" y="298958"/>
                  </a:lnTo>
                  <a:lnTo>
                    <a:pt x="194957" y="296037"/>
                  </a:lnTo>
                  <a:lnTo>
                    <a:pt x="193433" y="296037"/>
                  </a:lnTo>
                  <a:lnTo>
                    <a:pt x="193433" y="294640"/>
                  </a:lnTo>
                  <a:lnTo>
                    <a:pt x="190512" y="294640"/>
                  </a:lnTo>
                  <a:lnTo>
                    <a:pt x="190512" y="293116"/>
                  </a:lnTo>
                  <a:lnTo>
                    <a:pt x="187718" y="293116"/>
                  </a:lnTo>
                  <a:lnTo>
                    <a:pt x="187718" y="291719"/>
                  </a:lnTo>
                  <a:lnTo>
                    <a:pt x="183400" y="291719"/>
                  </a:lnTo>
                  <a:lnTo>
                    <a:pt x="181876" y="290322"/>
                  </a:lnTo>
                  <a:lnTo>
                    <a:pt x="164604" y="290322"/>
                  </a:lnTo>
                  <a:lnTo>
                    <a:pt x="163207" y="291719"/>
                  </a:lnTo>
                  <a:lnTo>
                    <a:pt x="158762" y="291719"/>
                  </a:lnTo>
                  <a:lnTo>
                    <a:pt x="157365" y="293116"/>
                  </a:lnTo>
                  <a:lnTo>
                    <a:pt x="155968" y="293116"/>
                  </a:lnTo>
                  <a:lnTo>
                    <a:pt x="154444" y="294640"/>
                  </a:lnTo>
                  <a:lnTo>
                    <a:pt x="153047" y="294640"/>
                  </a:lnTo>
                  <a:lnTo>
                    <a:pt x="153047" y="296037"/>
                  </a:lnTo>
                  <a:lnTo>
                    <a:pt x="151650" y="296037"/>
                  </a:lnTo>
                  <a:lnTo>
                    <a:pt x="151650" y="297434"/>
                  </a:lnTo>
                  <a:lnTo>
                    <a:pt x="150126" y="298958"/>
                  </a:lnTo>
                  <a:lnTo>
                    <a:pt x="150126" y="301752"/>
                  </a:lnTo>
                  <a:lnTo>
                    <a:pt x="151650" y="301752"/>
                  </a:lnTo>
                  <a:lnTo>
                    <a:pt x="151650" y="303276"/>
                  </a:lnTo>
                  <a:lnTo>
                    <a:pt x="153047" y="303276"/>
                  </a:lnTo>
                  <a:lnTo>
                    <a:pt x="153047" y="304673"/>
                  </a:lnTo>
                  <a:lnTo>
                    <a:pt x="154444" y="304673"/>
                  </a:lnTo>
                  <a:lnTo>
                    <a:pt x="154444" y="306197"/>
                  </a:lnTo>
                  <a:lnTo>
                    <a:pt x="157365" y="306197"/>
                  </a:lnTo>
                  <a:lnTo>
                    <a:pt x="157365" y="307594"/>
                  </a:lnTo>
                  <a:lnTo>
                    <a:pt x="161683" y="307594"/>
                  </a:lnTo>
                  <a:lnTo>
                    <a:pt x="163207" y="308991"/>
                  </a:lnTo>
                  <a:lnTo>
                    <a:pt x="183400" y="308991"/>
                  </a:lnTo>
                  <a:lnTo>
                    <a:pt x="183400" y="307594"/>
                  </a:lnTo>
                  <a:lnTo>
                    <a:pt x="187718" y="307594"/>
                  </a:lnTo>
                  <a:lnTo>
                    <a:pt x="189115" y="306197"/>
                  </a:lnTo>
                  <a:lnTo>
                    <a:pt x="190512" y="306197"/>
                  </a:lnTo>
                  <a:lnTo>
                    <a:pt x="192036" y="304673"/>
                  </a:lnTo>
                  <a:lnTo>
                    <a:pt x="193433" y="304673"/>
                  </a:lnTo>
                  <a:lnTo>
                    <a:pt x="193433" y="303276"/>
                  </a:lnTo>
                  <a:lnTo>
                    <a:pt x="194957" y="303276"/>
                  </a:lnTo>
                  <a:lnTo>
                    <a:pt x="194957" y="300355"/>
                  </a:lnTo>
                  <a:lnTo>
                    <a:pt x="196354" y="300355"/>
                  </a:lnTo>
                  <a:lnTo>
                    <a:pt x="196354" y="298958"/>
                  </a:lnTo>
                  <a:close/>
                </a:path>
                <a:path w="339725" h="339725">
                  <a:moveTo>
                    <a:pt x="212229" y="249809"/>
                  </a:moveTo>
                  <a:lnTo>
                    <a:pt x="196354" y="249809"/>
                  </a:lnTo>
                  <a:lnTo>
                    <a:pt x="196354" y="251206"/>
                  </a:lnTo>
                  <a:lnTo>
                    <a:pt x="194957" y="251206"/>
                  </a:lnTo>
                  <a:lnTo>
                    <a:pt x="194957" y="254127"/>
                  </a:lnTo>
                  <a:lnTo>
                    <a:pt x="212229" y="254127"/>
                  </a:lnTo>
                  <a:lnTo>
                    <a:pt x="212229" y="249809"/>
                  </a:lnTo>
                  <a:close/>
                </a:path>
                <a:path w="339725" h="339725">
                  <a:moveTo>
                    <a:pt x="212229" y="242570"/>
                  </a:moveTo>
                  <a:lnTo>
                    <a:pt x="194957" y="242570"/>
                  </a:lnTo>
                  <a:lnTo>
                    <a:pt x="194957" y="245491"/>
                  </a:lnTo>
                  <a:lnTo>
                    <a:pt x="212229" y="245491"/>
                  </a:lnTo>
                  <a:lnTo>
                    <a:pt x="212229" y="242570"/>
                  </a:lnTo>
                  <a:close/>
                </a:path>
                <a:path w="339725" h="339725">
                  <a:moveTo>
                    <a:pt x="213626" y="233934"/>
                  </a:moveTo>
                  <a:lnTo>
                    <a:pt x="196354" y="233934"/>
                  </a:lnTo>
                  <a:lnTo>
                    <a:pt x="196354" y="236855"/>
                  </a:lnTo>
                  <a:lnTo>
                    <a:pt x="197751" y="236855"/>
                  </a:lnTo>
                  <a:lnTo>
                    <a:pt x="197751" y="238252"/>
                  </a:lnTo>
                  <a:lnTo>
                    <a:pt x="210832" y="238252"/>
                  </a:lnTo>
                  <a:lnTo>
                    <a:pt x="212229" y="236855"/>
                  </a:lnTo>
                  <a:lnTo>
                    <a:pt x="213626" y="236855"/>
                  </a:lnTo>
                  <a:lnTo>
                    <a:pt x="213626" y="233934"/>
                  </a:lnTo>
                  <a:close/>
                </a:path>
                <a:path w="339725" h="339725">
                  <a:moveTo>
                    <a:pt x="220865" y="296037"/>
                  </a:moveTo>
                  <a:lnTo>
                    <a:pt x="217944" y="296037"/>
                  </a:lnTo>
                  <a:lnTo>
                    <a:pt x="217944" y="297434"/>
                  </a:lnTo>
                  <a:lnTo>
                    <a:pt x="216547" y="297434"/>
                  </a:lnTo>
                  <a:lnTo>
                    <a:pt x="216547" y="301752"/>
                  </a:lnTo>
                  <a:lnTo>
                    <a:pt x="215150" y="303276"/>
                  </a:lnTo>
                  <a:lnTo>
                    <a:pt x="213626" y="304673"/>
                  </a:lnTo>
                  <a:lnTo>
                    <a:pt x="212229" y="306197"/>
                  </a:lnTo>
                  <a:lnTo>
                    <a:pt x="210832" y="306197"/>
                  </a:lnTo>
                  <a:lnTo>
                    <a:pt x="210832" y="307594"/>
                  </a:lnTo>
                  <a:lnTo>
                    <a:pt x="207911" y="307594"/>
                  </a:lnTo>
                  <a:lnTo>
                    <a:pt x="206387" y="308991"/>
                  </a:lnTo>
                  <a:lnTo>
                    <a:pt x="204990" y="308991"/>
                  </a:lnTo>
                  <a:lnTo>
                    <a:pt x="203593" y="310515"/>
                  </a:lnTo>
                  <a:lnTo>
                    <a:pt x="200672" y="310515"/>
                  </a:lnTo>
                  <a:lnTo>
                    <a:pt x="197751" y="311912"/>
                  </a:lnTo>
                  <a:lnTo>
                    <a:pt x="194957" y="311912"/>
                  </a:lnTo>
                  <a:lnTo>
                    <a:pt x="193433" y="313309"/>
                  </a:lnTo>
                  <a:lnTo>
                    <a:pt x="186194" y="313309"/>
                  </a:lnTo>
                  <a:lnTo>
                    <a:pt x="184797" y="314833"/>
                  </a:lnTo>
                  <a:lnTo>
                    <a:pt x="161683" y="314833"/>
                  </a:lnTo>
                  <a:lnTo>
                    <a:pt x="160286" y="313309"/>
                  </a:lnTo>
                  <a:lnTo>
                    <a:pt x="153047" y="313309"/>
                  </a:lnTo>
                  <a:lnTo>
                    <a:pt x="151650" y="311912"/>
                  </a:lnTo>
                  <a:lnTo>
                    <a:pt x="147332" y="311912"/>
                  </a:lnTo>
                  <a:lnTo>
                    <a:pt x="145808" y="310515"/>
                  </a:lnTo>
                  <a:lnTo>
                    <a:pt x="141490" y="310515"/>
                  </a:lnTo>
                  <a:lnTo>
                    <a:pt x="141490" y="308991"/>
                  </a:lnTo>
                  <a:lnTo>
                    <a:pt x="138569" y="308991"/>
                  </a:lnTo>
                  <a:lnTo>
                    <a:pt x="135775" y="306197"/>
                  </a:lnTo>
                  <a:lnTo>
                    <a:pt x="134251" y="306197"/>
                  </a:lnTo>
                  <a:lnTo>
                    <a:pt x="132854" y="304673"/>
                  </a:lnTo>
                  <a:lnTo>
                    <a:pt x="131457" y="303276"/>
                  </a:lnTo>
                  <a:lnTo>
                    <a:pt x="131457" y="301752"/>
                  </a:lnTo>
                  <a:lnTo>
                    <a:pt x="129933" y="301752"/>
                  </a:lnTo>
                  <a:lnTo>
                    <a:pt x="129933" y="298958"/>
                  </a:lnTo>
                  <a:lnTo>
                    <a:pt x="128536" y="298958"/>
                  </a:lnTo>
                  <a:lnTo>
                    <a:pt x="128536" y="296037"/>
                  </a:lnTo>
                  <a:lnTo>
                    <a:pt x="125615" y="296037"/>
                  </a:lnTo>
                  <a:lnTo>
                    <a:pt x="125615" y="297434"/>
                  </a:lnTo>
                  <a:lnTo>
                    <a:pt x="124218" y="298958"/>
                  </a:lnTo>
                  <a:lnTo>
                    <a:pt x="125615" y="298958"/>
                  </a:lnTo>
                  <a:lnTo>
                    <a:pt x="125615" y="303276"/>
                  </a:lnTo>
                  <a:lnTo>
                    <a:pt x="127012" y="303276"/>
                  </a:lnTo>
                  <a:lnTo>
                    <a:pt x="127012" y="304673"/>
                  </a:lnTo>
                  <a:lnTo>
                    <a:pt x="129933" y="307594"/>
                  </a:lnTo>
                  <a:lnTo>
                    <a:pt x="129933" y="308991"/>
                  </a:lnTo>
                  <a:lnTo>
                    <a:pt x="132854" y="308991"/>
                  </a:lnTo>
                  <a:lnTo>
                    <a:pt x="132854" y="310515"/>
                  </a:lnTo>
                  <a:lnTo>
                    <a:pt x="134251" y="310515"/>
                  </a:lnTo>
                  <a:lnTo>
                    <a:pt x="135775" y="311912"/>
                  </a:lnTo>
                  <a:lnTo>
                    <a:pt x="137172" y="311912"/>
                  </a:lnTo>
                  <a:lnTo>
                    <a:pt x="138569" y="313309"/>
                  </a:lnTo>
                  <a:lnTo>
                    <a:pt x="140093" y="313309"/>
                  </a:lnTo>
                  <a:lnTo>
                    <a:pt x="141490" y="314833"/>
                  </a:lnTo>
                  <a:lnTo>
                    <a:pt x="144411" y="314833"/>
                  </a:lnTo>
                  <a:lnTo>
                    <a:pt x="147332" y="316230"/>
                  </a:lnTo>
                  <a:lnTo>
                    <a:pt x="199275" y="316230"/>
                  </a:lnTo>
                  <a:lnTo>
                    <a:pt x="200672" y="314833"/>
                  </a:lnTo>
                  <a:lnTo>
                    <a:pt x="204990" y="314833"/>
                  </a:lnTo>
                  <a:lnTo>
                    <a:pt x="206387" y="313309"/>
                  </a:lnTo>
                  <a:lnTo>
                    <a:pt x="207911" y="313309"/>
                  </a:lnTo>
                  <a:lnTo>
                    <a:pt x="209308" y="311912"/>
                  </a:lnTo>
                  <a:lnTo>
                    <a:pt x="210832" y="311912"/>
                  </a:lnTo>
                  <a:lnTo>
                    <a:pt x="212229" y="310515"/>
                  </a:lnTo>
                  <a:lnTo>
                    <a:pt x="213626" y="310515"/>
                  </a:lnTo>
                  <a:lnTo>
                    <a:pt x="213626" y="308991"/>
                  </a:lnTo>
                  <a:lnTo>
                    <a:pt x="215150" y="308991"/>
                  </a:lnTo>
                  <a:lnTo>
                    <a:pt x="219468" y="304673"/>
                  </a:lnTo>
                  <a:lnTo>
                    <a:pt x="219468" y="303276"/>
                  </a:lnTo>
                  <a:lnTo>
                    <a:pt x="220865" y="303276"/>
                  </a:lnTo>
                  <a:lnTo>
                    <a:pt x="220865" y="296037"/>
                  </a:lnTo>
                  <a:close/>
                </a:path>
                <a:path w="339725" h="339725">
                  <a:moveTo>
                    <a:pt x="228104" y="287401"/>
                  </a:moveTo>
                  <a:lnTo>
                    <a:pt x="200672" y="287401"/>
                  </a:lnTo>
                  <a:lnTo>
                    <a:pt x="197751" y="285877"/>
                  </a:lnTo>
                  <a:lnTo>
                    <a:pt x="196354" y="284480"/>
                  </a:lnTo>
                  <a:lnTo>
                    <a:pt x="193433" y="283083"/>
                  </a:lnTo>
                  <a:lnTo>
                    <a:pt x="190512" y="283083"/>
                  </a:lnTo>
                  <a:lnTo>
                    <a:pt x="189115" y="281559"/>
                  </a:lnTo>
                  <a:lnTo>
                    <a:pt x="184797" y="281559"/>
                  </a:lnTo>
                  <a:lnTo>
                    <a:pt x="181876" y="280162"/>
                  </a:lnTo>
                  <a:lnTo>
                    <a:pt x="163207" y="280162"/>
                  </a:lnTo>
                  <a:lnTo>
                    <a:pt x="161683" y="281559"/>
                  </a:lnTo>
                  <a:lnTo>
                    <a:pt x="157365" y="281559"/>
                  </a:lnTo>
                  <a:lnTo>
                    <a:pt x="155968" y="283083"/>
                  </a:lnTo>
                  <a:lnTo>
                    <a:pt x="153047" y="283083"/>
                  </a:lnTo>
                  <a:lnTo>
                    <a:pt x="151650" y="284480"/>
                  </a:lnTo>
                  <a:lnTo>
                    <a:pt x="148729" y="284480"/>
                  </a:lnTo>
                  <a:lnTo>
                    <a:pt x="147332" y="285877"/>
                  </a:lnTo>
                  <a:lnTo>
                    <a:pt x="121297" y="285877"/>
                  </a:lnTo>
                  <a:lnTo>
                    <a:pt x="121297" y="287401"/>
                  </a:lnTo>
                  <a:lnTo>
                    <a:pt x="119900" y="287401"/>
                  </a:lnTo>
                  <a:lnTo>
                    <a:pt x="119900" y="288798"/>
                  </a:lnTo>
                  <a:lnTo>
                    <a:pt x="121297" y="288798"/>
                  </a:lnTo>
                  <a:lnTo>
                    <a:pt x="121297" y="290322"/>
                  </a:lnTo>
                  <a:lnTo>
                    <a:pt x="148729" y="290322"/>
                  </a:lnTo>
                  <a:lnTo>
                    <a:pt x="148729" y="288798"/>
                  </a:lnTo>
                  <a:lnTo>
                    <a:pt x="153047" y="288798"/>
                  </a:lnTo>
                  <a:lnTo>
                    <a:pt x="153047" y="287401"/>
                  </a:lnTo>
                  <a:lnTo>
                    <a:pt x="155968" y="287401"/>
                  </a:lnTo>
                  <a:lnTo>
                    <a:pt x="157365" y="285877"/>
                  </a:lnTo>
                  <a:lnTo>
                    <a:pt x="161683" y="285877"/>
                  </a:lnTo>
                  <a:lnTo>
                    <a:pt x="164604" y="284480"/>
                  </a:lnTo>
                  <a:lnTo>
                    <a:pt x="181876" y="284480"/>
                  </a:lnTo>
                  <a:lnTo>
                    <a:pt x="184797" y="285877"/>
                  </a:lnTo>
                  <a:lnTo>
                    <a:pt x="187718" y="285877"/>
                  </a:lnTo>
                  <a:lnTo>
                    <a:pt x="189115" y="287401"/>
                  </a:lnTo>
                  <a:lnTo>
                    <a:pt x="192036" y="287401"/>
                  </a:lnTo>
                  <a:lnTo>
                    <a:pt x="193433" y="288798"/>
                  </a:lnTo>
                  <a:lnTo>
                    <a:pt x="196354" y="290322"/>
                  </a:lnTo>
                  <a:lnTo>
                    <a:pt x="199275" y="290322"/>
                  </a:lnTo>
                  <a:lnTo>
                    <a:pt x="199275" y="291719"/>
                  </a:lnTo>
                  <a:lnTo>
                    <a:pt x="226707" y="291719"/>
                  </a:lnTo>
                  <a:lnTo>
                    <a:pt x="226707" y="290322"/>
                  </a:lnTo>
                  <a:lnTo>
                    <a:pt x="228104" y="290322"/>
                  </a:lnTo>
                  <a:lnTo>
                    <a:pt x="228104" y="287401"/>
                  </a:lnTo>
                  <a:close/>
                </a:path>
                <a:path w="339725" h="339725">
                  <a:moveTo>
                    <a:pt x="235343" y="251206"/>
                  </a:moveTo>
                  <a:lnTo>
                    <a:pt x="233819" y="251206"/>
                  </a:lnTo>
                  <a:lnTo>
                    <a:pt x="233819" y="249809"/>
                  </a:lnTo>
                  <a:lnTo>
                    <a:pt x="219468" y="249809"/>
                  </a:lnTo>
                  <a:lnTo>
                    <a:pt x="217944" y="251206"/>
                  </a:lnTo>
                  <a:lnTo>
                    <a:pt x="217944" y="254127"/>
                  </a:lnTo>
                  <a:lnTo>
                    <a:pt x="235343" y="254127"/>
                  </a:lnTo>
                  <a:lnTo>
                    <a:pt x="235343" y="251206"/>
                  </a:lnTo>
                  <a:close/>
                </a:path>
                <a:path w="339725" h="339725">
                  <a:moveTo>
                    <a:pt x="235343" y="242570"/>
                  </a:moveTo>
                  <a:lnTo>
                    <a:pt x="217944" y="242570"/>
                  </a:lnTo>
                  <a:lnTo>
                    <a:pt x="217944" y="245491"/>
                  </a:lnTo>
                  <a:lnTo>
                    <a:pt x="235343" y="245491"/>
                  </a:lnTo>
                  <a:lnTo>
                    <a:pt x="235343" y="242570"/>
                  </a:lnTo>
                  <a:close/>
                </a:path>
                <a:path w="339725" h="339725">
                  <a:moveTo>
                    <a:pt x="235343" y="233934"/>
                  </a:moveTo>
                  <a:lnTo>
                    <a:pt x="217944" y="233934"/>
                  </a:lnTo>
                  <a:lnTo>
                    <a:pt x="217944" y="236855"/>
                  </a:lnTo>
                  <a:lnTo>
                    <a:pt x="219468" y="236855"/>
                  </a:lnTo>
                  <a:lnTo>
                    <a:pt x="219468" y="238252"/>
                  </a:lnTo>
                  <a:lnTo>
                    <a:pt x="233819" y="238252"/>
                  </a:lnTo>
                  <a:lnTo>
                    <a:pt x="233819" y="236855"/>
                  </a:lnTo>
                  <a:lnTo>
                    <a:pt x="235343" y="236855"/>
                  </a:lnTo>
                  <a:lnTo>
                    <a:pt x="235343" y="233934"/>
                  </a:lnTo>
                  <a:close/>
                </a:path>
                <a:path w="339725" h="339725">
                  <a:moveTo>
                    <a:pt x="255536" y="233934"/>
                  </a:moveTo>
                  <a:lnTo>
                    <a:pt x="245376" y="233934"/>
                  </a:lnTo>
                  <a:lnTo>
                    <a:pt x="245376" y="236855"/>
                  </a:lnTo>
                  <a:lnTo>
                    <a:pt x="246900" y="236855"/>
                  </a:lnTo>
                  <a:lnTo>
                    <a:pt x="246900" y="238252"/>
                  </a:lnTo>
                  <a:lnTo>
                    <a:pt x="254139" y="238252"/>
                  </a:lnTo>
                  <a:lnTo>
                    <a:pt x="254139" y="236855"/>
                  </a:lnTo>
                  <a:lnTo>
                    <a:pt x="255536" y="236855"/>
                  </a:lnTo>
                  <a:lnTo>
                    <a:pt x="255536" y="233934"/>
                  </a:lnTo>
                  <a:close/>
                </a:path>
                <a:path w="339725" h="339725">
                  <a:moveTo>
                    <a:pt x="256933" y="242570"/>
                  </a:moveTo>
                  <a:lnTo>
                    <a:pt x="246900" y="242570"/>
                  </a:lnTo>
                  <a:lnTo>
                    <a:pt x="246900" y="245491"/>
                  </a:lnTo>
                  <a:lnTo>
                    <a:pt x="248297" y="245491"/>
                  </a:lnTo>
                  <a:lnTo>
                    <a:pt x="248297" y="246888"/>
                  </a:lnTo>
                  <a:lnTo>
                    <a:pt x="255536" y="246888"/>
                  </a:lnTo>
                  <a:lnTo>
                    <a:pt x="255536" y="245491"/>
                  </a:lnTo>
                  <a:lnTo>
                    <a:pt x="256933" y="245491"/>
                  </a:lnTo>
                  <a:lnTo>
                    <a:pt x="256933" y="242570"/>
                  </a:lnTo>
                  <a:close/>
                </a:path>
                <a:path w="339725" h="339725">
                  <a:moveTo>
                    <a:pt x="271411" y="242570"/>
                  </a:moveTo>
                  <a:lnTo>
                    <a:pt x="262775" y="242570"/>
                  </a:lnTo>
                  <a:lnTo>
                    <a:pt x="261251" y="244094"/>
                  </a:lnTo>
                  <a:lnTo>
                    <a:pt x="262775" y="245491"/>
                  </a:lnTo>
                  <a:lnTo>
                    <a:pt x="271411" y="245491"/>
                  </a:lnTo>
                  <a:lnTo>
                    <a:pt x="271411" y="242570"/>
                  </a:lnTo>
                  <a:close/>
                </a:path>
                <a:path w="339725" h="339725">
                  <a:moveTo>
                    <a:pt x="271411" y="233934"/>
                  </a:moveTo>
                  <a:lnTo>
                    <a:pt x="261251" y="233934"/>
                  </a:lnTo>
                  <a:lnTo>
                    <a:pt x="261251" y="236855"/>
                  </a:lnTo>
                  <a:lnTo>
                    <a:pt x="262775" y="236855"/>
                  </a:lnTo>
                  <a:lnTo>
                    <a:pt x="262775" y="238252"/>
                  </a:lnTo>
                  <a:lnTo>
                    <a:pt x="268490" y="238252"/>
                  </a:lnTo>
                  <a:lnTo>
                    <a:pt x="270014" y="236855"/>
                  </a:lnTo>
                  <a:lnTo>
                    <a:pt x="271411" y="236855"/>
                  </a:lnTo>
                  <a:lnTo>
                    <a:pt x="271411" y="233934"/>
                  </a:lnTo>
                  <a:close/>
                </a:path>
                <a:path w="339725" h="339725">
                  <a:moveTo>
                    <a:pt x="271411" y="173101"/>
                  </a:moveTo>
                  <a:lnTo>
                    <a:pt x="65036" y="173101"/>
                  </a:lnTo>
                  <a:lnTo>
                    <a:pt x="65036" y="34671"/>
                  </a:lnTo>
                  <a:lnTo>
                    <a:pt x="64389" y="34671"/>
                  </a:lnTo>
                  <a:lnTo>
                    <a:pt x="64389" y="33401"/>
                  </a:lnTo>
                  <a:lnTo>
                    <a:pt x="60718" y="33401"/>
                  </a:lnTo>
                  <a:lnTo>
                    <a:pt x="60718" y="34671"/>
                  </a:lnTo>
                  <a:lnTo>
                    <a:pt x="60718" y="173101"/>
                  </a:lnTo>
                  <a:lnTo>
                    <a:pt x="60718" y="178181"/>
                  </a:lnTo>
                  <a:lnTo>
                    <a:pt x="271411" y="178181"/>
                  </a:lnTo>
                  <a:lnTo>
                    <a:pt x="271411" y="173101"/>
                  </a:lnTo>
                  <a:close/>
                </a:path>
                <a:path w="339725" h="339725">
                  <a:moveTo>
                    <a:pt x="272808" y="251206"/>
                  </a:moveTo>
                  <a:lnTo>
                    <a:pt x="271411" y="251206"/>
                  </a:lnTo>
                  <a:lnTo>
                    <a:pt x="271411" y="249809"/>
                  </a:lnTo>
                  <a:lnTo>
                    <a:pt x="249694" y="249809"/>
                  </a:lnTo>
                  <a:lnTo>
                    <a:pt x="249694" y="251206"/>
                  </a:lnTo>
                  <a:lnTo>
                    <a:pt x="248297" y="251206"/>
                  </a:lnTo>
                  <a:lnTo>
                    <a:pt x="248297" y="254127"/>
                  </a:lnTo>
                  <a:lnTo>
                    <a:pt x="271411" y="254127"/>
                  </a:lnTo>
                  <a:lnTo>
                    <a:pt x="272808" y="252730"/>
                  </a:lnTo>
                  <a:lnTo>
                    <a:pt x="272808" y="251206"/>
                  </a:lnTo>
                  <a:close/>
                </a:path>
                <a:path w="339725" h="339725">
                  <a:moveTo>
                    <a:pt x="272808" y="210820"/>
                  </a:moveTo>
                  <a:lnTo>
                    <a:pt x="271411" y="210820"/>
                  </a:lnTo>
                  <a:lnTo>
                    <a:pt x="271411" y="209423"/>
                  </a:lnTo>
                  <a:lnTo>
                    <a:pt x="72275" y="209423"/>
                  </a:lnTo>
                  <a:lnTo>
                    <a:pt x="72275" y="210820"/>
                  </a:lnTo>
                  <a:lnTo>
                    <a:pt x="70751" y="210820"/>
                  </a:lnTo>
                  <a:lnTo>
                    <a:pt x="70751" y="213741"/>
                  </a:lnTo>
                  <a:lnTo>
                    <a:pt x="272808" y="213741"/>
                  </a:lnTo>
                  <a:lnTo>
                    <a:pt x="272808" y="210820"/>
                  </a:lnTo>
                  <a:close/>
                </a:path>
                <a:path w="339725" h="339725">
                  <a:moveTo>
                    <a:pt x="281444" y="25781"/>
                  </a:moveTo>
                  <a:lnTo>
                    <a:pt x="73672" y="25781"/>
                  </a:lnTo>
                  <a:lnTo>
                    <a:pt x="73672" y="27051"/>
                  </a:lnTo>
                  <a:lnTo>
                    <a:pt x="72275" y="27051"/>
                  </a:lnTo>
                  <a:lnTo>
                    <a:pt x="72275" y="28321"/>
                  </a:lnTo>
                  <a:lnTo>
                    <a:pt x="73672" y="28321"/>
                  </a:lnTo>
                  <a:lnTo>
                    <a:pt x="73672" y="30861"/>
                  </a:lnTo>
                  <a:lnTo>
                    <a:pt x="277126" y="30861"/>
                  </a:lnTo>
                  <a:lnTo>
                    <a:pt x="277126" y="165481"/>
                  </a:lnTo>
                  <a:lnTo>
                    <a:pt x="281444" y="165481"/>
                  </a:lnTo>
                  <a:lnTo>
                    <a:pt x="281444" y="30861"/>
                  </a:lnTo>
                  <a:lnTo>
                    <a:pt x="281444" y="28321"/>
                  </a:lnTo>
                  <a:lnTo>
                    <a:pt x="281444" y="27051"/>
                  </a:lnTo>
                  <a:lnTo>
                    <a:pt x="281444" y="25781"/>
                  </a:lnTo>
                  <a:close/>
                </a:path>
                <a:path w="339725" h="339725">
                  <a:moveTo>
                    <a:pt x="285889" y="233934"/>
                  </a:moveTo>
                  <a:lnTo>
                    <a:pt x="275729" y="233934"/>
                  </a:lnTo>
                  <a:lnTo>
                    <a:pt x="275729" y="236855"/>
                  </a:lnTo>
                  <a:lnTo>
                    <a:pt x="277126" y="236855"/>
                  </a:lnTo>
                  <a:lnTo>
                    <a:pt x="277126" y="238252"/>
                  </a:lnTo>
                  <a:lnTo>
                    <a:pt x="284365" y="238252"/>
                  </a:lnTo>
                  <a:lnTo>
                    <a:pt x="284365" y="236855"/>
                  </a:lnTo>
                  <a:lnTo>
                    <a:pt x="285889" y="236855"/>
                  </a:lnTo>
                  <a:lnTo>
                    <a:pt x="285889" y="233934"/>
                  </a:lnTo>
                  <a:close/>
                </a:path>
                <a:path w="339725" h="339725">
                  <a:moveTo>
                    <a:pt x="287286" y="242570"/>
                  </a:moveTo>
                  <a:lnTo>
                    <a:pt x="277126" y="242570"/>
                  </a:lnTo>
                  <a:lnTo>
                    <a:pt x="277126" y="245491"/>
                  </a:lnTo>
                  <a:lnTo>
                    <a:pt x="287286" y="245491"/>
                  </a:lnTo>
                  <a:lnTo>
                    <a:pt x="287286" y="242570"/>
                  </a:lnTo>
                  <a:close/>
                </a:path>
                <a:path w="339725" h="339725">
                  <a:moveTo>
                    <a:pt x="288683" y="251206"/>
                  </a:moveTo>
                  <a:lnTo>
                    <a:pt x="287286" y="251206"/>
                  </a:lnTo>
                  <a:lnTo>
                    <a:pt x="287286" y="249809"/>
                  </a:lnTo>
                  <a:lnTo>
                    <a:pt x="280047" y="249809"/>
                  </a:lnTo>
                  <a:lnTo>
                    <a:pt x="280047" y="251206"/>
                  </a:lnTo>
                  <a:lnTo>
                    <a:pt x="278650" y="251206"/>
                  </a:lnTo>
                  <a:lnTo>
                    <a:pt x="278650" y="254127"/>
                  </a:lnTo>
                  <a:lnTo>
                    <a:pt x="288683" y="254127"/>
                  </a:lnTo>
                  <a:lnTo>
                    <a:pt x="288683" y="251206"/>
                  </a:lnTo>
                  <a:close/>
                </a:path>
                <a:path w="339725" h="339725">
                  <a:moveTo>
                    <a:pt x="300240" y="233934"/>
                  </a:moveTo>
                  <a:lnTo>
                    <a:pt x="290207" y="233934"/>
                  </a:lnTo>
                  <a:lnTo>
                    <a:pt x="290207" y="236855"/>
                  </a:lnTo>
                  <a:lnTo>
                    <a:pt x="300240" y="236855"/>
                  </a:lnTo>
                  <a:lnTo>
                    <a:pt x="300240" y="233934"/>
                  </a:lnTo>
                  <a:close/>
                </a:path>
                <a:path w="339725" h="339725">
                  <a:moveTo>
                    <a:pt x="301764" y="242570"/>
                  </a:moveTo>
                  <a:lnTo>
                    <a:pt x="300240" y="242570"/>
                  </a:lnTo>
                  <a:lnTo>
                    <a:pt x="300240" y="241173"/>
                  </a:lnTo>
                  <a:lnTo>
                    <a:pt x="293001" y="241173"/>
                  </a:lnTo>
                  <a:lnTo>
                    <a:pt x="293001" y="242570"/>
                  </a:lnTo>
                  <a:lnTo>
                    <a:pt x="291604" y="242570"/>
                  </a:lnTo>
                  <a:lnTo>
                    <a:pt x="291604" y="245491"/>
                  </a:lnTo>
                  <a:lnTo>
                    <a:pt x="301764" y="245491"/>
                  </a:lnTo>
                  <a:lnTo>
                    <a:pt x="301764" y="242570"/>
                  </a:lnTo>
                  <a:close/>
                </a:path>
                <a:path w="339725" h="339725">
                  <a:moveTo>
                    <a:pt x="303161" y="249809"/>
                  </a:moveTo>
                  <a:lnTo>
                    <a:pt x="294525" y="249809"/>
                  </a:lnTo>
                  <a:lnTo>
                    <a:pt x="294525" y="251206"/>
                  </a:lnTo>
                  <a:lnTo>
                    <a:pt x="293001" y="251206"/>
                  </a:lnTo>
                  <a:lnTo>
                    <a:pt x="293001" y="254127"/>
                  </a:lnTo>
                  <a:lnTo>
                    <a:pt x="303161" y="254127"/>
                  </a:lnTo>
                  <a:lnTo>
                    <a:pt x="303161" y="249809"/>
                  </a:lnTo>
                  <a:close/>
                </a:path>
                <a:path w="339725" h="339725">
                  <a:moveTo>
                    <a:pt x="307479" y="264287"/>
                  </a:moveTo>
                  <a:lnTo>
                    <a:pt x="33274" y="264287"/>
                  </a:lnTo>
                  <a:lnTo>
                    <a:pt x="33274" y="267208"/>
                  </a:lnTo>
                  <a:lnTo>
                    <a:pt x="307479" y="267208"/>
                  </a:lnTo>
                  <a:lnTo>
                    <a:pt x="307479" y="264287"/>
                  </a:lnTo>
                  <a:close/>
                </a:path>
                <a:path w="339725" h="339725">
                  <a:moveTo>
                    <a:pt x="310400" y="280162"/>
                  </a:moveTo>
                  <a:lnTo>
                    <a:pt x="233819" y="280162"/>
                  </a:lnTo>
                  <a:lnTo>
                    <a:pt x="232422" y="278765"/>
                  </a:lnTo>
                  <a:lnTo>
                    <a:pt x="228104" y="278765"/>
                  </a:lnTo>
                  <a:lnTo>
                    <a:pt x="226707" y="277241"/>
                  </a:lnTo>
                  <a:lnTo>
                    <a:pt x="223786" y="277241"/>
                  </a:lnTo>
                  <a:lnTo>
                    <a:pt x="220865" y="275844"/>
                  </a:lnTo>
                  <a:lnTo>
                    <a:pt x="217944" y="275844"/>
                  </a:lnTo>
                  <a:lnTo>
                    <a:pt x="215150" y="274320"/>
                  </a:lnTo>
                  <a:lnTo>
                    <a:pt x="212229" y="274320"/>
                  </a:lnTo>
                  <a:lnTo>
                    <a:pt x="207911" y="272923"/>
                  </a:lnTo>
                  <a:lnTo>
                    <a:pt x="200672" y="272923"/>
                  </a:lnTo>
                  <a:lnTo>
                    <a:pt x="196354" y="271526"/>
                  </a:lnTo>
                  <a:lnTo>
                    <a:pt x="187718" y="271526"/>
                  </a:lnTo>
                  <a:lnTo>
                    <a:pt x="181876" y="270002"/>
                  </a:lnTo>
                  <a:lnTo>
                    <a:pt x="161683" y="270002"/>
                  </a:lnTo>
                  <a:lnTo>
                    <a:pt x="157365" y="271526"/>
                  </a:lnTo>
                  <a:lnTo>
                    <a:pt x="145808" y="271526"/>
                  </a:lnTo>
                  <a:lnTo>
                    <a:pt x="140093" y="272923"/>
                  </a:lnTo>
                  <a:lnTo>
                    <a:pt x="135775" y="274320"/>
                  </a:lnTo>
                  <a:lnTo>
                    <a:pt x="129933" y="274320"/>
                  </a:lnTo>
                  <a:lnTo>
                    <a:pt x="124218" y="275844"/>
                  </a:lnTo>
                  <a:lnTo>
                    <a:pt x="118376" y="278765"/>
                  </a:lnTo>
                  <a:lnTo>
                    <a:pt x="112661" y="280162"/>
                  </a:lnTo>
                  <a:lnTo>
                    <a:pt x="30365" y="280162"/>
                  </a:lnTo>
                  <a:lnTo>
                    <a:pt x="30365" y="281559"/>
                  </a:lnTo>
                  <a:lnTo>
                    <a:pt x="28968" y="281559"/>
                  </a:lnTo>
                  <a:lnTo>
                    <a:pt x="28968" y="283083"/>
                  </a:lnTo>
                  <a:lnTo>
                    <a:pt x="30365" y="283083"/>
                  </a:lnTo>
                  <a:lnTo>
                    <a:pt x="30365" y="284480"/>
                  </a:lnTo>
                  <a:lnTo>
                    <a:pt x="114058" y="284480"/>
                  </a:lnTo>
                  <a:lnTo>
                    <a:pt x="119900" y="281559"/>
                  </a:lnTo>
                  <a:lnTo>
                    <a:pt x="131457" y="278765"/>
                  </a:lnTo>
                  <a:lnTo>
                    <a:pt x="135775" y="277241"/>
                  </a:lnTo>
                  <a:lnTo>
                    <a:pt x="141490" y="277241"/>
                  </a:lnTo>
                  <a:lnTo>
                    <a:pt x="147332" y="275844"/>
                  </a:lnTo>
                  <a:lnTo>
                    <a:pt x="157365" y="275844"/>
                  </a:lnTo>
                  <a:lnTo>
                    <a:pt x="163207" y="274320"/>
                  </a:lnTo>
                  <a:lnTo>
                    <a:pt x="181876" y="274320"/>
                  </a:lnTo>
                  <a:lnTo>
                    <a:pt x="186194" y="275844"/>
                  </a:lnTo>
                  <a:lnTo>
                    <a:pt x="194957" y="275844"/>
                  </a:lnTo>
                  <a:lnTo>
                    <a:pt x="199275" y="277241"/>
                  </a:lnTo>
                  <a:lnTo>
                    <a:pt x="207911" y="277241"/>
                  </a:lnTo>
                  <a:lnTo>
                    <a:pt x="210832" y="278765"/>
                  </a:lnTo>
                  <a:lnTo>
                    <a:pt x="213626" y="278765"/>
                  </a:lnTo>
                  <a:lnTo>
                    <a:pt x="217944" y="280162"/>
                  </a:lnTo>
                  <a:lnTo>
                    <a:pt x="220865" y="280162"/>
                  </a:lnTo>
                  <a:lnTo>
                    <a:pt x="222389" y="281559"/>
                  </a:lnTo>
                  <a:lnTo>
                    <a:pt x="228104" y="281559"/>
                  </a:lnTo>
                  <a:lnTo>
                    <a:pt x="229501" y="283083"/>
                  </a:lnTo>
                  <a:lnTo>
                    <a:pt x="232422" y="283083"/>
                  </a:lnTo>
                  <a:lnTo>
                    <a:pt x="233819" y="284480"/>
                  </a:lnTo>
                  <a:lnTo>
                    <a:pt x="308876" y="284480"/>
                  </a:lnTo>
                  <a:lnTo>
                    <a:pt x="310400" y="283083"/>
                  </a:lnTo>
                  <a:lnTo>
                    <a:pt x="310400" y="280162"/>
                  </a:lnTo>
                  <a:close/>
                </a:path>
                <a:path w="339725" h="339725">
                  <a:moveTo>
                    <a:pt x="310400" y="17272"/>
                  </a:moveTo>
                  <a:lnTo>
                    <a:pt x="308876" y="15875"/>
                  </a:lnTo>
                  <a:lnTo>
                    <a:pt x="308876" y="12954"/>
                  </a:lnTo>
                  <a:lnTo>
                    <a:pt x="307479" y="11557"/>
                  </a:lnTo>
                  <a:lnTo>
                    <a:pt x="307479" y="10033"/>
                  </a:lnTo>
                  <a:lnTo>
                    <a:pt x="306082" y="8636"/>
                  </a:lnTo>
                  <a:lnTo>
                    <a:pt x="306082" y="7112"/>
                  </a:lnTo>
                  <a:lnTo>
                    <a:pt x="304558" y="7112"/>
                  </a:lnTo>
                  <a:lnTo>
                    <a:pt x="304558" y="5715"/>
                  </a:lnTo>
                  <a:lnTo>
                    <a:pt x="303161" y="5715"/>
                  </a:lnTo>
                  <a:lnTo>
                    <a:pt x="303161" y="4318"/>
                  </a:lnTo>
                  <a:lnTo>
                    <a:pt x="301764" y="4318"/>
                  </a:lnTo>
                  <a:lnTo>
                    <a:pt x="300240" y="2794"/>
                  </a:lnTo>
                  <a:lnTo>
                    <a:pt x="300240" y="17272"/>
                  </a:lnTo>
                  <a:lnTo>
                    <a:pt x="300240" y="186309"/>
                  </a:lnTo>
                  <a:lnTo>
                    <a:pt x="298843" y="186309"/>
                  </a:lnTo>
                  <a:lnTo>
                    <a:pt x="298843" y="189103"/>
                  </a:lnTo>
                  <a:lnTo>
                    <a:pt x="297319" y="189103"/>
                  </a:lnTo>
                  <a:lnTo>
                    <a:pt x="297319" y="190627"/>
                  </a:lnTo>
                  <a:lnTo>
                    <a:pt x="295922" y="190627"/>
                  </a:lnTo>
                  <a:lnTo>
                    <a:pt x="295922" y="192024"/>
                  </a:lnTo>
                  <a:lnTo>
                    <a:pt x="294525" y="192024"/>
                  </a:lnTo>
                  <a:lnTo>
                    <a:pt x="293001" y="193548"/>
                  </a:lnTo>
                  <a:lnTo>
                    <a:pt x="173240" y="193548"/>
                  </a:lnTo>
                  <a:lnTo>
                    <a:pt x="49149" y="193548"/>
                  </a:lnTo>
                  <a:lnTo>
                    <a:pt x="49149" y="192024"/>
                  </a:lnTo>
                  <a:lnTo>
                    <a:pt x="46240" y="192024"/>
                  </a:lnTo>
                  <a:lnTo>
                    <a:pt x="46240" y="190627"/>
                  </a:lnTo>
                  <a:lnTo>
                    <a:pt x="44843" y="189103"/>
                  </a:lnTo>
                  <a:lnTo>
                    <a:pt x="44843" y="187706"/>
                  </a:lnTo>
                  <a:lnTo>
                    <a:pt x="43319" y="187706"/>
                  </a:lnTo>
                  <a:lnTo>
                    <a:pt x="43319" y="15875"/>
                  </a:lnTo>
                  <a:lnTo>
                    <a:pt x="44843" y="15875"/>
                  </a:lnTo>
                  <a:lnTo>
                    <a:pt x="44843" y="14351"/>
                  </a:lnTo>
                  <a:lnTo>
                    <a:pt x="47625" y="11557"/>
                  </a:lnTo>
                  <a:lnTo>
                    <a:pt x="49149" y="11557"/>
                  </a:lnTo>
                  <a:lnTo>
                    <a:pt x="49149" y="10033"/>
                  </a:lnTo>
                  <a:lnTo>
                    <a:pt x="293001" y="10033"/>
                  </a:lnTo>
                  <a:lnTo>
                    <a:pt x="293001" y="11557"/>
                  </a:lnTo>
                  <a:lnTo>
                    <a:pt x="295922" y="11557"/>
                  </a:lnTo>
                  <a:lnTo>
                    <a:pt x="295922" y="12954"/>
                  </a:lnTo>
                  <a:lnTo>
                    <a:pt x="297319" y="12954"/>
                  </a:lnTo>
                  <a:lnTo>
                    <a:pt x="297319" y="14351"/>
                  </a:lnTo>
                  <a:lnTo>
                    <a:pt x="298843" y="14351"/>
                  </a:lnTo>
                  <a:lnTo>
                    <a:pt x="298843" y="17272"/>
                  </a:lnTo>
                  <a:lnTo>
                    <a:pt x="300240" y="17272"/>
                  </a:lnTo>
                  <a:lnTo>
                    <a:pt x="300240" y="2794"/>
                  </a:lnTo>
                  <a:lnTo>
                    <a:pt x="298843" y="2794"/>
                  </a:lnTo>
                  <a:lnTo>
                    <a:pt x="297319" y="1397"/>
                  </a:lnTo>
                  <a:lnTo>
                    <a:pt x="295922" y="1397"/>
                  </a:lnTo>
                  <a:lnTo>
                    <a:pt x="294525" y="0"/>
                  </a:lnTo>
                  <a:lnTo>
                    <a:pt x="47625" y="0"/>
                  </a:lnTo>
                  <a:lnTo>
                    <a:pt x="46240" y="1397"/>
                  </a:lnTo>
                  <a:lnTo>
                    <a:pt x="44843" y="1397"/>
                  </a:lnTo>
                  <a:lnTo>
                    <a:pt x="43319" y="2794"/>
                  </a:lnTo>
                  <a:lnTo>
                    <a:pt x="41922" y="2794"/>
                  </a:lnTo>
                  <a:lnTo>
                    <a:pt x="41922" y="4318"/>
                  </a:lnTo>
                  <a:lnTo>
                    <a:pt x="40525" y="4318"/>
                  </a:lnTo>
                  <a:lnTo>
                    <a:pt x="39001" y="5715"/>
                  </a:lnTo>
                  <a:lnTo>
                    <a:pt x="36080" y="8636"/>
                  </a:lnTo>
                  <a:lnTo>
                    <a:pt x="36080" y="10033"/>
                  </a:lnTo>
                  <a:lnTo>
                    <a:pt x="34671" y="11557"/>
                  </a:lnTo>
                  <a:lnTo>
                    <a:pt x="34671" y="12954"/>
                  </a:lnTo>
                  <a:lnTo>
                    <a:pt x="33274" y="14351"/>
                  </a:lnTo>
                  <a:lnTo>
                    <a:pt x="33274" y="189103"/>
                  </a:lnTo>
                  <a:lnTo>
                    <a:pt x="34671" y="190627"/>
                  </a:lnTo>
                  <a:lnTo>
                    <a:pt x="34671" y="193548"/>
                  </a:lnTo>
                  <a:lnTo>
                    <a:pt x="36080" y="193548"/>
                  </a:lnTo>
                  <a:lnTo>
                    <a:pt x="36080" y="194945"/>
                  </a:lnTo>
                  <a:lnTo>
                    <a:pt x="37604" y="196342"/>
                  </a:lnTo>
                  <a:lnTo>
                    <a:pt x="39001" y="197866"/>
                  </a:lnTo>
                  <a:lnTo>
                    <a:pt x="40525" y="199263"/>
                  </a:lnTo>
                  <a:lnTo>
                    <a:pt x="41922" y="199263"/>
                  </a:lnTo>
                  <a:lnTo>
                    <a:pt x="41922" y="200660"/>
                  </a:lnTo>
                  <a:lnTo>
                    <a:pt x="43319" y="200660"/>
                  </a:lnTo>
                  <a:lnTo>
                    <a:pt x="43319" y="202184"/>
                  </a:lnTo>
                  <a:lnTo>
                    <a:pt x="46240" y="202184"/>
                  </a:lnTo>
                  <a:lnTo>
                    <a:pt x="47625" y="203581"/>
                  </a:lnTo>
                  <a:lnTo>
                    <a:pt x="173240" y="203581"/>
                  </a:lnTo>
                  <a:lnTo>
                    <a:pt x="295922" y="203581"/>
                  </a:lnTo>
                  <a:lnTo>
                    <a:pt x="295922" y="202184"/>
                  </a:lnTo>
                  <a:lnTo>
                    <a:pt x="298843" y="202184"/>
                  </a:lnTo>
                  <a:lnTo>
                    <a:pt x="298843" y="200660"/>
                  </a:lnTo>
                  <a:lnTo>
                    <a:pt x="301764" y="200660"/>
                  </a:lnTo>
                  <a:lnTo>
                    <a:pt x="301764" y="199263"/>
                  </a:lnTo>
                  <a:lnTo>
                    <a:pt x="303161" y="199263"/>
                  </a:lnTo>
                  <a:lnTo>
                    <a:pt x="303161" y="197866"/>
                  </a:lnTo>
                  <a:lnTo>
                    <a:pt x="304558" y="197866"/>
                  </a:lnTo>
                  <a:lnTo>
                    <a:pt x="304558" y="196342"/>
                  </a:lnTo>
                  <a:lnTo>
                    <a:pt x="306082" y="196342"/>
                  </a:lnTo>
                  <a:lnTo>
                    <a:pt x="306082" y="194945"/>
                  </a:lnTo>
                  <a:lnTo>
                    <a:pt x="307479" y="193548"/>
                  </a:lnTo>
                  <a:lnTo>
                    <a:pt x="307479" y="192024"/>
                  </a:lnTo>
                  <a:lnTo>
                    <a:pt x="308876" y="190627"/>
                  </a:lnTo>
                  <a:lnTo>
                    <a:pt x="308876" y="187706"/>
                  </a:lnTo>
                  <a:lnTo>
                    <a:pt x="310400" y="186309"/>
                  </a:lnTo>
                  <a:lnTo>
                    <a:pt x="310400" y="17272"/>
                  </a:lnTo>
                  <a:close/>
                </a:path>
                <a:path w="339725" h="339725">
                  <a:moveTo>
                    <a:pt x="324751" y="316611"/>
                  </a:moveTo>
                  <a:lnTo>
                    <a:pt x="17399" y="316611"/>
                  </a:lnTo>
                  <a:lnTo>
                    <a:pt x="17399" y="317881"/>
                  </a:lnTo>
                  <a:lnTo>
                    <a:pt x="15875" y="317881"/>
                  </a:lnTo>
                  <a:lnTo>
                    <a:pt x="15875" y="320421"/>
                  </a:lnTo>
                  <a:lnTo>
                    <a:pt x="324751" y="320421"/>
                  </a:lnTo>
                  <a:lnTo>
                    <a:pt x="324751" y="317881"/>
                  </a:lnTo>
                  <a:lnTo>
                    <a:pt x="324751" y="316611"/>
                  </a:lnTo>
                  <a:close/>
                </a:path>
                <a:path w="339725" h="339725">
                  <a:moveTo>
                    <a:pt x="339229" y="324866"/>
                  </a:moveTo>
                  <a:lnTo>
                    <a:pt x="337832" y="324866"/>
                  </a:lnTo>
                  <a:lnTo>
                    <a:pt x="337832" y="323469"/>
                  </a:lnTo>
                  <a:lnTo>
                    <a:pt x="336308" y="323469"/>
                  </a:lnTo>
                  <a:lnTo>
                    <a:pt x="336308" y="322072"/>
                  </a:lnTo>
                  <a:lnTo>
                    <a:pt x="331990" y="322072"/>
                  </a:lnTo>
                  <a:lnTo>
                    <a:pt x="331990" y="323469"/>
                  </a:lnTo>
                  <a:lnTo>
                    <a:pt x="330593" y="323469"/>
                  </a:lnTo>
                  <a:lnTo>
                    <a:pt x="329196" y="324866"/>
                  </a:lnTo>
                  <a:lnTo>
                    <a:pt x="329196" y="329311"/>
                  </a:lnTo>
                  <a:lnTo>
                    <a:pt x="10172" y="329311"/>
                  </a:lnTo>
                  <a:lnTo>
                    <a:pt x="10172" y="319151"/>
                  </a:lnTo>
                  <a:lnTo>
                    <a:pt x="11569" y="314833"/>
                  </a:lnTo>
                  <a:lnTo>
                    <a:pt x="13093" y="307594"/>
                  </a:lnTo>
                  <a:lnTo>
                    <a:pt x="15875" y="297434"/>
                  </a:lnTo>
                  <a:lnTo>
                    <a:pt x="20205" y="285877"/>
                  </a:lnTo>
                  <a:lnTo>
                    <a:pt x="23126" y="272923"/>
                  </a:lnTo>
                  <a:lnTo>
                    <a:pt x="27444" y="259969"/>
                  </a:lnTo>
                  <a:lnTo>
                    <a:pt x="31750" y="246888"/>
                  </a:lnTo>
                  <a:lnTo>
                    <a:pt x="34671" y="233934"/>
                  </a:lnTo>
                  <a:lnTo>
                    <a:pt x="36080" y="232537"/>
                  </a:lnTo>
                  <a:lnTo>
                    <a:pt x="34671" y="231013"/>
                  </a:lnTo>
                  <a:lnTo>
                    <a:pt x="34671" y="229616"/>
                  </a:lnTo>
                  <a:lnTo>
                    <a:pt x="33274" y="228092"/>
                  </a:lnTo>
                  <a:lnTo>
                    <a:pt x="27444" y="228092"/>
                  </a:lnTo>
                  <a:lnTo>
                    <a:pt x="27444" y="229616"/>
                  </a:lnTo>
                  <a:lnTo>
                    <a:pt x="26047" y="229616"/>
                  </a:lnTo>
                  <a:lnTo>
                    <a:pt x="26047" y="231013"/>
                  </a:lnTo>
                  <a:lnTo>
                    <a:pt x="17399" y="259969"/>
                  </a:lnTo>
                  <a:lnTo>
                    <a:pt x="10172" y="280162"/>
                  </a:lnTo>
                  <a:lnTo>
                    <a:pt x="5854" y="296037"/>
                  </a:lnTo>
                  <a:lnTo>
                    <a:pt x="2921" y="306197"/>
                  </a:lnTo>
                  <a:lnTo>
                    <a:pt x="1524" y="311912"/>
                  </a:lnTo>
                  <a:lnTo>
                    <a:pt x="0" y="316230"/>
                  </a:lnTo>
                  <a:lnTo>
                    <a:pt x="0" y="335026"/>
                  </a:lnTo>
                  <a:lnTo>
                    <a:pt x="1524" y="335026"/>
                  </a:lnTo>
                  <a:lnTo>
                    <a:pt x="1524" y="336423"/>
                  </a:lnTo>
                  <a:lnTo>
                    <a:pt x="2921" y="337947"/>
                  </a:lnTo>
                  <a:lnTo>
                    <a:pt x="4330" y="337947"/>
                  </a:lnTo>
                  <a:lnTo>
                    <a:pt x="4330" y="339344"/>
                  </a:lnTo>
                  <a:lnTo>
                    <a:pt x="334911" y="339344"/>
                  </a:lnTo>
                  <a:lnTo>
                    <a:pt x="334911" y="337947"/>
                  </a:lnTo>
                  <a:lnTo>
                    <a:pt x="336308" y="337947"/>
                  </a:lnTo>
                  <a:lnTo>
                    <a:pt x="336308" y="336423"/>
                  </a:lnTo>
                  <a:lnTo>
                    <a:pt x="337832" y="336423"/>
                  </a:lnTo>
                  <a:lnTo>
                    <a:pt x="337832" y="335026"/>
                  </a:lnTo>
                  <a:lnTo>
                    <a:pt x="339229" y="335026"/>
                  </a:lnTo>
                  <a:lnTo>
                    <a:pt x="339229" y="329311"/>
                  </a:lnTo>
                  <a:lnTo>
                    <a:pt x="339229" y="324866"/>
                  </a:lnTo>
                  <a:close/>
                </a:path>
                <a:path w="339725" h="339725">
                  <a:moveTo>
                    <a:pt x="339229" y="307594"/>
                  </a:moveTo>
                  <a:lnTo>
                    <a:pt x="314718" y="226695"/>
                  </a:lnTo>
                  <a:lnTo>
                    <a:pt x="314718" y="223774"/>
                  </a:lnTo>
                  <a:lnTo>
                    <a:pt x="313194" y="223774"/>
                  </a:lnTo>
                  <a:lnTo>
                    <a:pt x="313194" y="222377"/>
                  </a:lnTo>
                  <a:lnTo>
                    <a:pt x="311797" y="222377"/>
                  </a:lnTo>
                  <a:lnTo>
                    <a:pt x="311797" y="220980"/>
                  </a:lnTo>
                  <a:lnTo>
                    <a:pt x="310400" y="220980"/>
                  </a:lnTo>
                  <a:lnTo>
                    <a:pt x="310400" y="219456"/>
                  </a:lnTo>
                  <a:lnTo>
                    <a:pt x="308876" y="219456"/>
                  </a:lnTo>
                  <a:lnTo>
                    <a:pt x="307479" y="218059"/>
                  </a:lnTo>
                  <a:lnTo>
                    <a:pt x="37604" y="218059"/>
                  </a:lnTo>
                  <a:lnTo>
                    <a:pt x="36080" y="219456"/>
                  </a:lnTo>
                  <a:lnTo>
                    <a:pt x="34671" y="220980"/>
                  </a:lnTo>
                  <a:lnTo>
                    <a:pt x="34671" y="225298"/>
                  </a:lnTo>
                  <a:lnTo>
                    <a:pt x="36080" y="226695"/>
                  </a:lnTo>
                  <a:lnTo>
                    <a:pt x="37604" y="228092"/>
                  </a:lnTo>
                  <a:lnTo>
                    <a:pt x="304558" y="228092"/>
                  </a:lnTo>
                  <a:lnTo>
                    <a:pt x="306082" y="229616"/>
                  </a:lnTo>
                  <a:lnTo>
                    <a:pt x="306082" y="232537"/>
                  </a:lnTo>
                  <a:lnTo>
                    <a:pt x="308876" y="241173"/>
                  </a:lnTo>
                  <a:lnTo>
                    <a:pt x="313194" y="254127"/>
                  </a:lnTo>
                  <a:lnTo>
                    <a:pt x="317639" y="270002"/>
                  </a:lnTo>
                  <a:lnTo>
                    <a:pt x="321957" y="284480"/>
                  </a:lnTo>
                  <a:lnTo>
                    <a:pt x="324751" y="297434"/>
                  </a:lnTo>
                  <a:lnTo>
                    <a:pt x="327672" y="307594"/>
                  </a:lnTo>
                  <a:lnTo>
                    <a:pt x="329196" y="310515"/>
                  </a:lnTo>
                  <a:lnTo>
                    <a:pt x="329196" y="311912"/>
                  </a:lnTo>
                  <a:lnTo>
                    <a:pt x="330593" y="311912"/>
                  </a:lnTo>
                  <a:lnTo>
                    <a:pt x="330593" y="313309"/>
                  </a:lnTo>
                  <a:lnTo>
                    <a:pt x="337832" y="313309"/>
                  </a:lnTo>
                  <a:lnTo>
                    <a:pt x="337832" y="311912"/>
                  </a:lnTo>
                  <a:lnTo>
                    <a:pt x="339229" y="310515"/>
                  </a:lnTo>
                  <a:lnTo>
                    <a:pt x="339229" y="307594"/>
                  </a:lnTo>
                  <a:close/>
                </a:path>
              </a:pathLst>
            </a:custGeom>
            <a:solidFill>
              <a:srgbClr val="B1B1B1"/>
            </a:solidFill>
          </p:spPr>
          <p:txBody>
            <a:bodyPr wrap="square" lIns="0" tIns="0" rIns="0" bIns="0" rtlCol="0"/>
            <a:lstStyle/>
            <a:p>
              <a:endParaRPr sz="1050"/>
            </a:p>
          </p:txBody>
        </p:sp>
        <p:sp>
          <p:nvSpPr>
            <p:cNvPr id="78" name="object 78"/>
            <p:cNvSpPr/>
            <p:nvPr/>
          </p:nvSpPr>
          <p:spPr>
            <a:xfrm>
              <a:off x="6618477" y="2056892"/>
              <a:ext cx="277495" cy="205104"/>
            </a:xfrm>
            <a:custGeom>
              <a:avLst/>
              <a:gdLst/>
              <a:ahLst/>
              <a:cxnLst/>
              <a:rect l="l" t="t" r="r" b="b"/>
              <a:pathLst>
                <a:path w="277495" h="205105">
                  <a:moveTo>
                    <a:pt x="141477" y="194945"/>
                  </a:moveTo>
                  <a:lnTo>
                    <a:pt x="4318" y="194945"/>
                  </a:lnTo>
                  <a:lnTo>
                    <a:pt x="4318" y="197866"/>
                  </a:lnTo>
                  <a:lnTo>
                    <a:pt x="5715" y="197866"/>
                  </a:lnTo>
                  <a:lnTo>
                    <a:pt x="5715" y="199262"/>
                  </a:lnTo>
                  <a:lnTo>
                    <a:pt x="7239" y="199262"/>
                  </a:lnTo>
                  <a:lnTo>
                    <a:pt x="7239" y="200660"/>
                  </a:lnTo>
                  <a:lnTo>
                    <a:pt x="10032" y="200660"/>
                  </a:lnTo>
                  <a:lnTo>
                    <a:pt x="10032" y="202184"/>
                  </a:lnTo>
                  <a:lnTo>
                    <a:pt x="12953" y="202184"/>
                  </a:lnTo>
                  <a:lnTo>
                    <a:pt x="12953" y="203581"/>
                  </a:lnTo>
                  <a:lnTo>
                    <a:pt x="15875" y="203581"/>
                  </a:lnTo>
                  <a:lnTo>
                    <a:pt x="17272" y="205105"/>
                  </a:lnTo>
                  <a:lnTo>
                    <a:pt x="141477" y="205105"/>
                  </a:lnTo>
                  <a:lnTo>
                    <a:pt x="141477" y="194945"/>
                  </a:lnTo>
                  <a:close/>
                </a:path>
                <a:path w="277495" h="205105">
                  <a:moveTo>
                    <a:pt x="277114" y="14350"/>
                  </a:moveTo>
                  <a:lnTo>
                    <a:pt x="265556" y="14350"/>
                  </a:lnTo>
                  <a:lnTo>
                    <a:pt x="265556" y="15875"/>
                  </a:lnTo>
                  <a:lnTo>
                    <a:pt x="266953" y="17272"/>
                  </a:lnTo>
                  <a:lnTo>
                    <a:pt x="266953" y="189103"/>
                  </a:lnTo>
                  <a:lnTo>
                    <a:pt x="265556" y="189103"/>
                  </a:lnTo>
                  <a:lnTo>
                    <a:pt x="265556" y="190627"/>
                  </a:lnTo>
                  <a:lnTo>
                    <a:pt x="264160" y="192024"/>
                  </a:lnTo>
                  <a:lnTo>
                    <a:pt x="262636" y="192024"/>
                  </a:lnTo>
                  <a:lnTo>
                    <a:pt x="262636" y="193548"/>
                  </a:lnTo>
                  <a:lnTo>
                    <a:pt x="259715" y="193548"/>
                  </a:lnTo>
                  <a:lnTo>
                    <a:pt x="259715" y="194945"/>
                  </a:lnTo>
                  <a:lnTo>
                    <a:pt x="141477" y="194945"/>
                  </a:lnTo>
                  <a:lnTo>
                    <a:pt x="141477" y="205105"/>
                  </a:lnTo>
                  <a:lnTo>
                    <a:pt x="261239" y="205105"/>
                  </a:lnTo>
                  <a:lnTo>
                    <a:pt x="261239" y="203581"/>
                  </a:lnTo>
                  <a:lnTo>
                    <a:pt x="265556" y="203581"/>
                  </a:lnTo>
                  <a:lnTo>
                    <a:pt x="265556" y="202184"/>
                  </a:lnTo>
                  <a:lnTo>
                    <a:pt x="268477" y="202184"/>
                  </a:lnTo>
                  <a:lnTo>
                    <a:pt x="268477" y="200660"/>
                  </a:lnTo>
                  <a:lnTo>
                    <a:pt x="269875" y="200660"/>
                  </a:lnTo>
                  <a:lnTo>
                    <a:pt x="269875" y="199262"/>
                  </a:lnTo>
                  <a:lnTo>
                    <a:pt x="271272" y="199262"/>
                  </a:lnTo>
                  <a:lnTo>
                    <a:pt x="272796" y="197866"/>
                  </a:lnTo>
                  <a:lnTo>
                    <a:pt x="274193" y="196342"/>
                  </a:lnTo>
                  <a:lnTo>
                    <a:pt x="274193" y="194945"/>
                  </a:lnTo>
                  <a:lnTo>
                    <a:pt x="275590" y="193548"/>
                  </a:lnTo>
                  <a:lnTo>
                    <a:pt x="275590" y="190627"/>
                  </a:lnTo>
                  <a:lnTo>
                    <a:pt x="277114" y="190627"/>
                  </a:lnTo>
                  <a:lnTo>
                    <a:pt x="277114" y="14350"/>
                  </a:lnTo>
                  <a:close/>
                </a:path>
                <a:path w="277495" h="205105">
                  <a:moveTo>
                    <a:pt x="20193" y="10033"/>
                  </a:moveTo>
                  <a:lnTo>
                    <a:pt x="2794" y="10033"/>
                  </a:lnTo>
                  <a:lnTo>
                    <a:pt x="2794" y="11557"/>
                  </a:lnTo>
                  <a:lnTo>
                    <a:pt x="1397" y="12954"/>
                  </a:lnTo>
                  <a:lnTo>
                    <a:pt x="1397" y="17272"/>
                  </a:lnTo>
                  <a:lnTo>
                    <a:pt x="0" y="17272"/>
                  </a:lnTo>
                  <a:lnTo>
                    <a:pt x="0" y="187706"/>
                  </a:lnTo>
                  <a:lnTo>
                    <a:pt x="1397" y="187706"/>
                  </a:lnTo>
                  <a:lnTo>
                    <a:pt x="1397" y="192024"/>
                  </a:lnTo>
                  <a:lnTo>
                    <a:pt x="2794" y="193548"/>
                  </a:lnTo>
                  <a:lnTo>
                    <a:pt x="2794" y="194945"/>
                  </a:lnTo>
                  <a:lnTo>
                    <a:pt x="18796" y="194945"/>
                  </a:lnTo>
                  <a:lnTo>
                    <a:pt x="17272" y="193548"/>
                  </a:lnTo>
                  <a:lnTo>
                    <a:pt x="15875" y="193548"/>
                  </a:lnTo>
                  <a:lnTo>
                    <a:pt x="14350" y="192024"/>
                  </a:lnTo>
                  <a:lnTo>
                    <a:pt x="12953" y="192024"/>
                  </a:lnTo>
                  <a:lnTo>
                    <a:pt x="12953" y="190627"/>
                  </a:lnTo>
                  <a:lnTo>
                    <a:pt x="11556" y="190627"/>
                  </a:lnTo>
                  <a:lnTo>
                    <a:pt x="11556" y="187706"/>
                  </a:lnTo>
                  <a:lnTo>
                    <a:pt x="10032" y="186309"/>
                  </a:lnTo>
                  <a:lnTo>
                    <a:pt x="10032" y="18796"/>
                  </a:lnTo>
                  <a:lnTo>
                    <a:pt x="11556" y="18796"/>
                  </a:lnTo>
                  <a:lnTo>
                    <a:pt x="11556" y="15875"/>
                  </a:lnTo>
                  <a:lnTo>
                    <a:pt x="12953" y="14350"/>
                  </a:lnTo>
                  <a:lnTo>
                    <a:pt x="14350" y="12954"/>
                  </a:lnTo>
                  <a:lnTo>
                    <a:pt x="15875" y="12954"/>
                  </a:lnTo>
                  <a:lnTo>
                    <a:pt x="15875" y="11557"/>
                  </a:lnTo>
                  <a:lnTo>
                    <a:pt x="18796" y="11557"/>
                  </a:lnTo>
                  <a:lnTo>
                    <a:pt x="20193" y="10033"/>
                  </a:lnTo>
                  <a:close/>
                </a:path>
                <a:path w="277495" h="205105">
                  <a:moveTo>
                    <a:pt x="274193" y="8636"/>
                  </a:moveTo>
                  <a:lnTo>
                    <a:pt x="4318" y="8636"/>
                  </a:lnTo>
                  <a:lnTo>
                    <a:pt x="4318" y="10033"/>
                  </a:lnTo>
                  <a:lnTo>
                    <a:pt x="258318" y="10033"/>
                  </a:lnTo>
                  <a:lnTo>
                    <a:pt x="258318" y="11557"/>
                  </a:lnTo>
                  <a:lnTo>
                    <a:pt x="262636" y="11557"/>
                  </a:lnTo>
                  <a:lnTo>
                    <a:pt x="262636" y="12954"/>
                  </a:lnTo>
                  <a:lnTo>
                    <a:pt x="264160" y="12954"/>
                  </a:lnTo>
                  <a:lnTo>
                    <a:pt x="264160" y="14350"/>
                  </a:lnTo>
                  <a:lnTo>
                    <a:pt x="275590" y="14350"/>
                  </a:lnTo>
                  <a:lnTo>
                    <a:pt x="275590" y="11557"/>
                  </a:lnTo>
                  <a:lnTo>
                    <a:pt x="274193" y="10033"/>
                  </a:lnTo>
                  <a:lnTo>
                    <a:pt x="274193" y="8636"/>
                  </a:lnTo>
                  <a:close/>
                </a:path>
                <a:path w="277495" h="205105">
                  <a:moveTo>
                    <a:pt x="272796" y="7238"/>
                  </a:moveTo>
                  <a:lnTo>
                    <a:pt x="5715" y="7238"/>
                  </a:lnTo>
                  <a:lnTo>
                    <a:pt x="5715" y="8636"/>
                  </a:lnTo>
                  <a:lnTo>
                    <a:pt x="272796" y="8636"/>
                  </a:lnTo>
                  <a:lnTo>
                    <a:pt x="272796" y="7238"/>
                  </a:lnTo>
                  <a:close/>
                </a:path>
                <a:path w="277495" h="205105">
                  <a:moveTo>
                    <a:pt x="271272" y="5715"/>
                  </a:moveTo>
                  <a:lnTo>
                    <a:pt x="7239" y="5715"/>
                  </a:lnTo>
                  <a:lnTo>
                    <a:pt x="7239" y="7238"/>
                  </a:lnTo>
                  <a:lnTo>
                    <a:pt x="271272" y="7238"/>
                  </a:lnTo>
                  <a:lnTo>
                    <a:pt x="271272" y="5715"/>
                  </a:lnTo>
                  <a:close/>
                </a:path>
                <a:path w="277495" h="205105">
                  <a:moveTo>
                    <a:pt x="266953" y="2794"/>
                  </a:moveTo>
                  <a:lnTo>
                    <a:pt x="10032" y="2794"/>
                  </a:lnTo>
                  <a:lnTo>
                    <a:pt x="10032" y="4318"/>
                  </a:lnTo>
                  <a:lnTo>
                    <a:pt x="8636" y="4318"/>
                  </a:lnTo>
                  <a:lnTo>
                    <a:pt x="8636" y="5715"/>
                  </a:lnTo>
                  <a:lnTo>
                    <a:pt x="269875" y="5715"/>
                  </a:lnTo>
                  <a:lnTo>
                    <a:pt x="266953" y="2794"/>
                  </a:lnTo>
                  <a:close/>
                </a:path>
                <a:path w="277495" h="205105">
                  <a:moveTo>
                    <a:pt x="264160" y="1397"/>
                  </a:moveTo>
                  <a:lnTo>
                    <a:pt x="14350" y="1397"/>
                  </a:lnTo>
                  <a:lnTo>
                    <a:pt x="12953" y="2794"/>
                  </a:lnTo>
                  <a:lnTo>
                    <a:pt x="264160" y="2794"/>
                  </a:lnTo>
                  <a:lnTo>
                    <a:pt x="264160" y="1397"/>
                  </a:lnTo>
                  <a:close/>
                </a:path>
                <a:path w="277495" h="205105">
                  <a:moveTo>
                    <a:pt x="258318" y="0"/>
                  </a:moveTo>
                  <a:lnTo>
                    <a:pt x="20193" y="0"/>
                  </a:lnTo>
                  <a:lnTo>
                    <a:pt x="18796" y="1397"/>
                  </a:lnTo>
                  <a:lnTo>
                    <a:pt x="258318" y="1397"/>
                  </a:lnTo>
                  <a:lnTo>
                    <a:pt x="258318" y="0"/>
                  </a:lnTo>
                  <a:close/>
                </a:path>
              </a:pathLst>
            </a:custGeom>
            <a:solidFill>
              <a:srgbClr val="FF0000"/>
            </a:solidFill>
          </p:spPr>
          <p:txBody>
            <a:bodyPr wrap="square" lIns="0" tIns="0" rIns="0" bIns="0" rtlCol="0"/>
            <a:lstStyle/>
            <a:p>
              <a:endParaRPr sz="1050"/>
            </a:p>
          </p:txBody>
        </p:sp>
        <p:pic>
          <p:nvPicPr>
            <p:cNvPr id="79" name="object 79"/>
            <p:cNvPicPr/>
            <p:nvPr/>
          </p:nvPicPr>
          <p:blipFill>
            <a:blip r:embed="rId6" cstate="print"/>
            <a:stretch>
              <a:fillRect/>
            </a:stretch>
          </p:blipFill>
          <p:spPr>
            <a:xfrm>
              <a:off x="6645909" y="2082800"/>
              <a:ext cx="222250" cy="153162"/>
            </a:xfrm>
            <a:prstGeom prst="rect">
              <a:avLst/>
            </a:prstGeom>
          </p:spPr>
        </p:pic>
        <p:sp>
          <p:nvSpPr>
            <p:cNvPr id="80" name="object 80"/>
            <p:cNvSpPr/>
            <p:nvPr/>
          </p:nvSpPr>
          <p:spPr>
            <a:xfrm>
              <a:off x="6625717" y="2290825"/>
              <a:ext cx="231140" cy="13335"/>
            </a:xfrm>
            <a:custGeom>
              <a:avLst/>
              <a:gdLst/>
              <a:ahLst/>
              <a:cxnLst/>
              <a:rect l="l" t="t" r="r" b="b"/>
              <a:pathLst>
                <a:path w="231140" h="13335">
                  <a:moveTo>
                    <a:pt x="18656" y="10160"/>
                  </a:moveTo>
                  <a:lnTo>
                    <a:pt x="17272" y="10160"/>
                  </a:lnTo>
                  <a:lnTo>
                    <a:pt x="17272" y="8636"/>
                  </a:lnTo>
                  <a:lnTo>
                    <a:pt x="1397" y="8636"/>
                  </a:lnTo>
                  <a:lnTo>
                    <a:pt x="1397" y="10160"/>
                  </a:lnTo>
                  <a:lnTo>
                    <a:pt x="0" y="10160"/>
                  </a:lnTo>
                  <a:lnTo>
                    <a:pt x="0" y="11557"/>
                  </a:lnTo>
                  <a:lnTo>
                    <a:pt x="1397" y="11557"/>
                  </a:lnTo>
                  <a:lnTo>
                    <a:pt x="1397" y="12954"/>
                  </a:lnTo>
                  <a:lnTo>
                    <a:pt x="17272" y="12954"/>
                  </a:lnTo>
                  <a:lnTo>
                    <a:pt x="17272" y="11557"/>
                  </a:lnTo>
                  <a:lnTo>
                    <a:pt x="18656" y="11557"/>
                  </a:lnTo>
                  <a:lnTo>
                    <a:pt x="18656" y="10160"/>
                  </a:lnTo>
                  <a:close/>
                </a:path>
                <a:path w="231140" h="13335">
                  <a:moveTo>
                    <a:pt x="18656" y="0"/>
                  </a:moveTo>
                  <a:lnTo>
                    <a:pt x="2781" y="0"/>
                  </a:lnTo>
                  <a:lnTo>
                    <a:pt x="2781" y="1397"/>
                  </a:lnTo>
                  <a:lnTo>
                    <a:pt x="1397" y="1397"/>
                  </a:lnTo>
                  <a:lnTo>
                    <a:pt x="1397" y="2921"/>
                  </a:lnTo>
                  <a:lnTo>
                    <a:pt x="2781" y="2921"/>
                  </a:lnTo>
                  <a:lnTo>
                    <a:pt x="2781" y="4318"/>
                  </a:lnTo>
                  <a:lnTo>
                    <a:pt x="18656" y="4318"/>
                  </a:lnTo>
                  <a:lnTo>
                    <a:pt x="18656" y="0"/>
                  </a:lnTo>
                  <a:close/>
                </a:path>
                <a:path w="231140" h="13335">
                  <a:moveTo>
                    <a:pt x="41783" y="1397"/>
                  </a:moveTo>
                  <a:lnTo>
                    <a:pt x="40386" y="1397"/>
                  </a:lnTo>
                  <a:lnTo>
                    <a:pt x="40386" y="0"/>
                  </a:lnTo>
                  <a:lnTo>
                    <a:pt x="24511" y="0"/>
                  </a:lnTo>
                  <a:lnTo>
                    <a:pt x="24511" y="4318"/>
                  </a:lnTo>
                  <a:lnTo>
                    <a:pt x="40386" y="4318"/>
                  </a:lnTo>
                  <a:lnTo>
                    <a:pt x="40386" y="2921"/>
                  </a:lnTo>
                  <a:lnTo>
                    <a:pt x="41783" y="2921"/>
                  </a:lnTo>
                  <a:lnTo>
                    <a:pt x="41783" y="1397"/>
                  </a:lnTo>
                  <a:close/>
                </a:path>
                <a:path w="231140" h="13335">
                  <a:moveTo>
                    <a:pt x="63500" y="1397"/>
                  </a:moveTo>
                  <a:lnTo>
                    <a:pt x="61976" y="1397"/>
                  </a:lnTo>
                  <a:lnTo>
                    <a:pt x="61976" y="0"/>
                  </a:lnTo>
                  <a:lnTo>
                    <a:pt x="47625" y="0"/>
                  </a:lnTo>
                  <a:lnTo>
                    <a:pt x="46101" y="1397"/>
                  </a:lnTo>
                  <a:lnTo>
                    <a:pt x="46101" y="4318"/>
                  </a:lnTo>
                  <a:lnTo>
                    <a:pt x="63500" y="4318"/>
                  </a:lnTo>
                  <a:lnTo>
                    <a:pt x="63500" y="1397"/>
                  </a:lnTo>
                  <a:close/>
                </a:path>
                <a:path w="231140" h="13335">
                  <a:moveTo>
                    <a:pt x="85090" y="0"/>
                  </a:moveTo>
                  <a:lnTo>
                    <a:pt x="69215" y="0"/>
                  </a:lnTo>
                  <a:lnTo>
                    <a:pt x="69215" y="1397"/>
                  </a:lnTo>
                  <a:lnTo>
                    <a:pt x="67818" y="1397"/>
                  </a:lnTo>
                  <a:lnTo>
                    <a:pt x="67818" y="2921"/>
                  </a:lnTo>
                  <a:lnTo>
                    <a:pt x="69215" y="4318"/>
                  </a:lnTo>
                  <a:lnTo>
                    <a:pt x="85090" y="4318"/>
                  </a:lnTo>
                  <a:lnTo>
                    <a:pt x="85090" y="0"/>
                  </a:lnTo>
                  <a:close/>
                </a:path>
                <a:path w="231140" h="13335">
                  <a:moveTo>
                    <a:pt x="106807" y="0"/>
                  </a:moveTo>
                  <a:lnTo>
                    <a:pt x="90932" y="0"/>
                  </a:lnTo>
                  <a:lnTo>
                    <a:pt x="90932" y="1397"/>
                  </a:lnTo>
                  <a:lnTo>
                    <a:pt x="89408" y="1397"/>
                  </a:lnTo>
                  <a:lnTo>
                    <a:pt x="89408" y="2921"/>
                  </a:lnTo>
                  <a:lnTo>
                    <a:pt x="90932" y="2921"/>
                  </a:lnTo>
                  <a:lnTo>
                    <a:pt x="90932" y="4318"/>
                  </a:lnTo>
                  <a:lnTo>
                    <a:pt x="106807" y="4318"/>
                  </a:lnTo>
                  <a:lnTo>
                    <a:pt x="106807" y="0"/>
                  </a:lnTo>
                  <a:close/>
                </a:path>
                <a:path w="231140" h="13335">
                  <a:moveTo>
                    <a:pt x="129794" y="1397"/>
                  </a:moveTo>
                  <a:lnTo>
                    <a:pt x="128397" y="1397"/>
                  </a:lnTo>
                  <a:lnTo>
                    <a:pt x="128397" y="0"/>
                  </a:lnTo>
                  <a:lnTo>
                    <a:pt x="112522" y="0"/>
                  </a:lnTo>
                  <a:lnTo>
                    <a:pt x="112522" y="4318"/>
                  </a:lnTo>
                  <a:lnTo>
                    <a:pt x="128397" y="4318"/>
                  </a:lnTo>
                  <a:lnTo>
                    <a:pt x="128397" y="2921"/>
                  </a:lnTo>
                  <a:lnTo>
                    <a:pt x="129794" y="2921"/>
                  </a:lnTo>
                  <a:lnTo>
                    <a:pt x="129794" y="1397"/>
                  </a:lnTo>
                  <a:close/>
                </a:path>
                <a:path w="231140" h="13335">
                  <a:moveTo>
                    <a:pt x="151511" y="1397"/>
                  </a:moveTo>
                  <a:lnTo>
                    <a:pt x="150114" y="1397"/>
                  </a:lnTo>
                  <a:lnTo>
                    <a:pt x="150114" y="0"/>
                  </a:lnTo>
                  <a:lnTo>
                    <a:pt x="135636" y="0"/>
                  </a:lnTo>
                  <a:lnTo>
                    <a:pt x="134239" y="1397"/>
                  </a:lnTo>
                  <a:lnTo>
                    <a:pt x="134239" y="4318"/>
                  </a:lnTo>
                  <a:lnTo>
                    <a:pt x="151511" y="4318"/>
                  </a:lnTo>
                  <a:lnTo>
                    <a:pt x="151511" y="1397"/>
                  </a:lnTo>
                  <a:close/>
                </a:path>
                <a:path w="231140" h="13335">
                  <a:moveTo>
                    <a:pt x="173101" y="0"/>
                  </a:moveTo>
                  <a:lnTo>
                    <a:pt x="157226" y="0"/>
                  </a:lnTo>
                  <a:lnTo>
                    <a:pt x="157226" y="1397"/>
                  </a:lnTo>
                  <a:lnTo>
                    <a:pt x="155829" y="1397"/>
                  </a:lnTo>
                  <a:lnTo>
                    <a:pt x="155829" y="2921"/>
                  </a:lnTo>
                  <a:lnTo>
                    <a:pt x="157226" y="4318"/>
                  </a:lnTo>
                  <a:lnTo>
                    <a:pt x="173101" y="4318"/>
                  </a:lnTo>
                  <a:lnTo>
                    <a:pt x="173101" y="0"/>
                  </a:lnTo>
                  <a:close/>
                </a:path>
                <a:path w="231140" h="13335">
                  <a:moveTo>
                    <a:pt x="196215" y="2921"/>
                  </a:moveTo>
                  <a:lnTo>
                    <a:pt x="194818" y="1397"/>
                  </a:lnTo>
                  <a:lnTo>
                    <a:pt x="194818" y="0"/>
                  </a:lnTo>
                  <a:lnTo>
                    <a:pt x="178943" y="0"/>
                  </a:lnTo>
                  <a:lnTo>
                    <a:pt x="178943" y="1397"/>
                  </a:lnTo>
                  <a:lnTo>
                    <a:pt x="177419" y="1397"/>
                  </a:lnTo>
                  <a:lnTo>
                    <a:pt x="177419" y="2921"/>
                  </a:lnTo>
                  <a:lnTo>
                    <a:pt x="178943" y="2921"/>
                  </a:lnTo>
                  <a:lnTo>
                    <a:pt x="178943" y="4318"/>
                  </a:lnTo>
                  <a:lnTo>
                    <a:pt x="194818" y="4318"/>
                  </a:lnTo>
                  <a:lnTo>
                    <a:pt x="194818" y="2921"/>
                  </a:lnTo>
                  <a:lnTo>
                    <a:pt x="196215" y="2921"/>
                  </a:lnTo>
                  <a:close/>
                </a:path>
                <a:path w="231140" h="13335">
                  <a:moveTo>
                    <a:pt x="216408" y="1397"/>
                  </a:moveTo>
                  <a:lnTo>
                    <a:pt x="215011" y="1397"/>
                  </a:lnTo>
                  <a:lnTo>
                    <a:pt x="215011" y="0"/>
                  </a:lnTo>
                  <a:lnTo>
                    <a:pt x="206375" y="0"/>
                  </a:lnTo>
                  <a:lnTo>
                    <a:pt x="206375" y="4318"/>
                  </a:lnTo>
                  <a:lnTo>
                    <a:pt x="216408" y="4318"/>
                  </a:lnTo>
                  <a:lnTo>
                    <a:pt x="216408" y="1397"/>
                  </a:lnTo>
                  <a:close/>
                </a:path>
                <a:path w="231140" h="13335">
                  <a:moveTo>
                    <a:pt x="230886" y="0"/>
                  </a:moveTo>
                  <a:lnTo>
                    <a:pt x="222250" y="0"/>
                  </a:lnTo>
                  <a:lnTo>
                    <a:pt x="222250" y="1397"/>
                  </a:lnTo>
                  <a:lnTo>
                    <a:pt x="220726" y="1397"/>
                  </a:lnTo>
                  <a:lnTo>
                    <a:pt x="220726" y="2921"/>
                  </a:lnTo>
                  <a:lnTo>
                    <a:pt x="222250" y="4318"/>
                  </a:lnTo>
                  <a:lnTo>
                    <a:pt x="230886" y="4318"/>
                  </a:lnTo>
                  <a:lnTo>
                    <a:pt x="230886" y="0"/>
                  </a:lnTo>
                  <a:close/>
                </a:path>
              </a:pathLst>
            </a:custGeom>
            <a:solidFill>
              <a:srgbClr val="FF0000"/>
            </a:solidFill>
          </p:spPr>
          <p:txBody>
            <a:bodyPr wrap="square" lIns="0" tIns="0" rIns="0" bIns="0" rtlCol="0"/>
            <a:lstStyle/>
            <a:p>
              <a:endParaRPr sz="1050"/>
            </a:p>
          </p:txBody>
        </p:sp>
        <p:sp>
          <p:nvSpPr>
            <p:cNvPr id="81" name="object 81"/>
            <p:cNvSpPr/>
            <p:nvPr/>
          </p:nvSpPr>
          <p:spPr>
            <a:xfrm>
              <a:off x="6648704" y="2301621"/>
              <a:ext cx="209550" cy="0"/>
            </a:xfrm>
            <a:custGeom>
              <a:avLst/>
              <a:gdLst/>
              <a:ahLst/>
              <a:cxnLst/>
              <a:rect l="l" t="t" r="r" b="b"/>
              <a:pathLst>
                <a:path w="209550">
                  <a:moveTo>
                    <a:pt x="0" y="0"/>
                  </a:moveTo>
                  <a:lnTo>
                    <a:pt x="209296" y="0"/>
                  </a:lnTo>
                </a:path>
              </a:pathLst>
            </a:custGeom>
            <a:ln w="4317">
              <a:solidFill>
                <a:srgbClr val="FF0000"/>
              </a:solidFill>
              <a:prstDash val="sysDot"/>
            </a:ln>
          </p:spPr>
          <p:txBody>
            <a:bodyPr wrap="square" lIns="0" tIns="0" rIns="0" bIns="0" rtlCol="0"/>
            <a:lstStyle/>
            <a:p>
              <a:endParaRPr sz="1050"/>
            </a:p>
          </p:txBody>
        </p:sp>
        <p:sp>
          <p:nvSpPr>
            <p:cNvPr id="82" name="object 82"/>
            <p:cNvSpPr/>
            <p:nvPr/>
          </p:nvSpPr>
          <p:spPr>
            <a:xfrm>
              <a:off x="6586728" y="2267711"/>
              <a:ext cx="337820" cy="128905"/>
            </a:xfrm>
            <a:custGeom>
              <a:avLst/>
              <a:gdLst/>
              <a:ahLst/>
              <a:cxnLst/>
              <a:rect l="l" t="t" r="r" b="b"/>
              <a:pathLst>
                <a:path w="337820" h="128905">
                  <a:moveTo>
                    <a:pt x="56261" y="41910"/>
                  </a:moveTo>
                  <a:lnTo>
                    <a:pt x="54864" y="40386"/>
                  </a:lnTo>
                  <a:lnTo>
                    <a:pt x="38989" y="40386"/>
                  </a:lnTo>
                  <a:lnTo>
                    <a:pt x="38989" y="44831"/>
                  </a:lnTo>
                  <a:lnTo>
                    <a:pt x="54864" y="44831"/>
                  </a:lnTo>
                  <a:lnTo>
                    <a:pt x="54864" y="43307"/>
                  </a:lnTo>
                  <a:lnTo>
                    <a:pt x="56261" y="43307"/>
                  </a:lnTo>
                  <a:lnTo>
                    <a:pt x="56261" y="41910"/>
                  </a:lnTo>
                  <a:close/>
                </a:path>
                <a:path w="337820" h="128905">
                  <a:moveTo>
                    <a:pt x="77851" y="40386"/>
                  </a:moveTo>
                  <a:lnTo>
                    <a:pt x="61976" y="40386"/>
                  </a:lnTo>
                  <a:lnTo>
                    <a:pt x="61976" y="41910"/>
                  </a:lnTo>
                  <a:lnTo>
                    <a:pt x="60566" y="41910"/>
                  </a:lnTo>
                  <a:lnTo>
                    <a:pt x="60566" y="43307"/>
                  </a:lnTo>
                  <a:lnTo>
                    <a:pt x="61976" y="43307"/>
                  </a:lnTo>
                  <a:lnTo>
                    <a:pt x="61976" y="44831"/>
                  </a:lnTo>
                  <a:lnTo>
                    <a:pt x="77851" y="44831"/>
                  </a:lnTo>
                  <a:lnTo>
                    <a:pt x="77851" y="40386"/>
                  </a:lnTo>
                  <a:close/>
                </a:path>
                <a:path w="337820" h="128905">
                  <a:moveTo>
                    <a:pt x="142875" y="40386"/>
                  </a:moveTo>
                  <a:lnTo>
                    <a:pt x="86614" y="40386"/>
                  </a:lnTo>
                  <a:lnTo>
                    <a:pt x="86614" y="41910"/>
                  </a:lnTo>
                  <a:lnTo>
                    <a:pt x="85090" y="41910"/>
                  </a:lnTo>
                  <a:lnTo>
                    <a:pt x="85090" y="43307"/>
                  </a:lnTo>
                  <a:lnTo>
                    <a:pt x="86614" y="43307"/>
                  </a:lnTo>
                  <a:lnTo>
                    <a:pt x="86614" y="44831"/>
                  </a:lnTo>
                  <a:lnTo>
                    <a:pt x="142875" y="44831"/>
                  </a:lnTo>
                  <a:lnTo>
                    <a:pt x="142875" y="40386"/>
                  </a:lnTo>
                  <a:close/>
                </a:path>
                <a:path w="337820" h="128905">
                  <a:moveTo>
                    <a:pt x="167386" y="40386"/>
                  </a:moveTo>
                  <a:lnTo>
                    <a:pt x="150114" y="40386"/>
                  </a:lnTo>
                  <a:lnTo>
                    <a:pt x="150114" y="44831"/>
                  </a:lnTo>
                  <a:lnTo>
                    <a:pt x="167386" y="44831"/>
                  </a:lnTo>
                  <a:lnTo>
                    <a:pt x="167386" y="40386"/>
                  </a:lnTo>
                  <a:close/>
                </a:path>
                <a:path w="337820" h="128905">
                  <a:moveTo>
                    <a:pt x="190500" y="41910"/>
                  </a:moveTo>
                  <a:lnTo>
                    <a:pt x="189103" y="41910"/>
                  </a:lnTo>
                  <a:lnTo>
                    <a:pt x="189103" y="40386"/>
                  </a:lnTo>
                  <a:lnTo>
                    <a:pt x="173228" y="40386"/>
                  </a:lnTo>
                  <a:lnTo>
                    <a:pt x="173228" y="41910"/>
                  </a:lnTo>
                  <a:lnTo>
                    <a:pt x="171704" y="41910"/>
                  </a:lnTo>
                  <a:lnTo>
                    <a:pt x="171704" y="43307"/>
                  </a:lnTo>
                  <a:lnTo>
                    <a:pt x="173228" y="43307"/>
                  </a:lnTo>
                  <a:lnTo>
                    <a:pt x="173228" y="44831"/>
                  </a:lnTo>
                  <a:lnTo>
                    <a:pt x="189103" y="44831"/>
                  </a:lnTo>
                  <a:lnTo>
                    <a:pt x="189103" y="43307"/>
                  </a:lnTo>
                  <a:lnTo>
                    <a:pt x="190500" y="43307"/>
                  </a:lnTo>
                  <a:lnTo>
                    <a:pt x="190500" y="41910"/>
                  </a:lnTo>
                  <a:close/>
                </a:path>
                <a:path w="337820" h="128905">
                  <a:moveTo>
                    <a:pt x="194818" y="88138"/>
                  </a:moveTo>
                  <a:lnTo>
                    <a:pt x="193421" y="86614"/>
                  </a:lnTo>
                  <a:lnTo>
                    <a:pt x="193421" y="85217"/>
                  </a:lnTo>
                  <a:lnTo>
                    <a:pt x="191897" y="85217"/>
                  </a:lnTo>
                  <a:lnTo>
                    <a:pt x="190500" y="83820"/>
                  </a:lnTo>
                  <a:lnTo>
                    <a:pt x="189103" y="83820"/>
                  </a:lnTo>
                  <a:lnTo>
                    <a:pt x="189103" y="82296"/>
                  </a:lnTo>
                  <a:lnTo>
                    <a:pt x="184658" y="82296"/>
                  </a:lnTo>
                  <a:lnTo>
                    <a:pt x="184658" y="80899"/>
                  </a:lnTo>
                  <a:lnTo>
                    <a:pt x="160147" y="80899"/>
                  </a:lnTo>
                  <a:lnTo>
                    <a:pt x="160147" y="82296"/>
                  </a:lnTo>
                  <a:lnTo>
                    <a:pt x="155829" y="82296"/>
                  </a:lnTo>
                  <a:lnTo>
                    <a:pt x="155829" y="83820"/>
                  </a:lnTo>
                  <a:lnTo>
                    <a:pt x="154432" y="83820"/>
                  </a:lnTo>
                  <a:lnTo>
                    <a:pt x="152908" y="85217"/>
                  </a:lnTo>
                  <a:lnTo>
                    <a:pt x="151511" y="85217"/>
                  </a:lnTo>
                  <a:lnTo>
                    <a:pt x="151511" y="86614"/>
                  </a:lnTo>
                  <a:lnTo>
                    <a:pt x="150114" y="88138"/>
                  </a:lnTo>
                  <a:lnTo>
                    <a:pt x="150114" y="92456"/>
                  </a:lnTo>
                  <a:lnTo>
                    <a:pt x="151511" y="92456"/>
                  </a:lnTo>
                  <a:lnTo>
                    <a:pt x="151511" y="93853"/>
                  </a:lnTo>
                  <a:lnTo>
                    <a:pt x="152908" y="93853"/>
                  </a:lnTo>
                  <a:lnTo>
                    <a:pt x="152908" y="95377"/>
                  </a:lnTo>
                  <a:lnTo>
                    <a:pt x="154432" y="95377"/>
                  </a:lnTo>
                  <a:lnTo>
                    <a:pt x="155829" y="96774"/>
                  </a:lnTo>
                  <a:lnTo>
                    <a:pt x="158750" y="96774"/>
                  </a:lnTo>
                  <a:lnTo>
                    <a:pt x="158750" y="98171"/>
                  </a:lnTo>
                  <a:lnTo>
                    <a:pt x="164465" y="98171"/>
                  </a:lnTo>
                  <a:lnTo>
                    <a:pt x="165989" y="99695"/>
                  </a:lnTo>
                  <a:lnTo>
                    <a:pt x="178943" y="99695"/>
                  </a:lnTo>
                  <a:lnTo>
                    <a:pt x="180340" y="98171"/>
                  </a:lnTo>
                  <a:lnTo>
                    <a:pt x="186182" y="98171"/>
                  </a:lnTo>
                  <a:lnTo>
                    <a:pt x="186182" y="96774"/>
                  </a:lnTo>
                  <a:lnTo>
                    <a:pt x="189103" y="96774"/>
                  </a:lnTo>
                  <a:lnTo>
                    <a:pt x="190500" y="95377"/>
                  </a:lnTo>
                  <a:lnTo>
                    <a:pt x="191897" y="95377"/>
                  </a:lnTo>
                  <a:lnTo>
                    <a:pt x="191897" y="93853"/>
                  </a:lnTo>
                  <a:lnTo>
                    <a:pt x="193421" y="93853"/>
                  </a:lnTo>
                  <a:lnTo>
                    <a:pt x="193421" y="92456"/>
                  </a:lnTo>
                  <a:lnTo>
                    <a:pt x="194818" y="92456"/>
                  </a:lnTo>
                  <a:lnTo>
                    <a:pt x="194818" y="88138"/>
                  </a:lnTo>
                  <a:close/>
                </a:path>
                <a:path w="337820" h="128905">
                  <a:moveTo>
                    <a:pt x="212090" y="40386"/>
                  </a:moveTo>
                  <a:lnTo>
                    <a:pt x="194818" y="40386"/>
                  </a:lnTo>
                  <a:lnTo>
                    <a:pt x="194818" y="44831"/>
                  </a:lnTo>
                  <a:lnTo>
                    <a:pt x="210693" y="44831"/>
                  </a:lnTo>
                  <a:lnTo>
                    <a:pt x="212090" y="43307"/>
                  </a:lnTo>
                  <a:lnTo>
                    <a:pt x="212090" y="40386"/>
                  </a:lnTo>
                  <a:close/>
                </a:path>
                <a:path w="337820" h="128905">
                  <a:moveTo>
                    <a:pt x="220853" y="86614"/>
                  </a:moveTo>
                  <a:lnTo>
                    <a:pt x="216408" y="86614"/>
                  </a:lnTo>
                  <a:lnTo>
                    <a:pt x="216408" y="91059"/>
                  </a:lnTo>
                  <a:lnTo>
                    <a:pt x="215011" y="91059"/>
                  </a:lnTo>
                  <a:lnTo>
                    <a:pt x="215011" y="92456"/>
                  </a:lnTo>
                  <a:lnTo>
                    <a:pt x="210693" y="96774"/>
                  </a:lnTo>
                  <a:lnTo>
                    <a:pt x="209296" y="96774"/>
                  </a:lnTo>
                  <a:lnTo>
                    <a:pt x="207772" y="98171"/>
                  </a:lnTo>
                  <a:lnTo>
                    <a:pt x="206375" y="98171"/>
                  </a:lnTo>
                  <a:lnTo>
                    <a:pt x="204978" y="99695"/>
                  </a:lnTo>
                  <a:lnTo>
                    <a:pt x="202057" y="99695"/>
                  </a:lnTo>
                  <a:lnTo>
                    <a:pt x="200533" y="101092"/>
                  </a:lnTo>
                  <a:lnTo>
                    <a:pt x="197739" y="101092"/>
                  </a:lnTo>
                  <a:lnTo>
                    <a:pt x="196215" y="102489"/>
                  </a:lnTo>
                  <a:lnTo>
                    <a:pt x="191897" y="102489"/>
                  </a:lnTo>
                  <a:lnTo>
                    <a:pt x="190500" y="104013"/>
                  </a:lnTo>
                  <a:lnTo>
                    <a:pt x="178943" y="104013"/>
                  </a:lnTo>
                  <a:lnTo>
                    <a:pt x="177546" y="105410"/>
                  </a:lnTo>
                  <a:lnTo>
                    <a:pt x="167386" y="105410"/>
                  </a:lnTo>
                  <a:lnTo>
                    <a:pt x="165989" y="104013"/>
                  </a:lnTo>
                  <a:lnTo>
                    <a:pt x="154432" y="104013"/>
                  </a:lnTo>
                  <a:lnTo>
                    <a:pt x="152908" y="102489"/>
                  </a:lnTo>
                  <a:lnTo>
                    <a:pt x="147193" y="102489"/>
                  </a:lnTo>
                  <a:lnTo>
                    <a:pt x="145796" y="101092"/>
                  </a:lnTo>
                  <a:lnTo>
                    <a:pt x="144272" y="101092"/>
                  </a:lnTo>
                  <a:lnTo>
                    <a:pt x="142875" y="99695"/>
                  </a:lnTo>
                  <a:lnTo>
                    <a:pt x="139954" y="99695"/>
                  </a:lnTo>
                  <a:lnTo>
                    <a:pt x="138557" y="98171"/>
                  </a:lnTo>
                  <a:lnTo>
                    <a:pt x="137033" y="98171"/>
                  </a:lnTo>
                  <a:lnTo>
                    <a:pt x="135636" y="96774"/>
                  </a:lnTo>
                  <a:lnTo>
                    <a:pt x="134239" y="96774"/>
                  </a:lnTo>
                  <a:lnTo>
                    <a:pt x="132715" y="95377"/>
                  </a:lnTo>
                  <a:lnTo>
                    <a:pt x="131318" y="93853"/>
                  </a:lnTo>
                  <a:lnTo>
                    <a:pt x="129921" y="93853"/>
                  </a:lnTo>
                  <a:lnTo>
                    <a:pt x="129921" y="91059"/>
                  </a:lnTo>
                  <a:lnTo>
                    <a:pt x="128397" y="91059"/>
                  </a:lnTo>
                  <a:lnTo>
                    <a:pt x="128397" y="86614"/>
                  </a:lnTo>
                  <a:lnTo>
                    <a:pt x="124079" y="86614"/>
                  </a:lnTo>
                  <a:lnTo>
                    <a:pt x="124079" y="91059"/>
                  </a:lnTo>
                  <a:lnTo>
                    <a:pt x="125476" y="92456"/>
                  </a:lnTo>
                  <a:lnTo>
                    <a:pt x="125476" y="93853"/>
                  </a:lnTo>
                  <a:lnTo>
                    <a:pt x="127000" y="95377"/>
                  </a:lnTo>
                  <a:lnTo>
                    <a:pt x="127000" y="96774"/>
                  </a:lnTo>
                  <a:lnTo>
                    <a:pt x="128397" y="96774"/>
                  </a:lnTo>
                  <a:lnTo>
                    <a:pt x="128397" y="98171"/>
                  </a:lnTo>
                  <a:lnTo>
                    <a:pt x="129921" y="98171"/>
                  </a:lnTo>
                  <a:lnTo>
                    <a:pt x="131318" y="99695"/>
                  </a:lnTo>
                  <a:lnTo>
                    <a:pt x="132715" y="99695"/>
                  </a:lnTo>
                  <a:lnTo>
                    <a:pt x="132715" y="101092"/>
                  </a:lnTo>
                  <a:lnTo>
                    <a:pt x="134239" y="101092"/>
                  </a:lnTo>
                  <a:lnTo>
                    <a:pt x="135636" y="102489"/>
                  </a:lnTo>
                  <a:lnTo>
                    <a:pt x="138557" y="102489"/>
                  </a:lnTo>
                  <a:lnTo>
                    <a:pt x="139954" y="104013"/>
                  </a:lnTo>
                  <a:lnTo>
                    <a:pt x="141478" y="104013"/>
                  </a:lnTo>
                  <a:lnTo>
                    <a:pt x="142875" y="105410"/>
                  </a:lnTo>
                  <a:lnTo>
                    <a:pt x="145796" y="105410"/>
                  </a:lnTo>
                  <a:lnTo>
                    <a:pt x="147193" y="106934"/>
                  </a:lnTo>
                  <a:lnTo>
                    <a:pt x="197739" y="106934"/>
                  </a:lnTo>
                  <a:lnTo>
                    <a:pt x="199136" y="105410"/>
                  </a:lnTo>
                  <a:lnTo>
                    <a:pt x="202057" y="105410"/>
                  </a:lnTo>
                  <a:lnTo>
                    <a:pt x="203454" y="104013"/>
                  </a:lnTo>
                  <a:lnTo>
                    <a:pt x="204978" y="104013"/>
                  </a:lnTo>
                  <a:lnTo>
                    <a:pt x="206375" y="102489"/>
                  </a:lnTo>
                  <a:lnTo>
                    <a:pt x="209296" y="102489"/>
                  </a:lnTo>
                  <a:lnTo>
                    <a:pt x="210693" y="101092"/>
                  </a:lnTo>
                  <a:lnTo>
                    <a:pt x="212090" y="101092"/>
                  </a:lnTo>
                  <a:lnTo>
                    <a:pt x="212090" y="99695"/>
                  </a:lnTo>
                  <a:lnTo>
                    <a:pt x="213614" y="99695"/>
                  </a:lnTo>
                  <a:lnTo>
                    <a:pt x="215011" y="98171"/>
                  </a:lnTo>
                  <a:lnTo>
                    <a:pt x="216408" y="98171"/>
                  </a:lnTo>
                  <a:lnTo>
                    <a:pt x="216408" y="96774"/>
                  </a:lnTo>
                  <a:lnTo>
                    <a:pt x="217932" y="96774"/>
                  </a:lnTo>
                  <a:lnTo>
                    <a:pt x="217932" y="95377"/>
                  </a:lnTo>
                  <a:lnTo>
                    <a:pt x="219329" y="93853"/>
                  </a:lnTo>
                  <a:lnTo>
                    <a:pt x="219329" y="92456"/>
                  </a:lnTo>
                  <a:lnTo>
                    <a:pt x="220853" y="91059"/>
                  </a:lnTo>
                  <a:lnTo>
                    <a:pt x="220853" y="86614"/>
                  </a:lnTo>
                  <a:close/>
                </a:path>
                <a:path w="337820" h="128905">
                  <a:moveTo>
                    <a:pt x="226568" y="76581"/>
                  </a:moveTo>
                  <a:lnTo>
                    <a:pt x="199136" y="76581"/>
                  </a:lnTo>
                  <a:lnTo>
                    <a:pt x="197739" y="75057"/>
                  </a:lnTo>
                  <a:lnTo>
                    <a:pt x="194818" y="75057"/>
                  </a:lnTo>
                  <a:lnTo>
                    <a:pt x="191897" y="73660"/>
                  </a:lnTo>
                  <a:lnTo>
                    <a:pt x="190500" y="72263"/>
                  </a:lnTo>
                  <a:lnTo>
                    <a:pt x="186182" y="72263"/>
                  </a:lnTo>
                  <a:lnTo>
                    <a:pt x="183261" y="70739"/>
                  </a:lnTo>
                  <a:lnTo>
                    <a:pt x="161671" y="70739"/>
                  </a:lnTo>
                  <a:lnTo>
                    <a:pt x="158750" y="72263"/>
                  </a:lnTo>
                  <a:lnTo>
                    <a:pt x="154432" y="72263"/>
                  </a:lnTo>
                  <a:lnTo>
                    <a:pt x="152908" y="73660"/>
                  </a:lnTo>
                  <a:lnTo>
                    <a:pt x="150114" y="73660"/>
                  </a:lnTo>
                  <a:lnTo>
                    <a:pt x="148590" y="75057"/>
                  </a:lnTo>
                  <a:lnTo>
                    <a:pt x="147193" y="75057"/>
                  </a:lnTo>
                  <a:lnTo>
                    <a:pt x="145796" y="76581"/>
                  </a:lnTo>
                  <a:lnTo>
                    <a:pt x="119761" y="76581"/>
                  </a:lnTo>
                  <a:lnTo>
                    <a:pt x="119761" y="79502"/>
                  </a:lnTo>
                  <a:lnTo>
                    <a:pt x="121158" y="79502"/>
                  </a:lnTo>
                  <a:lnTo>
                    <a:pt x="121158" y="80899"/>
                  </a:lnTo>
                  <a:lnTo>
                    <a:pt x="147193" y="80899"/>
                  </a:lnTo>
                  <a:lnTo>
                    <a:pt x="147193" y="79502"/>
                  </a:lnTo>
                  <a:lnTo>
                    <a:pt x="150114" y="79502"/>
                  </a:lnTo>
                  <a:lnTo>
                    <a:pt x="150114" y="77978"/>
                  </a:lnTo>
                  <a:lnTo>
                    <a:pt x="154432" y="77978"/>
                  </a:lnTo>
                  <a:lnTo>
                    <a:pt x="155829" y="76581"/>
                  </a:lnTo>
                  <a:lnTo>
                    <a:pt x="160147" y="76581"/>
                  </a:lnTo>
                  <a:lnTo>
                    <a:pt x="161671" y="75057"/>
                  </a:lnTo>
                  <a:lnTo>
                    <a:pt x="184658" y="75057"/>
                  </a:lnTo>
                  <a:lnTo>
                    <a:pt x="186182" y="76581"/>
                  </a:lnTo>
                  <a:lnTo>
                    <a:pt x="189103" y="76581"/>
                  </a:lnTo>
                  <a:lnTo>
                    <a:pt x="190500" y="77978"/>
                  </a:lnTo>
                  <a:lnTo>
                    <a:pt x="193421" y="77978"/>
                  </a:lnTo>
                  <a:lnTo>
                    <a:pt x="196215" y="79502"/>
                  </a:lnTo>
                  <a:lnTo>
                    <a:pt x="197739" y="80899"/>
                  </a:lnTo>
                  <a:lnTo>
                    <a:pt x="226568" y="80899"/>
                  </a:lnTo>
                  <a:lnTo>
                    <a:pt x="226568" y="76581"/>
                  </a:lnTo>
                  <a:close/>
                </a:path>
                <a:path w="337820" h="128905">
                  <a:moveTo>
                    <a:pt x="233807" y="40386"/>
                  </a:moveTo>
                  <a:lnTo>
                    <a:pt x="217932" y="40386"/>
                  </a:lnTo>
                  <a:lnTo>
                    <a:pt x="217932" y="41910"/>
                  </a:lnTo>
                  <a:lnTo>
                    <a:pt x="216408" y="41910"/>
                  </a:lnTo>
                  <a:lnTo>
                    <a:pt x="216408" y="43307"/>
                  </a:lnTo>
                  <a:lnTo>
                    <a:pt x="217932" y="43307"/>
                  </a:lnTo>
                  <a:lnTo>
                    <a:pt x="217932" y="44831"/>
                  </a:lnTo>
                  <a:lnTo>
                    <a:pt x="233807" y="44831"/>
                  </a:lnTo>
                  <a:lnTo>
                    <a:pt x="233807" y="40386"/>
                  </a:lnTo>
                  <a:close/>
                </a:path>
                <a:path w="337820" h="128905">
                  <a:moveTo>
                    <a:pt x="271272" y="40386"/>
                  </a:moveTo>
                  <a:lnTo>
                    <a:pt x="248285" y="40386"/>
                  </a:lnTo>
                  <a:lnTo>
                    <a:pt x="248285" y="41910"/>
                  </a:lnTo>
                  <a:lnTo>
                    <a:pt x="246761" y="41910"/>
                  </a:lnTo>
                  <a:lnTo>
                    <a:pt x="248285" y="43307"/>
                  </a:lnTo>
                  <a:lnTo>
                    <a:pt x="248285" y="44831"/>
                  </a:lnTo>
                  <a:lnTo>
                    <a:pt x="271272" y="44831"/>
                  </a:lnTo>
                  <a:lnTo>
                    <a:pt x="271272" y="40386"/>
                  </a:lnTo>
                  <a:close/>
                </a:path>
                <a:path w="337820" h="128905">
                  <a:moveTo>
                    <a:pt x="271272" y="0"/>
                  </a:moveTo>
                  <a:lnTo>
                    <a:pt x="70739" y="0"/>
                  </a:lnTo>
                  <a:lnTo>
                    <a:pt x="70739" y="4318"/>
                  </a:lnTo>
                  <a:lnTo>
                    <a:pt x="271272" y="4318"/>
                  </a:lnTo>
                  <a:lnTo>
                    <a:pt x="271272" y="0"/>
                  </a:lnTo>
                  <a:close/>
                </a:path>
                <a:path w="337820" h="128905">
                  <a:moveTo>
                    <a:pt x="285750" y="31750"/>
                  </a:moveTo>
                  <a:lnTo>
                    <a:pt x="277114" y="31750"/>
                  </a:lnTo>
                  <a:lnTo>
                    <a:pt x="277114" y="33274"/>
                  </a:lnTo>
                  <a:lnTo>
                    <a:pt x="275590" y="33274"/>
                  </a:lnTo>
                  <a:lnTo>
                    <a:pt x="275590" y="34671"/>
                  </a:lnTo>
                  <a:lnTo>
                    <a:pt x="277114" y="36068"/>
                  </a:lnTo>
                  <a:lnTo>
                    <a:pt x="285750" y="36068"/>
                  </a:lnTo>
                  <a:lnTo>
                    <a:pt x="285750" y="31750"/>
                  </a:lnTo>
                  <a:close/>
                </a:path>
                <a:path w="337820" h="128905">
                  <a:moveTo>
                    <a:pt x="285750" y="24511"/>
                  </a:moveTo>
                  <a:lnTo>
                    <a:pt x="284353" y="24511"/>
                  </a:lnTo>
                  <a:lnTo>
                    <a:pt x="284353" y="23114"/>
                  </a:lnTo>
                  <a:lnTo>
                    <a:pt x="275590" y="23114"/>
                  </a:lnTo>
                  <a:lnTo>
                    <a:pt x="275590" y="24511"/>
                  </a:lnTo>
                  <a:lnTo>
                    <a:pt x="274193" y="24511"/>
                  </a:lnTo>
                  <a:lnTo>
                    <a:pt x="274193" y="26035"/>
                  </a:lnTo>
                  <a:lnTo>
                    <a:pt x="275590" y="26035"/>
                  </a:lnTo>
                  <a:lnTo>
                    <a:pt x="275590" y="27432"/>
                  </a:lnTo>
                  <a:lnTo>
                    <a:pt x="284353" y="27432"/>
                  </a:lnTo>
                  <a:lnTo>
                    <a:pt x="284353" y="26035"/>
                  </a:lnTo>
                  <a:lnTo>
                    <a:pt x="285750" y="26035"/>
                  </a:lnTo>
                  <a:lnTo>
                    <a:pt x="285750" y="24511"/>
                  </a:lnTo>
                  <a:close/>
                </a:path>
                <a:path w="337820" h="128905">
                  <a:moveTo>
                    <a:pt x="288671" y="41910"/>
                  </a:moveTo>
                  <a:lnTo>
                    <a:pt x="287147" y="41910"/>
                  </a:lnTo>
                  <a:lnTo>
                    <a:pt x="287147" y="40386"/>
                  </a:lnTo>
                  <a:lnTo>
                    <a:pt x="278511" y="40386"/>
                  </a:lnTo>
                  <a:lnTo>
                    <a:pt x="278511" y="41910"/>
                  </a:lnTo>
                  <a:lnTo>
                    <a:pt x="277114" y="41910"/>
                  </a:lnTo>
                  <a:lnTo>
                    <a:pt x="277114" y="43307"/>
                  </a:lnTo>
                  <a:lnTo>
                    <a:pt x="278511" y="43307"/>
                  </a:lnTo>
                  <a:lnTo>
                    <a:pt x="278511" y="44831"/>
                  </a:lnTo>
                  <a:lnTo>
                    <a:pt x="287147" y="44831"/>
                  </a:lnTo>
                  <a:lnTo>
                    <a:pt x="287147" y="43307"/>
                  </a:lnTo>
                  <a:lnTo>
                    <a:pt x="288671" y="43307"/>
                  </a:lnTo>
                  <a:lnTo>
                    <a:pt x="288671" y="41910"/>
                  </a:lnTo>
                  <a:close/>
                </a:path>
                <a:path w="337820" h="128905">
                  <a:moveTo>
                    <a:pt x="300228" y="24511"/>
                  </a:moveTo>
                  <a:lnTo>
                    <a:pt x="298704" y="24511"/>
                  </a:lnTo>
                  <a:lnTo>
                    <a:pt x="298704" y="23114"/>
                  </a:lnTo>
                  <a:lnTo>
                    <a:pt x="290068" y="23114"/>
                  </a:lnTo>
                  <a:lnTo>
                    <a:pt x="290068" y="27432"/>
                  </a:lnTo>
                  <a:lnTo>
                    <a:pt x="300228" y="27432"/>
                  </a:lnTo>
                  <a:lnTo>
                    <a:pt x="300228" y="24511"/>
                  </a:lnTo>
                  <a:close/>
                </a:path>
                <a:path w="337820" h="128905">
                  <a:moveTo>
                    <a:pt x="301625" y="33274"/>
                  </a:moveTo>
                  <a:lnTo>
                    <a:pt x="300228" y="33274"/>
                  </a:lnTo>
                  <a:lnTo>
                    <a:pt x="300228" y="31750"/>
                  </a:lnTo>
                  <a:lnTo>
                    <a:pt x="291465" y="31750"/>
                  </a:lnTo>
                  <a:lnTo>
                    <a:pt x="291465" y="36068"/>
                  </a:lnTo>
                  <a:lnTo>
                    <a:pt x="300228" y="36068"/>
                  </a:lnTo>
                  <a:lnTo>
                    <a:pt x="301625" y="34671"/>
                  </a:lnTo>
                  <a:lnTo>
                    <a:pt x="301625" y="33274"/>
                  </a:lnTo>
                  <a:close/>
                </a:path>
                <a:path w="337820" h="128905">
                  <a:moveTo>
                    <a:pt x="303022" y="40386"/>
                  </a:moveTo>
                  <a:lnTo>
                    <a:pt x="292989" y="40386"/>
                  </a:lnTo>
                  <a:lnTo>
                    <a:pt x="292989" y="44831"/>
                  </a:lnTo>
                  <a:lnTo>
                    <a:pt x="301625" y="44831"/>
                  </a:lnTo>
                  <a:lnTo>
                    <a:pt x="303022" y="43307"/>
                  </a:lnTo>
                  <a:lnTo>
                    <a:pt x="303022" y="40386"/>
                  </a:lnTo>
                  <a:close/>
                </a:path>
                <a:path w="337820" h="128905">
                  <a:moveTo>
                    <a:pt x="307340" y="55118"/>
                  </a:moveTo>
                  <a:lnTo>
                    <a:pt x="305943" y="55118"/>
                  </a:lnTo>
                  <a:lnTo>
                    <a:pt x="305943" y="53848"/>
                  </a:lnTo>
                  <a:lnTo>
                    <a:pt x="33147" y="53848"/>
                  </a:lnTo>
                  <a:lnTo>
                    <a:pt x="33147" y="55118"/>
                  </a:lnTo>
                  <a:lnTo>
                    <a:pt x="33147" y="56388"/>
                  </a:lnTo>
                  <a:lnTo>
                    <a:pt x="33147" y="57658"/>
                  </a:lnTo>
                  <a:lnTo>
                    <a:pt x="305943" y="57658"/>
                  </a:lnTo>
                  <a:lnTo>
                    <a:pt x="305943" y="56388"/>
                  </a:lnTo>
                  <a:lnTo>
                    <a:pt x="307340" y="56388"/>
                  </a:lnTo>
                  <a:lnTo>
                    <a:pt x="307340" y="55118"/>
                  </a:lnTo>
                  <a:close/>
                </a:path>
                <a:path w="337820" h="128905">
                  <a:moveTo>
                    <a:pt x="310261" y="70739"/>
                  </a:moveTo>
                  <a:lnTo>
                    <a:pt x="308864" y="70739"/>
                  </a:lnTo>
                  <a:lnTo>
                    <a:pt x="308864" y="69342"/>
                  </a:lnTo>
                  <a:lnTo>
                    <a:pt x="230886" y="69342"/>
                  </a:lnTo>
                  <a:lnTo>
                    <a:pt x="229489" y="67945"/>
                  </a:lnTo>
                  <a:lnTo>
                    <a:pt x="225171" y="67945"/>
                  </a:lnTo>
                  <a:lnTo>
                    <a:pt x="223647" y="66421"/>
                  </a:lnTo>
                  <a:lnTo>
                    <a:pt x="220853" y="66421"/>
                  </a:lnTo>
                  <a:lnTo>
                    <a:pt x="217932" y="65024"/>
                  </a:lnTo>
                  <a:lnTo>
                    <a:pt x="215011" y="65024"/>
                  </a:lnTo>
                  <a:lnTo>
                    <a:pt x="210693" y="63500"/>
                  </a:lnTo>
                  <a:lnTo>
                    <a:pt x="203454" y="63500"/>
                  </a:lnTo>
                  <a:lnTo>
                    <a:pt x="199136" y="62103"/>
                  </a:lnTo>
                  <a:lnTo>
                    <a:pt x="190500" y="62103"/>
                  </a:lnTo>
                  <a:lnTo>
                    <a:pt x="186182" y="60706"/>
                  </a:lnTo>
                  <a:lnTo>
                    <a:pt x="155829" y="60706"/>
                  </a:lnTo>
                  <a:lnTo>
                    <a:pt x="151511" y="62103"/>
                  </a:lnTo>
                  <a:lnTo>
                    <a:pt x="145796" y="62103"/>
                  </a:lnTo>
                  <a:lnTo>
                    <a:pt x="139954" y="63500"/>
                  </a:lnTo>
                  <a:lnTo>
                    <a:pt x="134239" y="63500"/>
                  </a:lnTo>
                  <a:lnTo>
                    <a:pt x="128397" y="65024"/>
                  </a:lnTo>
                  <a:lnTo>
                    <a:pt x="122682" y="66421"/>
                  </a:lnTo>
                  <a:lnTo>
                    <a:pt x="118364" y="67945"/>
                  </a:lnTo>
                  <a:lnTo>
                    <a:pt x="112522" y="69342"/>
                  </a:lnTo>
                  <a:lnTo>
                    <a:pt x="30226" y="69342"/>
                  </a:lnTo>
                  <a:lnTo>
                    <a:pt x="30226" y="70739"/>
                  </a:lnTo>
                  <a:lnTo>
                    <a:pt x="28816" y="70739"/>
                  </a:lnTo>
                  <a:lnTo>
                    <a:pt x="28816" y="73660"/>
                  </a:lnTo>
                  <a:lnTo>
                    <a:pt x="114046" y="73660"/>
                  </a:lnTo>
                  <a:lnTo>
                    <a:pt x="119761" y="72263"/>
                  </a:lnTo>
                  <a:lnTo>
                    <a:pt x="124079" y="70739"/>
                  </a:lnTo>
                  <a:lnTo>
                    <a:pt x="135636" y="67945"/>
                  </a:lnTo>
                  <a:lnTo>
                    <a:pt x="141478" y="66421"/>
                  </a:lnTo>
                  <a:lnTo>
                    <a:pt x="145796" y="66421"/>
                  </a:lnTo>
                  <a:lnTo>
                    <a:pt x="151511" y="65024"/>
                  </a:lnTo>
                  <a:lnTo>
                    <a:pt x="190500" y="65024"/>
                  </a:lnTo>
                  <a:lnTo>
                    <a:pt x="194818" y="66421"/>
                  </a:lnTo>
                  <a:lnTo>
                    <a:pt x="199136" y="66421"/>
                  </a:lnTo>
                  <a:lnTo>
                    <a:pt x="203454" y="67945"/>
                  </a:lnTo>
                  <a:lnTo>
                    <a:pt x="210693" y="67945"/>
                  </a:lnTo>
                  <a:lnTo>
                    <a:pt x="213614" y="69342"/>
                  </a:lnTo>
                  <a:lnTo>
                    <a:pt x="216408" y="69342"/>
                  </a:lnTo>
                  <a:lnTo>
                    <a:pt x="219329" y="70739"/>
                  </a:lnTo>
                  <a:lnTo>
                    <a:pt x="222250" y="70739"/>
                  </a:lnTo>
                  <a:lnTo>
                    <a:pt x="225171" y="72263"/>
                  </a:lnTo>
                  <a:lnTo>
                    <a:pt x="227965" y="72263"/>
                  </a:lnTo>
                  <a:lnTo>
                    <a:pt x="229489" y="73660"/>
                  </a:lnTo>
                  <a:lnTo>
                    <a:pt x="308864" y="73660"/>
                  </a:lnTo>
                  <a:lnTo>
                    <a:pt x="310261" y="72263"/>
                  </a:lnTo>
                  <a:lnTo>
                    <a:pt x="310261" y="70739"/>
                  </a:lnTo>
                  <a:close/>
                </a:path>
                <a:path w="337820" h="128905">
                  <a:moveTo>
                    <a:pt x="324739" y="107188"/>
                  </a:moveTo>
                  <a:lnTo>
                    <a:pt x="15875" y="107188"/>
                  </a:lnTo>
                  <a:lnTo>
                    <a:pt x="15875" y="109728"/>
                  </a:lnTo>
                  <a:lnTo>
                    <a:pt x="15875" y="110998"/>
                  </a:lnTo>
                  <a:lnTo>
                    <a:pt x="323215" y="110998"/>
                  </a:lnTo>
                  <a:lnTo>
                    <a:pt x="323215" y="109728"/>
                  </a:lnTo>
                  <a:lnTo>
                    <a:pt x="324739" y="109728"/>
                  </a:lnTo>
                  <a:lnTo>
                    <a:pt x="324739" y="107188"/>
                  </a:lnTo>
                  <a:close/>
                </a:path>
                <a:path w="337820" h="128905">
                  <a:moveTo>
                    <a:pt x="337693" y="114046"/>
                  </a:moveTo>
                  <a:lnTo>
                    <a:pt x="336296" y="114046"/>
                  </a:lnTo>
                  <a:lnTo>
                    <a:pt x="336296" y="112649"/>
                  </a:lnTo>
                  <a:lnTo>
                    <a:pt x="330454" y="112649"/>
                  </a:lnTo>
                  <a:lnTo>
                    <a:pt x="329057" y="114046"/>
                  </a:lnTo>
                  <a:lnTo>
                    <a:pt x="329057" y="115570"/>
                  </a:lnTo>
                  <a:lnTo>
                    <a:pt x="327660" y="115570"/>
                  </a:lnTo>
                  <a:lnTo>
                    <a:pt x="327660" y="118491"/>
                  </a:lnTo>
                  <a:lnTo>
                    <a:pt x="10020" y="118491"/>
                  </a:lnTo>
                  <a:lnTo>
                    <a:pt x="10020" y="104013"/>
                  </a:lnTo>
                  <a:lnTo>
                    <a:pt x="12941" y="96774"/>
                  </a:lnTo>
                  <a:lnTo>
                    <a:pt x="15875" y="88138"/>
                  </a:lnTo>
                  <a:lnTo>
                    <a:pt x="18669" y="76581"/>
                  </a:lnTo>
                  <a:lnTo>
                    <a:pt x="23114" y="63500"/>
                  </a:lnTo>
                  <a:lnTo>
                    <a:pt x="27419" y="50546"/>
                  </a:lnTo>
                  <a:lnTo>
                    <a:pt x="30226" y="36068"/>
                  </a:lnTo>
                  <a:lnTo>
                    <a:pt x="34544" y="24511"/>
                  </a:lnTo>
                  <a:lnTo>
                    <a:pt x="34544" y="20193"/>
                  </a:lnTo>
                  <a:lnTo>
                    <a:pt x="33147" y="20193"/>
                  </a:lnTo>
                  <a:lnTo>
                    <a:pt x="33147" y="18796"/>
                  </a:lnTo>
                  <a:lnTo>
                    <a:pt x="31750" y="18796"/>
                  </a:lnTo>
                  <a:lnTo>
                    <a:pt x="31750" y="17399"/>
                  </a:lnTo>
                  <a:lnTo>
                    <a:pt x="28816" y="17399"/>
                  </a:lnTo>
                  <a:lnTo>
                    <a:pt x="27419" y="18796"/>
                  </a:lnTo>
                  <a:lnTo>
                    <a:pt x="25895" y="18796"/>
                  </a:lnTo>
                  <a:lnTo>
                    <a:pt x="25895" y="20193"/>
                  </a:lnTo>
                  <a:lnTo>
                    <a:pt x="24511" y="20193"/>
                  </a:lnTo>
                  <a:lnTo>
                    <a:pt x="24511" y="21717"/>
                  </a:lnTo>
                  <a:lnTo>
                    <a:pt x="15875" y="49149"/>
                  </a:lnTo>
                  <a:lnTo>
                    <a:pt x="10020" y="70739"/>
                  </a:lnTo>
                  <a:lnTo>
                    <a:pt x="5715" y="85217"/>
                  </a:lnTo>
                  <a:lnTo>
                    <a:pt x="2794" y="95377"/>
                  </a:lnTo>
                  <a:lnTo>
                    <a:pt x="1397" y="102489"/>
                  </a:lnTo>
                  <a:lnTo>
                    <a:pt x="0" y="105410"/>
                  </a:lnTo>
                  <a:lnTo>
                    <a:pt x="0" y="127127"/>
                  </a:lnTo>
                  <a:lnTo>
                    <a:pt x="1397" y="127127"/>
                  </a:lnTo>
                  <a:lnTo>
                    <a:pt x="1397" y="128524"/>
                  </a:lnTo>
                  <a:lnTo>
                    <a:pt x="334772" y="128524"/>
                  </a:lnTo>
                  <a:lnTo>
                    <a:pt x="336296" y="127127"/>
                  </a:lnTo>
                  <a:lnTo>
                    <a:pt x="337693" y="125603"/>
                  </a:lnTo>
                  <a:lnTo>
                    <a:pt x="337693" y="118491"/>
                  </a:lnTo>
                  <a:lnTo>
                    <a:pt x="337693" y="114046"/>
                  </a:lnTo>
                  <a:close/>
                </a:path>
                <a:path w="337820" h="128905">
                  <a:moveTo>
                    <a:pt x="337693" y="98171"/>
                  </a:moveTo>
                  <a:lnTo>
                    <a:pt x="314579" y="15875"/>
                  </a:lnTo>
                  <a:lnTo>
                    <a:pt x="313182" y="14478"/>
                  </a:lnTo>
                  <a:lnTo>
                    <a:pt x="313182" y="12954"/>
                  </a:lnTo>
                  <a:lnTo>
                    <a:pt x="311785" y="12954"/>
                  </a:lnTo>
                  <a:lnTo>
                    <a:pt x="311785" y="11557"/>
                  </a:lnTo>
                  <a:lnTo>
                    <a:pt x="310261" y="11557"/>
                  </a:lnTo>
                  <a:lnTo>
                    <a:pt x="310261" y="10160"/>
                  </a:lnTo>
                  <a:lnTo>
                    <a:pt x="308864" y="10160"/>
                  </a:lnTo>
                  <a:lnTo>
                    <a:pt x="308864" y="8636"/>
                  </a:lnTo>
                  <a:lnTo>
                    <a:pt x="36068" y="8636"/>
                  </a:lnTo>
                  <a:lnTo>
                    <a:pt x="34544" y="10160"/>
                  </a:lnTo>
                  <a:lnTo>
                    <a:pt x="34544" y="11557"/>
                  </a:lnTo>
                  <a:lnTo>
                    <a:pt x="33147" y="11557"/>
                  </a:lnTo>
                  <a:lnTo>
                    <a:pt x="33147" y="14478"/>
                  </a:lnTo>
                  <a:lnTo>
                    <a:pt x="34544" y="14478"/>
                  </a:lnTo>
                  <a:lnTo>
                    <a:pt x="34544" y="17399"/>
                  </a:lnTo>
                  <a:lnTo>
                    <a:pt x="37465" y="17399"/>
                  </a:lnTo>
                  <a:lnTo>
                    <a:pt x="37465" y="18796"/>
                  </a:lnTo>
                  <a:lnTo>
                    <a:pt x="304546" y="18796"/>
                  </a:lnTo>
                  <a:lnTo>
                    <a:pt x="305943" y="23114"/>
                  </a:lnTo>
                  <a:lnTo>
                    <a:pt x="308864" y="31750"/>
                  </a:lnTo>
                  <a:lnTo>
                    <a:pt x="311785" y="44831"/>
                  </a:lnTo>
                  <a:lnTo>
                    <a:pt x="316103" y="59182"/>
                  </a:lnTo>
                  <a:lnTo>
                    <a:pt x="320421" y="75057"/>
                  </a:lnTo>
                  <a:lnTo>
                    <a:pt x="324739" y="88138"/>
                  </a:lnTo>
                  <a:lnTo>
                    <a:pt x="327660" y="96774"/>
                  </a:lnTo>
                  <a:lnTo>
                    <a:pt x="329057" y="101092"/>
                  </a:lnTo>
                  <a:lnTo>
                    <a:pt x="329057" y="102489"/>
                  </a:lnTo>
                  <a:lnTo>
                    <a:pt x="330454" y="102489"/>
                  </a:lnTo>
                  <a:lnTo>
                    <a:pt x="330454" y="104013"/>
                  </a:lnTo>
                  <a:lnTo>
                    <a:pt x="336296" y="104013"/>
                  </a:lnTo>
                  <a:lnTo>
                    <a:pt x="336296" y="102489"/>
                  </a:lnTo>
                  <a:lnTo>
                    <a:pt x="337693" y="102489"/>
                  </a:lnTo>
                  <a:lnTo>
                    <a:pt x="337693" y="98171"/>
                  </a:lnTo>
                  <a:close/>
                </a:path>
              </a:pathLst>
            </a:custGeom>
            <a:solidFill>
              <a:srgbClr val="FF0000"/>
            </a:solidFill>
          </p:spPr>
          <p:txBody>
            <a:bodyPr wrap="square" lIns="0" tIns="0" rIns="0" bIns="0" rtlCol="0"/>
            <a:lstStyle/>
            <a:p>
              <a:endParaRPr sz="1050"/>
            </a:p>
          </p:txBody>
        </p:sp>
        <p:sp>
          <p:nvSpPr>
            <p:cNvPr id="83" name="object 83"/>
            <p:cNvSpPr/>
            <p:nvPr/>
          </p:nvSpPr>
          <p:spPr>
            <a:xfrm>
              <a:off x="6762750" y="1741932"/>
              <a:ext cx="1905" cy="311150"/>
            </a:xfrm>
            <a:custGeom>
              <a:avLst/>
              <a:gdLst/>
              <a:ahLst/>
              <a:cxnLst/>
              <a:rect l="l" t="t" r="r" b="b"/>
              <a:pathLst>
                <a:path w="1904" h="311150">
                  <a:moveTo>
                    <a:pt x="0" y="0"/>
                  </a:moveTo>
                  <a:lnTo>
                    <a:pt x="1524" y="310641"/>
                  </a:lnTo>
                </a:path>
              </a:pathLst>
            </a:custGeom>
            <a:ln w="22225">
              <a:solidFill>
                <a:srgbClr val="FF0000"/>
              </a:solidFill>
            </a:ln>
          </p:spPr>
          <p:txBody>
            <a:bodyPr wrap="square" lIns="0" tIns="0" rIns="0" bIns="0" rtlCol="0"/>
            <a:lstStyle/>
            <a:p>
              <a:endParaRPr sz="1050"/>
            </a:p>
          </p:txBody>
        </p:sp>
      </p:grpSp>
      <p:sp>
        <p:nvSpPr>
          <p:cNvPr id="84" name="object 84"/>
          <p:cNvSpPr txBox="1">
            <a:spLocks noGrp="1"/>
          </p:cNvSpPr>
          <p:nvPr>
            <p:ph type="title"/>
          </p:nvPr>
        </p:nvSpPr>
        <p:spPr>
          <a:xfrm>
            <a:off x="6536626" y="1023557"/>
            <a:ext cx="368618" cy="656751"/>
          </a:xfrm>
          <a:prstGeom prst="rect">
            <a:avLst/>
          </a:prstGeom>
        </p:spPr>
        <p:txBody>
          <a:bodyPr spcFirstLastPara="1" vert="horz" wrap="square" lIns="0" tIns="9049" rIns="0" bIns="0" rtlCol="0" anchor="t" anchorCtr="0">
            <a:spAutoFit/>
          </a:bodyPr>
          <a:lstStyle/>
          <a:p>
            <a:pPr marL="9525">
              <a:spcBef>
                <a:spcPts val="71"/>
              </a:spcBef>
            </a:pPr>
            <a:r>
              <a:rPr sz="4125" spc="-4" dirty="0">
                <a:solidFill>
                  <a:srgbClr val="FF0000"/>
                </a:solidFill>
                <a:latin typeface="Arial"/>
                <a:cs typeface="Arial"/>
              </a:rPr>
              <a:t>X</a:t>
            </a:r>
            <a:endParaRPr sz="4125">
              <a:latin typeface="Arial"/>
              <a:cs typeface="Arial"/>
            </a:endParaRPr>
          </a:p>
        </p:txBody>
      </p:sp>
      <p:graphicFrame>
        <p:nvGraphicFramePr>
          <p:cNvPr id="85" name="object 85"/>
          <p:cNvGraphicFramePr>
            <a:graphicFrameLocks noGrp="1"/>
          </p:cNvGraphicFramePr>
          <p:nvPr>
            <p:extLst>
              <p:ext uri="{D42A27DB-BD31-4B8C-83A1-F6EECF244321}">
                <p14:modId xmlns:p14="http://schemas.microsoft.com/office/powerpoint/2010/main" val="4076420880"/>
              </p:ext>
            </p:extLst>
          </p:nvPr>
        </p:nvGraphicFramePr>
        <p:xfrm>
          <a:off x="1643062" y="1104614"/>
          <a:ext cx="3788093" cy="3720052"/>
        </p:xfrm>
        <a:graphic>
          <a:graphicData uri="http://schemas.openxmlformats.org/drawingml/2006/table">
            <a:tbl>
              <a:tblPr firstRow="1" bandRow="1">
                <a:tableStyleId>{2D5ABB26-0587-4C30-8999-92F81FD0307C}</a:tableStyleId>
              </a:tblPr>
              <a:tblGrid>
                <a:gridCol w="3788093">
                  <a:extLst>
                    <a:ext uri="{9D8B030D-6E8A-4147-A177-3AD203B41FA5}">
                      <a16:colId xmlns:a16="http://schemas.microsoft.com/office/drawing/2014/main" val="20000"/>
                    </a:ext>
                  </a:extLst>
                </a:gridCol>
              </a:tblGrid>
              <a:tr h="697706">
                <a:tc>
                  <a:txBody>
                    <a:bodyPr/>
                    <a:lstStyle/>
                    <a:p>
                      <a:pPr marL="92075">
                        <a:lnSpc>
                          <a:spcPts val="2045"/>
                        </a:lnSpc>
                      </a:pPr>
                      <a:r>
                        <a:rPr sz="1400" b="1" spc="-5" dirty="0">
                          <a:solidFill>
                            <a:srgbClr val="CC0000"/>
                          </a:solidFill>
                          <a:latin typeface="Arial"/>
                          <a:cs typeface="Arial"/>
                        </a:rPr>
                        <a:t>1</a:t>
                      </a:r>
                      <a:r>
                        <a:rPr sz="1400" b="1" spc="-10" dirty="0">
                          <a:solidFill>
                            <a:srgbClr val="CC0000"/>
                          </a:solidFill>
                          <a:latin typeface="Arial"/>
                          <a:cs typeface="Arial"/>
                        </a:rPr>
                        <a:t> </a:t>
                      </a:r>
                      <a:r>
                        <a:rPr sz="1400" b="1" dirty="0">
                          <a:solidFill>
                            <a:srgbClr val="CC0000"/>
                          </a:solidFill>
                          <a:latin typeface="Arial"/>
                          <a:cs typeface="Arial"/>
                        </a:rPr>
                        <a:t>–</a:t>
                      </a:r>
                      <a:r>
                        <a:rPr sz="1400" b="1" spc="-10" dirty="0">
                          <a:solidFill>
                            <a:srgbClr val="CC0000"/>
                          </a:solidFill>
                          <a:latin typeface="Arial"/>
                          <a:cs typeface="Arial"/>
                        </a:rPr>
                        <a:t> </a:t>
                      </a:r>
                      <a:r>
                        <a:rPr sz="1400" b="1" spc="-5" dirty="0">
                          <a:solidFill>
                            <a:srgbClr val="CC0000"/>
                          </a:solidFill>
                          <a:latin typeface="Arial"/>
                          <a:cs typeface="Arial"/>
                        </a:rPr>
                        <a:t>Destrucción</a:t>
                      </a:r>
                      <a:r>
                        <a:rPr sz="1400" b="1" spc="10" dirty="0">
                          <a:solidFill>
                            <a:srgbClr val="CC0000"/>
                          </a:solidFill>
                          <a:latin typeface="Arial"/>
                          <a:cs typeface="Arial"/>
                        </a:rPr>
                        <a:t> </a:t>
                      </a:r>
                      <a:r>
                        <a:rPr sz="1400" spc="-5" dirty="0">
                          <a:latin typeface="Arial MT"/>
                          <a:cs typeface="Arial MT"/>
                        </a:rPr>
                        <a:t>(ataques</a:t>
                      </a:r>
                      <a:r>
                        <a:rPr sz="1400" dirty="0">
                          <a:latin typeface="Arial MT"/>
                          <a:cs typeface="Arial MT"/>
                        </a:rPr>
                        <a:t> </a:t>
                      </a:r>
                      <a:r>
                        <a:rPr sz="1400" spc="-5" dirty="0">
                          <a:latin typeface="Arial MT"/>
                          <a:cs typeface="Arial MT"/>
                        </a:rPr>
                        <a:t>a la</a:t>
                      </a:r>
                      <a:r>
                        <a:rPr sz="1400" spc="5" dirty="0">
                          <a:latin typeface="Arial MT"/>
                          <a:cs typeface="Arial MT"/>
                        </a:rPr>
                        <a:t> </a:t>
                      </a:r>
                      <a:r>
                        <a:rPr sz="1400" u="heavy" spc="-5" dirty="0">
                          <a:uFill>
                            <a:solidFill>
                              <a:srgbClr val="000000"/>
                            </a:solidFill>
                          </a:uFill>
                          <a:latin typeface="Arial MT"/>
                          <a:cs typeface="Arial MT"/>
                        </a:rPr>
                        <a:t>disponibilidad</a:t>
                      </a:r>
                      <a:r>
                        <a:rPr sz="1400" spc="-5" dirty="0">
                          <a:latin typeface="Arial MT"/>
                          <a:cs typeface="Arial MT"/>
                        </a:rPr>
                        <a:t>)</a:t>
                      </a:r>
                      <a:r>
                        <a:rPr sz="1400" spc="-5" dirty="0">
                          <a:solidFill>
                            <a:srgbClr val="CC0000"/>
                          </a:solidFill>
                          <a:latin typeface="Arial MT"/>
                          <a:cs typeface="Arial MT"/>
                        </a:rPr>
                        <a:t>:</a:t>
                      </a:r>
                      <a:endParaRPr sz="1400">
                        <a:latin typeface="Arial MT"/>
                        <a:cs typeface="Arial MT"/>
                      </a:endParaRPr>
                    </a:p>
                    <a:p>
                      <a:pPr marL="382905" marR="265430" indent="-291465">
                        <a:lnSpc>
                          <a:spcPct val="80000"/>
                        </a:lnSpc>
                        <a:spcBef>
                          <a:spcPts val="1080"/>
                        </a:spcBef>
                        <a:tabLst>
                          <a:tab pos="382905" algn="l"/>
                        </a:tabLst>
                      </a:pPr>
                      <a:r>
                        <a:rPr sz="1400" dirty="0">
                          <a:latin typeface="Arial MT"/>
                          <a:cs typeface="Arial MT"/>
                        </a:rPr>
                        <a:t>–	</a:t>
                      </a:r>
                      <a:r>
                        <a:rPr sz="1400" spc="-5" dirty="0">
                          <a:latin typeface="Arial MT"/>
                          <a:cs typeface="Arial MT"/>
                        </a:rPr>
                        <a:t>Destrucción</a:t>
                      </a:r>
                      <a:r>
                        <a:rPr sz="1400" spc="10" dirty="0">
                          <a:latin typeface="Arial MT"/>
                          <a:cs typeface="Arial MT"/>
                        </a:rPr>
                        <a:t> </a:t>
                      </a:r>
                      <a:r>
                        <a:rPr sz="1400" spc="-5" dirty="0">
                          <a:latin typeface="Arial MT"/>
                          <a:cs typeface="Arial MT"/>
                        </a:rPr>
                        <a:t>de</a:t>
                      </a:r>
                      <a:r>
                        <a:rPr sz="1400" spc="15" dirty="0">
                          <a:latin typeface="Arial MT"/>
                          <a:cs typeface="Arial MT"/>
                        </a:rPr>
                        <a:t> </a:t>
                      </a:r>
                      <a:r>
                        <a:rPr sz="1400" spc="-5" dirty="0">
                          <a:latin typeface="Arial MT"/>
                          <a:cs typeface="Arial MT"/>
                        </a:rPr>
                        <a:t>información</a:t>
                      </a:r>
                      <a:r>
                        <a:rPr sz="1400" spc="5" dirty="0">
                          <a:latin typeface="Arial MT"/>
                          <a:cs typeface="Arial MT"/>
                        </a:rPr>
                        <a:t> </a:t>
                      </a:r>
                      <a:r>
                        <a:rPr sz="1400" spc="-10" dirty="0">
                          <a:latin typeface="Arial MT"/>
                          <a:cs typeface="Arial MT"/>
                        </a:rPr>
                        <a:t>y/o</a:t>
                      </a:r>
                      <a:r>
                        <a:rPr sz="1400" spc="30" dirty="0">
                          <a:latin typeface="Arial MT"/>
                          <a:cs typeface="Arial MT"/>
                        </a:rPr>
                        <a:t> </a:t>
                      </a:r>
                      <a:r>
                        <a:rPr sz="1400" spc="-5" dirty="0">
                          <a:latin typeface="Arial MT"/>
                          <a:cs typeface="Arial MT"/>
                        </a:rPr>
                        <a:t>recursos</a:t>
                      </a:r>
                      <a:r>
                        <a:rPr sz="1400" spc="10" dirty="0">
                          <a:latin typeface="Arial MT"/>
                          <a:cs typeface="Arial MT"/>
                        </a:rPr>
                        <a:t> </a:t>
                      </a:r>
                      <a:r>
                        <a:rPr sz="1400" spc="-10" dirty="0">
                          <a:latin typeface="Arial MT"/>
                          <a:cs typeface="Arial MT"/>
                        </a:rPr>
                        <a:t>de </a:t>
                      </a:r>
                      <a:r>
                        <a:rPr sz="1400" spc="-484" dirty="0">
                          <a:latin typeface="Arial MT"/>
                          <a:cs typeface="Arial MT"/>
                        </a:rPr>
                        <a:t> </a:t>
                      </a:r>
                      <a:r>
                        <a:rPr sz="1400" spc="-5" dirty="0">
                          <a:latin typeface="Arial MT"/>
                          <a:cs typeface="Arial MT"/>
                        </a:rPr>
                        <a:t>la</a:t>
                      </a:r>
                      <a:r>
                        <a:rPr sz="1400" spc="-15" dirty="0">
                          <a:latin typeface="Arial MT"/>
                          <a:cs typeface="Arial MT"/>
                        </a:rPr>
                        <a:t> </a:t>
                      </a:r>
                      <a:r>
                        <a:rPr sz="1400" spc="-5" dirty="0">
                          <a:latin typeface="Arial MT"/>
                          <a:cs typeface="Arial MT"/>
                        </a:rPr>
                        <a:t>red</a:t>
                      </a:r>
                      <a:endParaRPr sz="1400">
                        <a:latin typeface="Arial MT"/>
                        <a:cs typeface="Arial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FCC"/>
                    </a:solidFill>
                  </a:tcPr>
                </a:tc>
                <a:extLst>
                  <a:ext uri="{0D108BD9-81ED-4DB2-BD59-A6C34878D82A}">
                    <a16:rowId xmlns:a16="http://schemas.microsoft.com/office/drawing/2014/main" val="10000"/>
                  </a:ext>
                </a:extLst>
              </a:tr>
              <a:tr h="745331">
                <a:tc>
                  <a:txBody>
                    <a:bodyPr/>
                    <a:lstStyle/>
                    <a:p>
                      <a:pPr marL="92075">
                        <a:lnSpc>
                          <a:spcPts val="2045"/>
                        </a:lnSpc>
                      </a:pPr>
                      <a:r>
                        <a:rPr sz="1400" b="1" spc="-5" dirty="0">
                          <a:solidFill>
                            <a:srgbClr val="CC0000"/>
                          </a:solidFill>
                          <a:latin typeface="Arial"/>
                          <a:cs typeface="Arial"/>
                        </a:rPr>
                        <a:t>2</a:t>
                      </a:r>
                      <a:r>
                        <a:rPr sz="1400" b="1" spc="-10" dirty="0">
                          <a:solidFill>
                            <a:srgbClr val="CC0000"/>
                          </a:solidFill>
                          <a:latin typeface="Arial"/>
                          <a:cs typeface="Arial"/>
                        </a:rPr>
                        <a:t> </a:t>
                      </a:r>
                      <a:r>
                        <a:rPr sz="1400" b="1" dirty="0">
                          <a:solidFill>
                            <a:srgbClr val="CC0000"/>
                          </a:solidFill>
                          <a:latin typeface="Arial"/>
                          <a:cs typeface="Arial"/>
                        </a:rPr>
                        <a:t>- </a:t>
                      </a:r>
                      <a:r>
                        <a:rPr sz="1400" b="1" spc="-5" dirty="0">
                          <a:solidFill>
                            <a:srgbClr val="CC0000"/>
                          </a:solidFill>
                          <a:latin typeface="Arial"/>
                          <a:cs typeface="Arial"/>
                        </a:rPr>
                        <a:t>Corrupción</a:t>
                      </a:r>
                      <a:r>
                        <a:rPr sz="1400" b="1" dirty="0">
                          <a:solidFill>
                            <a:srgbClr val="CC0000"/>
                          </a:solidFill>
                          <a:latin typeface="Arial"/>
                          <a:cs typeface="Arial"/>
                        </a:rPr>
                        <a:t> </a:t>
                      </a:r>
                      <a:r>
                        <a:rPr sz="1400" spc="-5" dirty="0">
                          <a:latin typeface="Arial MT"/>
                          <a:cs typeface="Arial MT"/>
                        </a:rPr>
                        <a:t>(ataque</a:t>
                      </a:r>
                      <a:r>
                        <a:rPr sz="1400" dirty="0">
                          <a:latin typeface="Arial MT"/>
                          <a:cs typeface="Arial MT"/>
                        </a:rPr>
                        <a:t> </a:t>
                      </a:r>
                      <a:r>
                        <a:rPr sz="1400" spc="-5" dirty="0">
                          <a:latin typeface="Arial MT"/>
                          <a:cs typeface="Arial MT"/>
                        </a:rPr>
                        <a:t>a</a:t>
                      </a:r>
                      <a:r>
                        <a:rPr sz="1400" dirty="0">
                          <a:latin typeface="Arial MT"/>
                          <a:cs typeface="Arial MT"/>
                        </a:rPr>
                        <a:t> </a:t>
                      </a:r>
                      <a:r>
                        <a:rPr sz="1400" spc="-5" dirty="0">
                          <a:latin typeface="Arial MT"/>
                          <a:cs typeface="Arial MT"/>
                        </a:rPr>
                        <a:t>la </a:t>
                      </a:r>
                      <a:r>
                        <a:rPr sz="1400" u="heavy" spc="-5" dirty="0">
                          <a:uFill>
                            <a:solidFill>
                              <a:srgbClr val="000000"/>
                            </a:solidFill>
                          </a:uFill>
                          <a:latin typeface="Arial MT"/>
                          <a:cs typeface="Arial MT"/>
                        </a:rPr>
                        <a:t>integridad</a:t>
                      </a:r>
                      <a:r>
                        <a:rPr sz="1400" spc="-5" dirty="0">
                          <a:latin typeface="Arial MT"/>
                          <a:cs typeface="Arial MT"/>
                        </a:rPr>
                        <a:t>)</a:t>
                      </a:r>
                      <a:r>
                        <a:rPr sz="1400" spc="-5" dirty="0">
                          <a:solidFill>
                            <a:srgbClr val="CC0000"/>
                          </a:solidFill>
                          <a:latin typeface="Arial MT"/>
                          <a:cs typeface="Arial MT"/>
                        </a:rPr>
                        <a:t>:</a:t>
                      </a:r>
                      <a:endParaRPr sz="1400">
                        <a:latin typeface="Arial MT"/>
                        <a:cs typeface="Arial MT"/>
                      </a:endParaRPr>
                    </a:p>
                    <a:p>
                      <a:pPr marL="92075">
                        <a:lnSpc>
                          <a:spcPct val="100000"/>
                        </a:lnSpc>
                        <a:spcBef>
                          <a:spcPts val="645"/>
                        </a:spcBef>
                        <a:tabLst>
                          <a:tab pos="382905" algn="l"/>
                        </a:tabLst>
                      </a:pPr>
                      <a:r>
                        <a:rPr sz="1400" dirty="0">
                          <a:latin typeface="Arial MT"/>
                          <a:cs typeface="Arial MT"/>
                        </a:rPr>
                        <a:t>–	</a:t>
                      </a:r>
                      <a:r>
                        <a:rPr sz="1400" spc="-5" dirty="0">
                          <a:latin typeface="Arial MT"/>
                          <a:cs typeface="Arial MT"/>
                        </a:rPr>
                        <a:t>Manipulación</a:t>
                      </a:r>
                      <a:r>
                        <a:rPr sz="1400" spc="25" dirty="0">
                          <a:latin typeface="Arial MT"/>
                          <a:cs typeface="Arial MT"/>
                        </a:rPr>
                        <a:t> </a:t>
                      </a:r>
                      <a:r>
                        <a:rPr sz="1400" spc="-5" dirty="0">
                          <a:latin typeface="Arial MT"/>
                          <a:cs typeface="Arial MT"/>
                        </a:rPr>
                        <a:t>no autorizada</a:t>
                      </a:r>
                      <a:r>
                        <a:rPr sz="1400" spc="15" dirty="0">
                          <a:latin typeface="Arial MT"/>
                          <a:cs typeface="Arial MT"/>
                        </a:rPr>
                        <a:t> </a:t>
                      </a:r>
                      <a:r>
                        <a:rPr sz="1400" spc="-5" dirty="0">
                          <a:latin typeface="Arial MT"/>
                          <a:cs typeface="Arial MT"/>
                        </a:rPr>
                        <a:t>de</a:t>
                      </a:r>
                      <a:r>
                        <a:rPr sz="1400" spc="-10" dirty="0">
                          <a:latin typeface="Arial MT"/>
                          <a:cs typeface="Arial MT"/>
                        </a:rPr>
                        <a:t> </a:t>
                      </a:r>
                      <a:r>
                        <a:rPr sz="1400" spc="-5" dirty="0">
                          <a:latin typeface="Arial MT"/>
                          <a:cs typeface="Arial MT"/>
                        </a:rPr>
                        <a:t>un</a:t>
                      </a:r>
                      <a:r>
                        <a:rPr sz="1400" spc="5" dirty="0">
                          <a:latin typeface="Arial MT"/>
                          <a:cs typeface="Arial MT"/>
                        </a:rPr>
                        <a:t> </a:t>
                      </a:r>
                      <a:r>
                        <a:rPr sz="1400" spc="-5" dirty="0">
                          <a:latin typeface="Arial MT"/>
                          <a:cs typeface="Arial MT"/>
                        </a:rPr>
                        <a:t>activo</a:t>
                      </a:r>
                      <a:endParaRPr sz="1400">
                        <a:latin typeface="Arial MT"/>
                        <a:cs typeface="Arial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FEB"/>
                    </a:solidFill>
                  </a:tcPr>
                </a:tc>
                <a:extLst>
                  <a:ext uri="{0D108BD9-81ED-4DB2-BD59-A6C34878D82A}">
                    <a16:rowId xmlns:a16="http://schemas.microsoft.com/office/drawing/2014/main" val="10001"/>
                  </a:ext>
                </a:extLst>
              </a:tr>
              <a:tr h="745331">
                <a:tc>
                  <a:txBody>
                    <a:bodyPr/>
                    <a:lstStyle/>
                    <a:p>
                      <a:pPr marL="92075">
                        <a:lnSpc>
                          <a:spcPts val="2050"/>
                        </a:lnSpc>
                      </a:pPr>
                      <a:r>
                        <a:rPr sz="1400" b="1" spc="-5" dirty="0">
                          <a:solidFill>
                            <a:srgbClr val="CC0000"/>
                          </a:solidFill>
                          <a:latin typeface="Arial"/>
                          <a:cs typeface="Arial"/>
                        </a:rPr>
                        <a:t>3</a:t>
                      </a:r>
                      <a:r>
                        <a:rPr sz="1400" b="1" spc="-10" dirty="0">
                          <a:solidFill>
                            <a:srgbClr val="CC0000"/>
                          </a:solidFill>
                          <a:latin typeface="Arial"/>
                          <a:cs typeface="Arial"/>
                        </a:rPr>
                        <a:t> </a:t>
                      </a:r>
                      <a:r>
                        <a:rPr sz="1400" b="1" dirty="0">
                          <a:solidFill>
                            <a:srgbClr val="CC0000"/>
                          </a:solidFill>
                          <a:latin typeface="Arial"/>
                          <a:cs typeface="Arial"/>
                        </a:rPr>
                        <a:t>-</a:t>
                      </a:r>
                      <a:r>
                        <a:rPr sz="1400" b="1" spc="-5" dirty="0">
                          <a:solidFill>
                            <a:srgbClr val="CC0000"/>
                          </a:solidFill>
                          <a:latin typeface="Arial"/>
                          <a:cs typeface="Arial"/>
                        </a:rPr>
                        <a:t> Remoción </a:t>
                      </a:r>
                      <a:r>
                        <a:rPr sz="1400" spc="-5" dirty="0">
                          <a:latin typeface="Arial MT"/>
                          <a:cs typeface="Arial MT"/>
                        </a:rPr>
                        <a:t>(ataque</a:t>
                      </a:r>
                      <a:r>
                        <a:rPr sz="1400" spc="5" dirty="0">
                          <a:latin typeface="Arial MT"/>
                          <a:cs typeface="Arial MT"/>
                        </a:rPr>
                        <a:t> </a:t>
                      </a:r>
                      <a:r>
                        <a:rPr sz="1400" spc="-5" dirty="0">
                          <a:latin typeface="Arial MT"/>
                          <a:cs typeface="Arial MT"/>
                        </a:rPr>
                        <a:t>a la</a:t>
                      </a:r>
                      <a:r>
                        <a:rPr sz="1400" dirty="0">
                          <a:latin typeface="Arial MT"/>
                          <a:cs typeface="Arial MT"/>
                        </a:rPr>
                        <a:t> </a:t>
                      </a:r>
                      <a:r>
                        <a:rPr sz="1400" u="heavy" spc="-5" dirty="0">
                          <a:uFill>
                            <a:solidFill>
                              <a:srgbClr val="000000"/>
                            </a:solidFill>
                          </a:uFill>
                          <a:latin typeface="Arial MT"/>
                          <a:cs typeface="Arial MT"/>
                        </a:rPr>
                        <a:t>disponibilidad</a:t>
                      </a:r>
                      <a:r>
                        <a:rPr sz="1400" spc="-5" dirty="0">
                          <a:latin typeface="Arial MT"/>
                          <a:cs typeface="Arial MT"/>
                        </a:rPr>
                        <a:t>)</a:t>
                      </a:r>
                      <a:r>
                        <a:rPr sz="1400" spc="-5" dirty="0">
                          <a:solidFill>
                            <a:srgbClr val="CC0000"/>
                          </a:solidFill>
                          <a:latin typeface="Arial MT"/>
                          <a:cs typeface="Arial MT"/>
                        </a:rPr>
                        <a:t>:</a:t>
                      </a:r>
                      <a:endParaRPr sz="1400">
                        <a:latin typeface="Arial MT"/>
                        <a:cs typeface="Arial MT"/>
                      </a:endParaRPr>
                    </a:p>
                    <a:p>
                      <a:pPr marL="382905" marR="89535" indent="-291465">
                        <a:lnSpc>
                          <a:spcPct val="80000"/>
                        </a:lnSpc>
                        <a:spcBef>
                          <a:spcPts val="1080"/>
                        </a:spcBef>
                        <a:tabLst>
                          <a:tab pos="382905" algn="l"/>
                        </a:tabLst>
                      </a:pPr>
                      <a:r>
                        <a:rPr sz="1400" dirty="0">
                          <a:latin typeface="Arial MT"/>
                          <a:cs typeface="Arial MT"/>
                        </a:rPr>
                        <a:t>–	</a:t>
                      </a:r>
                      <a:r>
                        <a:rPr sz="1400" spc="-5" dirty="0">
                          <a:latin typeface="Arial MT"/>
                          <a:cs typeface="Arial MT"/>
                        </a:rPr>
                        <a:t>El robo,</a:t>
                      </a:r>
                      <a:r>
                        <a:rPr sz="1400" dirty="0">
                          <a:latin typeface="Arial MT"/>
                          <a:cs typeface="Arial MT"/>
                        </a:rPr>
                        <a:t> </a:t>
                      </a:r>
                      <a:r>
                        <a:rPr sz="1400" spc="-5" dirty="0">
                          <a:latin typeface="Arial MT"/>
                          <a:cs typeface="Arial MT"/>
                        </a:rPr>
                        <a:t>eliminación</a:t>
                      </a:r>
                      <a:r>
                        <a:rPr sz="1400" spc="25" dirty="0">
                          <a:latin typeface="Arial MT"/>
                          <a:cs typeface="Arial MT"/>
                        </a:rPr>
                        <a:t> </a:t>
                      </a:r>
                      <a:r>
                        <a:rPr sz="1400" spc="-5" dirty="0">
                          <a:latin typeface="Arial MT"/>
                          <a:cs typeface="Arial MT"/>
                        </a:rPr>
                        <a:t>o</a:t>
                      </a:r>
                      <a:r>
                        <a:rPr sz="1400" dirty="0">
                          <a:latin typeface="Arial MT"/>
                          <a:cs typeface="Arial MT"/>
                        </a:rPr>
                        <a:t> </a:t>
                      </a:r>
                      <a:r>
                        <a:rPr sz="1400" spc="-5" dirty="0">
                          <a:latin typeface="Arial MT"/>
                          <a:cs typeface="Arial MT"/>
                        </a:rPr>
                        <a:t>pérdida</a:t>
                      </a:r>
                      <a:r>
                        <a:rPr sz="1400" spc="15" dirty="0">
                          <a:latin typeface="Arial MT"/>
                          <a:cs typeface="Arial MT"/>
                        </a:rPr>
                        <a:t> </a:t>
                      </a:r>
                      <a:r>
                        <a:rPr sz="1400" spc="-5" dirty="0">
                          <a:latin typeface="Arial MT"/>
                          <a:cs typeface="Arial MT"/>
                        </a:rPr>
                        <a:t>de</a:t>
                      </a:r>
                      <a:r>
                        <a:rPr sz="1400" spc="-10" dirty="0">
                          <a:latin typeface="Arial MT"/>
                          <a:cs typeface="Arial MT"/>
                        </a:rPr>
                        <a:t> </a:t>
                      </a:r>
                      <a:r>
                        <a:rPr sz="1400" spc="-5" dirty="0">
                          <a:latin typeface="Arial MT"/>
                          <a:cs typeface="Arial MT"/>
                        </a:rPr>
                        <a:t>información </a:t>
                      </a:r>
                      <a:r>
                        <a:rPr sz="1400" spc="-484" dirty="0">
                          <a:latin typeface="Arial MT"/>
                          <a:cs typeface="Arial MT"/>
                        </a:rPr>
                        <a:t> </a:t>
                      </a:r>
                      <a:r>
                        <a:rPr sz="1400" dirty="0">
                          <a:latin typeface="Arial MT"/>
                          <a:cs typeface="Arial MT"/>
                        </a:rPr>
                        <a:t>y</a:t>
                      </a:r>
                      <a:r>
                        <a:rPr sz="1400" spc="-5" dirty="0">
                          <a:latin typeface="Arial MT"/>
                          <a:cs typeface="Arial MT"/>
                        </a:rPr>
                        <a:t> </a:t>
                      </a:r>
                      <a:r>
                        <a:rPr sz="1400" dirty="0">
                          <a:latin typeface="Arial MT"/>
                          <a:cs typeface="Arial MT"/>
                        </a:rPr>
                        <a:t>/ </a:t>
                      </a:r>
                      <a:r>
                        <a:rPr sz="1400" spc="-5" dirty="0">
                          <a:latin typeface="Arial MT"/>
                          <a:cs typeface="Arial MT"/>
                        </a:rPr>
                        <a:t>u</a:t>
                      </a:r>
                      <a:r>
                        <a:rPr sz="1400" spc="-10" dirty="0">
                          <a:latin typeface="Arial MT"/>
                          <a:cs typeface="Arial MT"/>
                        </a:rPr>
                        <a:t> </a:t>
                      </a:r>
                      <a:r>
                        <a:rPr sz="1400" dirty="0">
                          <a:latin typeface="Arial MT"/>
                          <a:cs typeface="Arial MT"/>
                        </a:rPr>
                        <a:t>otros</a:t>
                      </a:r>
                      <a:r>
                        <a:rPr sz="1400" spc="-5" dirty="0">
                          <a:latin typeface="Arial MT"/>
                          <a:cs typeface="Arial MT"/>
                        </a:rPr>
                        <a:t> recursos</a:t>
                      </a:r>
                      <a:endParaRPr sz="1400">
                        <a:latin typeface="Arial MT"/>
                        <a:cs typeface="Arial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FCC"/>
                    </a:solidFill>
                  </a:tcPr>
                </a:tc>
                <a:extLst>
                  <a:ext uri="{0D108BD9-81ED-4DB2-BD59-A6C34878D82A}">
                    <a16:rowId xmlns:a16="http://schemas.microsoft.com/office/drawing/2014/main" val="10002"/>
                  </a:ext>
                </a:extLst>
              </a:tr>
              <a:tr h="744093">
                <a:tc>
                  <a:txBody>
                    <a:bodyPr/>
                    <a:lstStyle/>
                    <a:p>
                      <a:pPr marL="92075">
                        <a:lnSpc>
                          <a:spcPts val="2050"/>
                        </a:lnSpc>
                      </a:pPr>
                      <a:r>
                        <a:rPr sz="1400" b="1" spc="-5" dirty="0">
                          <a:solidFill>
                            <a:srgbClr val="CC0000"/>
                          </a:solidFill>
                          <a:latin typeface="Arial"/>
                          <a:cs typeface="Arial"/>
                        </a:rPr>
                        <a:t>4</a:t>
                      </a:r>
                      <a:r>
                        <a:rPr sz="1400" b="1" spc="-10" dirty="0">
                          <a:solidFill>
                            <a:srgbClr val="CC0000"/>
                          </a:solidFill>
                          <a:latin typeface="Arial"/>
                          <a:cs typeface="Arial"/>
                        </a:rPr>
                        <a:t> </a:t>
                      </a:r>
                      <a:r>
                        <a:rPr sz="1400" b="1" dirty="0">
                          <a:solidFill>
                            <a:srgbClr val="CC0000"/>
                          </a:solidFill>
                          <a:latin typeface="Arial"/>
                          <a:cs typeface="Arial"/>
                        </a:rPr>
                        <a:t>-</a:t>
                      </a:r>
                      <a:r>
                        <a:rPr sz="1400" b="1" spc="-5" dirty="0">
                          <a:solidFill>
                            <a:srgbClr val="CC0000"/>
                          </a:solidFill>
                          <a:latin typeface="Arial"/>
                          <a:cs typeface="Arial"/>
                        </a:rPr>
                        <a:t> Divulgación</a:t>
                      </a:r>
                      <a:r>
                        <a:rPr sz="1400" b="1" spc="20" dirty="0">
                          <a:solidFill>
                            <a:srgbClr val="CC0000"/>
                          </a:solidFill>
                          <a:latin typeface="Arial"/>
                          <a:cs typeface="Arial"/>
                        </a:rPr>
                        <a:t> </a:t>
                      </a:r>
                      <a:r>
                        <a:rPr sz="1400" spc="-5" dirty="0">
                          <a:latin typeface="Arial MT"/>
                          <a:cs typeface="Arial MT"/>
                        </a:rPr>
                        <a:t>(ataque</a:t>
                      </a:r>
                      <a:r>
                        <a:rPr sz="1400" dirty="0">
                          <a:latin typeface="Arial MT"/>
                          <a:cs typeface="Arial MT"/>
                        </a:rPr>
                        <a:t> </a:t>
                      </a:r>
                      <a:r>
                        <a:rPr sz="1400" spc="-5" dirty="0">
                          <a:latin typeface="Arial MT"/>
                          <a:cs typeface="Arial MT"/>
                        </a:rPr>
                        <a:t>a la</a:t>
                      </a:r>
                      <a:r>
                        <a:rPr sz="1400" dirty="0">
                          <a:latin typeface="Arial MT"/>
                          <a:cs typeface="Arial MT"/>
                        </a:rPr>
                        <a:t> </a:t>
                      </a:r>
                      <a:r>
                        <a:rPr sz="1400" u="heavy" spc="-5" dirty="0">
                          <a:uFill>
                            <a:solidFill>
                              <a:srgbClr val="000000"/>
                            </a:solidFill>
                          </a:uFill>
                          <a:latin typeface="Arial MT"/>
                          <a:cs typeface="Arial MT"/>
                        </a:rPr>
                        <a:t>confidencialidad</a:t>
                      </a:r>
                      <a:r>
                        <a:rPr sz="1400" spc="-5" dirty="0">
                          <a:latin typeface="Arial MT"/>
                          <a:cs typeface="Arial MT"/>
                        </a:rPr>
                        <a:t>)</a:t>
                      </a:r>
                      <a:r>
                        <a:rPr sz="1400" spc="-5" dirty="0">
                          <a:solidFill>
                            <a:srgbClr val="CC0000"/>
                          </a:solidFill>
                          <a:latin typeface="Arial MT"/>
                          <a:cs typeface="Arial MT"/>
                        </a:rPr>
                        <a:t>:</a:t>
                      </a:r>
                      <a:endParaRPr sz="1400">
                        <a:latin typeface="Arial MT"/>
                        <a:cs typeface="Arial MT"/>
                      </a:endParaRPr>
                    </a:p>
                    <a:p>
                      <a:pPr marL="92075">
                        <a:lnSpc>
                          <a:spcPct val="100000"/>
                        </a:lnSpc>
                        <a:spcBef>
                          <a:spcPts val="645"/>
                        </a:spcBef>
                        <a:tabLst>
                          <a:tab pos="382905" algn="l"/>
                        </a:tabLst>
                      </a:pPr>
                      <a:r>
                        <a:rPr sz="1400" dirty="0">
                          <a:latin typeface="Arial MT"/>
                          <a:cs typeface="Arial MT"/>
                        </a:rPr>
                        <a:t>–	</a:t>
                      </a:r>
                      <a:r>
                        <a:rPr sz="1400" spc="-5" dirty="0">
                          <a:latin typeface="Arial MT"/>
                          <a:cs typeface="Arial MT"/>
                        </a:rPr>
                        <a:t>El</a:t>
                      </a:r>
                      <a:r>
                        <a:rPr sz="1400" dirty="0">
                          <a:latin typeface="Arial MT"/>
                          <a:cs typeface="Arial MT"/>
                        </a:rPr>
                        <a:t> </a:t>
                      </a:r>
                      <a:r>
                        <a:rPr sz="1400" spc="-5" dirty="0">
                          <a:latin typeface="Arial MT"/>
                          <a:cs typeface="Arial MT"/>
                        </a:rPr>
                        <a:t>acceso</a:t>
                      </a:r>
                      <a:r>
                        <a:rPr sz="1400" spc="5" dirty="0">
                          <a:latin typeface="Arial MT"/>
                          <a:cs typeface="Arial MT"/>
                        </a:rPr>
                        <a:t> </a:t>
                      </a:r>
                      <a:r>
                        <a:rPr sz="1400" spc="-5" dirty="0">
                          <a:latin typeface="Arial MT"/>
                          <a:cs typeface="Arial MT"/>
                        </a:rPr>
                        <a:t>no</a:t>
                      </a:r>
                      <a:r>
                        <a:rPr sz="1400" spc="-10" dirty="0">
                          <a:latin typeface="Arial MT"/>
                          <a:cs typeface="Arial MT"/>
                        </a:rPr>
                        <a:t> </a:t>
                      </a:r>
                      <a:r>
                        <a:rPr sz="1400" spc="-5" dirty="0">
                          <a:latin typeface="Arial MT"/>
                          <a:cs typeface="Arial MT"/>
                        </a:rPr>
                        <a:t>autorizado</a:t>
                      </a:r>
                      <a:r>
                        <a:rPr sz="1400" spc="15" dirty="0">
                          <a:latin typeface="Arial MT"/>
                          <a:cs typeface="Arial MT"/>
                        </a:rPr>
                        <a:t> </a:t>
                      </a:r>
                      <a:r>
                        <a:rPr sz="1400" spc="-5" dirty="0">
                          <a:latin typeface="Arial MT"/>
                          <a:cs typeface="Arial MT"/>
                        </a:rPr>
                        <a:t>a</a:t>
                      </a:r>
                      <a:r>
                        <a:rPr sz="1400" dirty="0">
                          <a:latin typeface="Arial MT"/>
                          <a:cs typeface="Arial MT"/>
                        </a:rPr>
                        <a:t> </a:t>
                      </a:r>
                      <a:r>
                        <a:rPr sz="1400" spc="-10" dirty="0">
                          <a:latin typeface="Arial MT"/>
                          <a:cs typeface="Arial MT"/>
                        </a:rPr>
                        <a:t>un</a:t>
                      </a:r>
                      <a:r>
                        <a:rPr sz="1400" dirty="0">
                          <a:latin typeface="Arial MT"/>
                          <a:cs typeface="Arial MT"/>
                        </a:rPr>
                        <a:t> </a:t>
                      </a:r>
                      <a:r>
                        <a:rPr sz="1400" spc="-5" dirty="0">
                          <a:latin typeface="Arial MT"/>
                          <a:cs typeface="Arial MT"/>
                        </a:rPr>
                        <a:t>activo</a:t>
                      </a:r>
                      <a:endParaRPr sz="1400">
                        <a:latin typeface="Arial MT"/>
                        <a:cs typeface="Arial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FEB"/>
                    </a:solidFill>
                  </a:tcPr>
                </a:tc>
                <a:extLst>
                  <a:ext uri="{0D108BD9-81ED-4DB2-BD59-A6C34878D82A}">
                    <a16:rowId xmlns:a16="http://schemas.microsoft.com/office/drawing/2014/main" val="10003"/>
                  </a:ext>
                </a:extLst>
              </a:tr>
              <a:tr h="744159">
                <a:tc>
                  <a:txBody>
                    <a:bodyPr/>
                    <a:lstStyle/>
                    <a:p>
                      <a:pPr marL="92075">
                        <a:lnSpc>
                          <a:spcPts val="2050"/>
                        </a:lnSpc>
                      </a:pPr>
                      <a:r>
                        <a:rPr sz="1400" b="1" spc="-5" dirty="0">
                          <a:solidFill>
                            <a:srgbClr val="CC0000"/>
                          </a:solidFill>
                          <a:latin typeface="Arial"/>
                          <a:cs typeface="Arial"/>
                        </a:rPr>
                        <a:t>5 </a:t>
                      </a:r>
                      <a:r>
                        <a:rPr sz="1400" b="1" dirty="0">
                          <a:solidFill>
                            <a:srgbClr val="CC0000"/>
                          </a:solidFill>
                          <a:latin typeface="Arial"/>
                          <a:cs typeface="Arial"/>
                        </a:rPr>
                        <a:t>- </a:t>
                      </a:r>
                      <a:r>
                        <a:rPr sz="1400" b="1" spc="-5" dirty="0" err="1">
                          <a:solidFill>
                            <a:srgbClr val="CC0000"/>
                          </a:solidFill>
                          <a:latin typeface="Arial"/>
                          <a:cs typeface="Arial"/>
                        </a:rPr>
                        <a:t>Interrup</a:t>
                      </a:r>
                      <a:r>
                        <a:rPr lang="en-US" sz="1400" b="1" spc="-5" dirty="0" err="1">
                          <a:solidFill>
                            <a:srgbClr val="CC0000"/>
                          </a:solidFill>
                          <a:latin typeface="Arial"/>
                          <a:cs typeface="Arial"/>
                        </a:rPr>
                        <a:t>ción</a:t>
                      </a:r>
                      <a:r>
                        <a:rPr sz="1400" b="1" spc="-5" dirty="0">
                          <a:solidFill>
                            <a:srgbClr val="CC0000"/>
                          </a:solidFill>
                          <a:latin typeface="Arial"/>
                          <a:cs typeface="Arial"/>
                        </a:rPr>
                        <a:t> </a:t>
                      </a:r>
                      <a:r>
                        <a:rPr sz="1400" spc="-5" dirty="0">
                          <a:latin typeface="Arial MT"/>
                          <a:cs typeface="Arial MT"/>
                        </a:rPr>
                        <a:t>(ataques</a:t>
                      </a:r>
                      <a:r>
                        <a:rPr sz="1400" spc="5" dirty="0">
                          <a:latin typeface="Arial MT"/>
                          <a:cs typeface="Arial MT"/>
                        </a:rPr>
                        <a:t> </a:t>
                      </a:r>
                      <a:r>
                        <a:rPr sz="1400" spc="-5" dirty="0">
                          <a:latin typeface="Arial MT"/>
                          <a:cs typeface="Arial MT"/>
                        </a:rPr>
                        <a:t>a</a:t>
                      </a:r>
                      <a:r>
                        <a:rPr sz="1400" spc="5" dirty="0">
                          <a:latin typeface="Arial MT"/>
                          <a:cs typeface="Arial MT"/>
                        </a:rPr>
                        <a:t> </a:t>
                      </a:r>
                      <a:r>
                        <a:rPr sz="1400" spc="-5" dirty="0">
                          <a:latin typeface="Arial MT"/>
                          <a:cs typeface="Arial MT"/>
                        </a:rPr>
                        <a:t>la </a:t>
                      </a:r>
                      <a:r>
                        <a:rPr sz="1400" u="heavy" spc="-5" dirty="0">
                          <a:uFill>
                            <a:solidFill>
                              <a:srgbClr val="000000"/>
                            </a:solidFill>
                          </a:uFill>
                          <a:latin typeface="Arial MT"/>
                          <a:cs typeface="Arial MT"/>
                        </a:rPr>
                        <a:t>disponibilidad</a:t>
                      </a:r>
                      <a:r>
                        <a:rPr sz="1400" spc="-5" dirty="0">
                          <a:latin typeface="Arial MT"/>
                          <a:cs typeface="Arial MT"/>
                        </a:rPr>
                        <a:t>)</a:t>
                      </a:r>
                      <a:r>
                        <a:rPr sz="1400" spc="-5" dirty="0">
                          <a:solidFill>
                            <a:srgbClr val="CC0000"/>
                          </a:solidFill>
                          <a:latin typeface="Arial MT"/>
                          <a:cs typeface="Arial MT"/>
                        </a:rPr>
                        <a:t>:</a:t>
                      </a:r>
                      <a:endParaRPr sz="1400" dirty="0">
                        <a:latin typeface="Arial MT"/>
                        <a:cs typeface="Arial MT"/>
                      </a:endParaRPr>
                    </a:p>
                    <a:p>
                      <a:pPr marL="382905" marR="468630" indent="-291465">
                        <a:lnSpc>
                          <a:spcPct val="80000"/>
                        </a:lnSpc>
                        <a:spcBef>
                          <a:spcPts val="1080"/>
                        </a:spcBef>
                        <a:tabLst>
                          <a:tab pos="382905" algn="l"/>
                        </a:tabLst>
                      </a:pPr>
                      <a:r>
                        <a:rPr sz="1400" dirty="0">
                          <a:latin typeface="Arial MT"/>
                          <a:cs typeface="Arial MT"/>
                        </a:rPr>
                        <a:t>–	</a:t>
                      </a:r>
                      <a:r>
                        <a:rPr sz="1400" spc="-5" dirty="0">
                          <a:latin typeface="Arial MT"/>
                          <a:cs typeface="Arial MT"/>
                        </a:rPr>
                        <a:t>Interrupción</a:t>
                      </a:r>
                      <a:r>
                        <a:rPr sz="1400" spc="5" dirty="0">
                          <a:latin typeface="Arial MT"/>
                          <a:cs typeface="Arial MT"/>
                        </a:rPr>
                        <a:t> </a:t>
                      </a:r>
                      <a:r>
                        <a:rPr sz="1400" spc="-5" dirty="0">
                          <a:latin typeface="Arial MT"/>
                          <a:cs typeface="Arial MT"/>
                        </a:rPr>
                        <a:t>de</a:t>
                      </a:r>
                      <a:r>
                        <a:rPr sz="1400" spc="5" dirty="0">
                          <a:latin typeface="Arial MT"/>
                          <a:cs typeface="Arial MT"/>
                        </a:rPr>
                        <a:t> </a:t>
                      </a:r>
                      <a:r>
                        <a:rPr sz="1400" spc="-5" dirty="0">
                          <a:latin typeface="Arial MT"/>
                          <a:cs typeface="Arial MT"/>
                        </a:rPr>
                        <a:t>los</a:t>
                      </a:r>
                      <a:r>
                        <a:rPr sz="1400" dirty="0">
                          <a:latin typeface="Arial MT"/>
                          <a:cs typeface="Arial MT"/>
                        </a:rPr>
                        <a:t> </a:t>
                      </a:r>
                      <a:r>
                        <a:rPr sz="1400" spc="-5" dirty="0">
                          <a:latin typeface="Arial MT"/>
                          <a:cs typeface="Arial MT"/>
                        </a:rPr>
                        <a:t>servicios.</a:t>
                      </a:r>
                      <a:r>
                        <a:rPr sz="1400" spc="10" dirty="0">
                          <a:latin typeface="Arial MT"/>
                          <a:cs typeface="Arial MT"/>
                        </a:rPr>
                        <a:t> </a:t>
                      </a:r>
                      <a:r>
                        <a:rPr sz="1400" spc="-5" dirty="0">
                          <a:latin typeface="Arial MT"/>
                          <a:cs typeface="Arial MT"/>
                        </a:rPr>
                        <a:t>Red</a:t>
                      </a:r>
                      <a:r>
                        <a:rPr sz="1400" dirty="0">
                          <a:latin typeface="Arial MT"/>
                          <a:cs typeface="Arial MT"/>
                        </a:rPr>
                        <a:t> </a:t>
                      </a:r>
                      <a:r>
                        <a:rPr sz="1400" spc="-10" dirty="0">
                          <a:latin typeface="Arial MT"/>
                          <a:cs typeface="Arial MT"/>
                        </a:rPr>
                        <a:t>no</a:t>
                      </a:r>
                      <a:r>
                        <a:rPr sz="1400" spc="10" dirty="0">
                          <a:latin typeface="Arial MT"/>
                          <a:cs typeface="Arial MT"/>
                        </a:rPr>
                        <a:t> </a:t>
                      </a:r>
                      <a:r>
                        <a:rPr sz="1400" dirty="0">
                          <a:latin typeface="Arial MT"/>
                          <a:cs typeface="Arial MT"/>
                        </a:rPr>
                        <a:t>está </a:t>
                      </a:r>
                      <a:r>
                        <a:rPr sz="1400" spc="-484" dirty="0">
                          <a:latin typeface="Arial MT"/>
                          <a:cs typeface="Arial MT"/>
                        </a:rPr>
                        <a:t> </a:t>
                      </a:r>
                      <a:r>
                        <a:rPr sz="1400" spc="-5" dirty="0">
                          <a:latin typeface="Arial MT"/>
                          <a:cs typeface="Arial MT"/>
                        </a:rPr>
                        <a:t>disponible</a:t>
                      </a:r>
                      <a:r>
                        <a:rPr sz="1400" spc="25" dirty="0">
                          <a:latin typeface="Arial MT"/>
                          <a:cs typeface="Arial MT"/>
                        </a:rPr>
                        <a:t> </a:t>
                      </a:r>
                      <a:r>
                        <a:rPr sz="1400" spc="-5" dirty="0">
                          <a:latin typeface="Arial MT"/>
                          <a:cs typeface="Arial MT"/>
                        </a:rPr>
                        <a:t>o</a:t>
                      </a:r>
                      <a:r>
                        <a:rPr sz="1400" dirty="0">
                          <a:latin typeface="Arial MT"/>
                          <a:cs typeface="Arial MT"/>
                        </a:rPr>
                        <a:t> </a:t>
                      </a:r>
                      <a:r>
                        <a:rPr sz="1400" spc="-10" dirty="0">
                          <a:latin typeface="Arial MT"/>
                          <a:cs typeface="Arial MT"/>
                        </a:rPr>
                        <a:t>no</a:t>
                      </a:r>
                      <a:r>
                        <a:rPr sz="1400" spc="-5" dirty="0">
                          <a:latin typeface="Arial MT"/>
                          <a:cs typeface="Arial MT"/>
                        </a:rPr>
                        <a:t> utilizables</a:t>
                      </a:r>
                      <a:endParaRPr sz="1400" dirty="0">
                        <a:latin typeface="Arial MT"/>
                        <a:cs typeface="Arial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FCC"/>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Mitigaciones </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Mitigación 1: Aloje los archivos en un sistema seguro (CDN; </a:t>
            </a:r>
            <a:r>
              <a:rPr lang="en-US" b="1" dirty="0"/>
              <a:t>Amazon Simple Storage Service, or S3</a:t>
            </a:r>
            <a:r>
              <a:rPr lang="es-ES" b="1" dirty="0"/>
              <a:t>)</a:t>
            </a:r>
          </a:p>
          <a:p>
            <a:endParaRPr lang="es-ES" b="1" dirty="0"/>
          </a:p>
          <a:p>
            <a:pPr marL="285750" indent="-285750">
              <a:buFont typeface="Arial" panose="020B0604020202020204" pitchFamily="34" charset="0"/>
              <a:buChar char="•"/>
            </a:pPr>
            <a:r>
              <a:rPr lang="es-ES" b="1" dirty="0"/>
              <a:t>Mitigación 2: Asegurarse de que los archivos cargados no pueden ejecutarse (</a:t>
            </a:r>
            <a:r>
              <a:rPr lang="es-ES" dirty="0"/>
              <a:t>asegurarse de que todos los archivos se escriben en el disco sin permisos de ejecución, separar los archivos cargados en un directorio o partición concretos (para que no se entremezclen con el código) y endurecer los servidores para que sólo se instale el software mínimamente necesario</a:t>
            </a:r>
            <a:r>
              <a:rPr lang="es-ES" b="1" dirty="0"/>
              <a:t>)</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Mitigación 3: Validar el contenido de los archivos cargados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Mitigación 4: Ejecute un software antivirus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endParaRPr lang="es-ES" b="1" dirty="0"/>
          </a:p>
        </p:txBody>
      </p:sp>
    </p:spTree>
    <p:extLst>
      <p:ext uri="{BB962C8B-B14F-4D97-AF65-F5344CB8AC3E}">
        <p14:creationId xmlns:p14="http://schemas.microsoft.com/office/powerpoint/2010/main" val="29391580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Ataques de secuencia de comandos en sitios cruzados:</a:t>
            </a:r>
            <a:r>
              <a:rPr lang="es-ES" dirty="0"/>
              <a:t> Si su servidor web es seguro, el siguiente mejor objetivo de inyección de un hacker es el navegador web.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navegadores ejecutan obedientemente cualquier código JavaScript que aparezca en una página web, por lo que si un atacante puede encontrar una forma de inyectar JavaScript malicioso en el navegador de un usuario mientras éste visualiza su sitio web, ese usuario lo pasará mal.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Este tipo de inyección de código se denomina </a:t>
            </a:r>
            <a:r>
              <a:rPr lang="es-ES" b="1" dirty="0"/>
              <a:t>ataque de secuencias de comandos en sitios cruzados </a:t>
            </a:r>
            <a:r>
              <a:rPr lang="es-ES" dirty="0"/>
              <a:t>(XSS).</a:t>
            </a:r>
          </a:p>
          <a:p>
            <a:pPr marL="1200150" lvl="1" indent="-285750">
              <a:buFont typeface="Arial" panose="020B0604020202020204" pitchFamily="34" charset="0"/>
              <a:buChar char="•"/>
            </a:pPr>
            <a:r>
              <a:rPr lang="es-ES" dirty="0"/>
              <a:t>Ataques de secuencia de comandos en sitios cruzados almacenados</a:t>
            </a:r>
          </a:p>
          <a:p>
            <a:pPr marL="1200150" lvl="1" indent="-285750">
              <a:buFont typeface="Arial" panose="020B0604020202020204" pitchFamily="34" charset="0"/>
              <a:buChar char="•"/>
            </a:pPr>
            <a:r>
              <a:rPr lang="es-ES" dirty="0"/>
              <a:t>Ataques de secuencia de comandos en sitios cruzados reflejados</a:t>
            </a:r>
          </a:p>
          <a:p>
            <a:pPr marL="1200150" lvl="1" indent="-285750">
              <a:buFont typeface="Arial" panose="020B0604020202020204" pitchFamily="34" charset="0"/>
              <a:buChar char="•"/>
            </a:pPr>
            <a:endParaRPr lang="es-ES" dirty="0"/>
          </a:p>
          <a:p>
            <a:pPr marL="285750" indent="-285750">
              <a:buFont typeface="Arial" panose="020B0604020202020204" pitchFamily="34" charset="0"/>
              <a:buChar char="•"/>
            </a:pPr>
            <a:endParaRPr lang="es-CO" dirty="0"/>
          </a:p>
        </p:txBody>
      </p:sp>
    </p:spTree>
    <p:extLst>
      <p:ext uri="{BB962C8B-B14F-4D97-AF65-F5344CB8AC3E}">
        <p14:creationId xmlns:p14="http://schemas.microsoft.com/office/powerpoint/2010/main" val="1427451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Falsificación de petición en sitios cruzados:  </a:t>
            </a:r>
            <a:r>
              <a:rPr lang="es-ES" dirty="0"/>
              <a:t>Ningún sitio web es una isla. Como su sitio web tiene una URL pública, otros sitios enlazarán con frecuencia con él, algo que usted, como propietario del sitio, debería fomentar.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Más enlaces entrantes a su sitio significa más tráfico y mejor clasificación en los motores de búsqueda. Sin embargo, no todos los que enlazan a su sitio tienen buenas intenciones.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Un atacante puede engañar a un usuario para que haga clic en un enlace malicioso que desencadene efectos secundarios no deseados o inesperados. Esto se denomina </a:t>
            </a:r>
            <a:r>
              <a:rPr lang="es-ES" b="1" dirty="0"/>
              <a:t>falsificación de petición entre sitios (CSRF o XSRF)</a:t>
            </a:r>
            <a:r>
              <a:rPr lang="es-ES" dirty="0"/>
              <a:t>. Los investigadores de seguridad a veces pronuncian CSRF como "sea-surf".</a:t>
            </a:r>
            <a:endParaRPr lang="es-CO" dirty="0"/>
          </a:p>
        </p:txBody>
      </p:sp>
    </p:spTree>
    <p:extLst>
      <p:ext uri="{BB962C8B-B14F-4D97-AF65-F5344CB8AC3E}">
        <p14:creationId xmlns:p14="http://schemas.microsoft.com/office/powerpoint/2010/main" val="20750846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Falsificación de petición en sitios cruzados: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CSRF es una vulnerabilidad muy común que la mayoría de los principales sitios web han mostrado en un momento u otro.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atacantes han utilizado CSRF para robar listas de contactos de Gmail, activar compras con un solo clic en Amazon y cambiar la configuración externa.</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Algunas mitigaciones:</a:t>
            </a:r>
          </a:p>
          <a:p>
            <a:pPr marL="1200150" lvl="1" indent="-285750">
              <a:buFont typeface="Arial" panose="020B0604020202020204" pitchFamily="34" charset="0"/>
              <a:buChar char="•"/>
            </a:pPr>
            <a:r>
              <a:rPr lang="es-ES" dirty="0"/>
              <a:t>Seguir los principios REST</a:t>
            </a:r>
          </a:p>
          <a:p>
            <a:pPr marL="1200150" lvl="1" indent="-285750">
              <a:buFont typeface="Arial" panose="020B0604020202020204" pitchFamily="34" charset="0"/>
              <a:buChar char="•"/>
            </a:pPr>
            <a:r>
              <a:rPr lang="es-ES" dirty="0"/>
              <a:t>Implantar cookies anti-CSRF</a:t>
            </a:r>
          </a:p>
          <a:p>
            <a:pPr marL="1200150" lvl="1" indent="-285750">
              <a:buFont typeface="Arial" panose="020B0604020202020204" pitchFamily="34" charset="0"/>
              <a:buChar char="•"/>
            </a:pPr>
            <a:r>
              <a:rPr lang="es-ES" dirty="0"/>
              <a:t>Requerir </a:t>
            </a:r>
            <a:r>
              <a:rPr lang="es-ES" dirty="0" err="1"/>
              <a:t>reautenticación</a:t>
            </a:r>
            <a:r>
              <a:rPr lang="es-ES" dirty="0"/>
              <a:t> para acciones sensibles</a:t>
            </a:r>
            <a:endParaRPr lang="es-CO" dirty="0"/>
          </a:p>
        </p:txBody>
      </p:sp>
    </p:spTree>
    <p:extLst>
      <p:ext uri="{BB962C8B-B14F-4D97-AF65-F5344CB8AC3E}">
        <p14:creationId xmlns:p14="http://schemas.microsoft.com/office/powerpoint/2010/main" val="22579816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Comprometer la autenticación:  </a:t>
            </a:r>
            <a:r>
              <a:rPr lang="es-ES" dirty="0"/>
              <a:t>Implementar la autenticación. </a:t>
            </a:r>
          </a:p>
          <a:p>
            <a:pPr marL="1200150" lvl="1" indent="-285750">
              <a:buFont typeface="Arial" panose="020B0604020202020204" pitchFamily="34" charset="0"/>
              <a:buChar char="•"/>
            </a:pPr>
            <a:r>
              <a:rPr lang="es-ES" dirty="0"/>
              <a:t>Utilizar autenticación de terceros</a:t>
            </a:r>
          </a:p>
          <a:p>
            <a:pPr marL="1200150" lvl="1" indent="-285750">
              <a:buFont typeface="Arial" panose="020B0604020202020204" pitchFamily="34" charset="0"/>
              <a:buChar char="•"/>
            </a:pPr>
            <a:r>
              <a:rPr lang="es-ES" dirty="0"/>
              <a:t>Integración con el inicio de sesión único (SSO)</a:t>
            </a:r>
          </a:p>
          <a:p>
            <a:pPr marL="1200150" lvl="1" indent="-285750">
              <a:buFont typeface="Arial" panose="020B0604020202020204" pitchFamily="34" charset="0"/>
              <a:buChar char="•"/>
            </a:pPr>
            <a:r>
              <a:rPr lang="es-ES" dirty="0"/>
              <a:t>Asegure su propio sistema de autenticación</a:t>
            </a:r>
          </a:p>
          <a:p>
            <a:pPr marL="1200150" lvl="1" indent="-285750">
              <a:buFont typeface="Arial" panose="020B0604020202020204" pitchFamily="34" charset="0"/>
              <a:buChar char="•"/>
            </a:pPr>
            <a:endParaRPr lang="es-CO" dirty="0"/>
          </a:p>
        </p:txBody>
      </p:sp>
    </p:spTree>
    <p:extLst>
      <p:ext uri="{BB962C8B-B14F-4D97-AF65-F5344CB8AC3E}">
        <p14:creationId xmlns:p14="http://schemas.microsoft.com/office/powerpoint/2010/main" val="28645105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Secuestro de sesión:  </a:t>
            </a:r>
            <a:r>
              <a:rPr lang="es-ES" dirty="0"/>
              <a:t>Si un pirata informático puede acceder o falsificar la información de sesión que envía el navegador, puede acceder a la cuenta de cualquier usuario de su sitio.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Afortunadamente, los servidores web modernos contienen un código de gestión de sesiones seguro, que hace prácticamente imposible que un atacante manipule o falsifique una sesión.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Sin embargo, incluso si no hay vulnerabilidades en las capacidades de gestión de sesiones de un servidor, un hacker puede robar la sesión válida de otra persona mientras está en curso; esto se denomina </a:t>
            </a:r>
            <a:r>
              <a:rPr lang="es-ES" b="1" dirty="0"/>
              <a:t>secuestro de sesión</a:t>
            </a:r>
            <a:r>
              <a:rPr lang="es-ES" dirty="0"/>
              <a:t>.</a:t>
            </a:r>
            <a:endParaRPr lang="es-CO" dirty="0"/>
          </a:p>
        </p:txBody>
      </p:sp>
    </p:spTree>
    <p:extLst>
      <p:ext uri="{BB962C8B-B14F-4D97-AF65-F5344CB8AC3E}">
        <p14:creationId xmlns:p14="http://schemas.microsoft.com/office/powerpoint/2010/main" val="25586785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Permisos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Encriptación</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Código de terceros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Ataques XML</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Fraude en email, links maliciosos, </a:t>
            </a:r>
            <a:r>
              <a:rPr lang="es-ES" b="1" dirty="0" err="1"/>
              <a:t>clickjacking</a:t>
            </a:r>
            <a:r>
              <a:rPr lang="es-ES" b="1" dirty="0"/>
              <a:t>, </a:t>
            </a:r>
            <a:r>
              <a:rPr lang="es-ES" b="1" dirty="0" err="1"/>
              <a:t>likejacking</a:t>
            </a:r>
            <a:r>
              <a:rPr lang="es-ES" b="1" dirty="0"/>
              <a:t>, </a:t>
            </a:r>
            <a:r>
              <a:rPr lang="es-ES" b="1" dirty="0" err="1"/>
              <a:t>botnets</a:t>
            </a:r>
            <a:r>
              <a:rPr lang="es-ES" b="1"/>
              <a:t>, Ataque de denegación de servicio.   </a:t>
            </a:r>
            <a:endParaRPr lang="es-CO" dirty="0"/>
          </a:p>
        </p:txBody>
      </p:sp>
    </p:spTree>
    <p:extLst>
      <p:ext uri="{BB962C8B-B14F-4D97-AF65-F5344CB8AC3E}">
        <p14:creationId xmlns:p14="http://schemas.microsoft.com/office/powerpoint/2010/main" val="33948881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6" name="Imagen 5">
            <a:extLst>
              <a:ext uri="{FF2B5EF4-FFF2-40B4-BE49-F238E27FC236}">
                <a16:creationId xmlns:a16="http://schemas.microsoft.com/office/drawing/2014/main" id="{0AED7F1C-F44E-14FB-44D2-EE7747497431}"/>
              </a:ext>
            </a:extLst>
          </p:cNvPr>
          <p:cNvPicPr>
            <a:picLocks noChangeAspect="1"/>
          </p:cNvPicPr>
          <p:nvPr/>
        </p:nvPicPr>
        <p:blipFill>
          <a:blip r:embed="rId3"/>
          <a:stretch>
            <a:fillRect/>
          </a:stretch>
        </p:blipFill>
        <p:spPr>
          <a:xfrm>
            <a:off x="659347" y="1211034"/>
            <a:ext cx="2280344" cy="2797923"/>
          </a:xfrm>
          <a:prstGeom prst="rect">
            <a:avLst/>
          </a:prstGeom>
        </p:spPr>
      </p:pic>
      <p:pic>
        <p:nvPicPr>
          <p:cNvPr id="8" name="Imagen 7">
            <a:extLst>
              <a:ext uri="{FF2B5EF4-FFF2-40B4-BE49-F238E27FC236}">
                <a16:creationId xmlns:a16="http://schemas.microsoft.com/office/drawing/2014/main" id="{4AEFAE67-EBF5-2626-FE4E-37514CC52E88}"/>
              </a:ext>
            </a:extLst>
          </p:cNvPr>
          <p:cNvPicPr>
            <a:picLocks noChangeAspect="1"/>
          </p:cNvPicPr>
          <p:nvPr/>
        </p:nvPicPr>
        <p:blipFill>
          <a:blip r:embed="rId4"/>
          <a:stretch>
            <a:fillRect/>
          </a:stretch>
        </p:blipFill>
        <p:spPr>
          <a:xfrm>
            <a:off x="3506850" y="1211034"/>
            <a:ext cx="2130299" cy="2854461"/>
          </a:xfrm>
          <a:prstGeom prst="rect">
            <a:avLst/>
          </a:prstGeom>
        </p:spPr>
      </p:pic>
      <p:pic>
        <p:nvPicPr>
          <p:cNvPr id="10" name="Imagen 9">
            <a:extLst>
              <a:ext uri="{FF2B5EF4-FFF2-40B4-BE49-F238E27FC236}">
                <a16:creationId xmlns:a16="http://schemas.microsoft.com/office/drawing/2014/main" id="{19F7E07A-048E-4A7A-E3BD-31B6136DCAC2}"/>
              </a:ext>
            </a:extLst>
          </p:cNvPr>
          <p:cNvPicPr>
            <a:picLocks noChangeAspect="1"/>
          </p:cNvPicPr>
          <p:nvPr/>
        </p:nvPicPr>
        <p:blipFill>
          <a:blip r:embed="rId5"/>
          <a:stretch>
            <a:fillRect/>
          </a:stretch>
        </p:blipFill>
        <p:spPr>
          <a:xfrm>
            <a:off x="6204308" y="1211035"/>
            <a:ext cx="2130299" cy="2721429"/>
          </a:xfrm>
          <a:prstGeom prst="rect">
            <a:avLst/>
          </a:prstGeom>
        </p:spPr>
      </p:pic>
    </p:spTree>
    <p:extLst>
      <p:ext uri="{BB962C8B-B14F-4D97-AF65-F5344CB8AC3E}">
        <p14:creationId xmlns:p14="http://schemas.microsoft.com/office/powerpoint/2010/main" val="9932702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066"/>
        <p:cNvGrpSpPr/>
        <p:nvPr/>
      </p:nvGrpSpPr>
      <p:grpSpPr>
        <a:xfrm>
          <a:off x="0" y="0"/>
          <a:ext cx="0" cy="0"/>
          <a:chOff x="0" y="0"/>
          <a:chExt cx="0" cy="0"/>
        </a:xfrm>
      </p:grpSpPr>
      <p:pic>
        <p:nvPicPr>
          <p:cNvPr id="11067" name="Google Shape;11067;p8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1642</TotalTime>
  <Words>7605</Words>
  <Application>Microsoft Office PowerPoint</Application>
  <PresentationFormat>Presentación en pantalla (16:9)</PresentationFormat>
  <Paragraphs>645</Paragraphs>
  <Slides>98</Slides>
  <Notes>85</Notes>
  <HiddenSlides>0</HiddenSlides>
  <MMClips>2</MMClips>
  <ScaleCrop>false</ScaleCrop>
  <HeadingPairs>
    <vt:vector size="6" baseType="variant">
      <vt:variant>
        <vt:lpstr>Fuentes usadas</vt:lpstr>
      </vt:variant>
      <vt:variant>
        <vt:i4>15</vt:i4>
      </vt:variant>
      <vt:variant>
        <vt:lpstr>Tema</vt:lpstr>
      </vt:variant>
      <vt:variant>
        <vt:i4>2</vt:i4>
      </vt:variant>
      <vt:variant>
        <vt:lpstr>Títulos de diapositiva</vt:lpstr>
      </vt:variant>
      <vt:variant>
        <vt:i4>98</vt:i4>
      </vt:variant>
    </vt:vector>
  </HeadingPairs>
  <TitlesOfParts>
    <vt:vector size="115" baseType="lpstr">
      <vt:lpstr>Lato</vt:lpstr>
      <vt:lpstr>Arial MT</vt:lpstr>
      <vt:lpstr>Tahoma</vt:lpstr>
      <vt:lpstr>Calibri</vt:lpstr>
      <vt:lpstr>Barlow</vt:lpstr>
      <vt:lpstr>Proxima Nova Semibold</vt:lpstr>
      <vt:lpstr>Proxima Nova</vt:lpstr>
      <vt:lpstr>Montserrat</vt:lpstr>
      <vt:lpstr>Arial</vt:lpstr>
      <vt:lpstr>Times New Roman</vt:lpstr>
      <vt:lpstr>Georgia</vt:lpstr>
      <vt:lpstr>system-ui</vt:lpstr>
      <vt:lpstr>Google Sans</vt:lpstr>
      <vt:lpstr>Arial</vt:lpstr>
      <vt:lpstr>Trebuchet MS</vt:lpstr>
      <vt:lpstr>Management Consulting Toolkit by Slidesgo</vt:lpstr>
      <vt:lpstr>Slidesgo Final Pages</vt:lpstr>
      <vt:lpstr>Presentación de PowerPoint</vt:lpstr>
      <vt:lpstr>Seguridad</vt:lpstr>
      <vt:lpstr>Principios de seguridad</vt:lpstr>
      <vt:lpstr>Principios de seguridad</vt:lpstr>
      <vt:lpstr>Perimetro  De Red</vt:lpstr>
      <vt:lpstr>Tipos de Ataques a las Redes</vt:lpstr>
      <vt:lpstr>Evolución de los tipos de ataques</vt:lpstr>
      <vt:lpstr>Presentación de PowerPoint</vt:lpstr>
      <vt:lpstr>X</vt:lpstr>
      <vt:lpstr>Visión empresarial y su conexión con una estrategia de seguridad</vt:lpstr>
      <vt:lpstr>3 Niveles de Seguridad</vt:lpstr>
      <vt:lpstr>Ocho Medidas de seguridad frente a la amplitud de las vulnerabilidades</vt:lpstr>
      <vt:lpstr>Alinear la Estrategia de Seguridad</vt:lpstr>
      <vt:lpstr>Modelo utilizado para establecer, implementar, monitorear y mejorar la  estrategia de SGSI.</vt:lpstr>
      <vt:lpstr>ESTRATEGIA DE SEGURIDAD</vt:lpstr>
      <vt:lpstr>El Reto a Futuro: Organización</vt:lpstr>
      <vt:lpstr>El Reto a Futuro: Control</vt:lpstr>
      <vt:lpstr>El Reto a Futuro: Integración</vt:lpstr>
      <vt:lpstr>Tendencias</vt:lpstr>
      <vt:lpstr>Tendencias</vt:lpstr>
      <vt:lpstr>Para Cerrar…</vt:lpstr>
      <vt:lpstr>Presentación de PowerPoint</vt:lpstr>
      <vt:lpstr>En la web… ataques más frecuentes</vt:lpstr>
      <vt:lpstr>Mecanismos de seguridad</vt:lpstr>
      <vt:lpstr>Mecanismos basicos de seguridad</vt:lpstr>
      <vt:lpstr>Autenticación </vt:lpstr>
      <vt:lpstr>Autenticación y Autorización</vt:lpstr>
      <vt:lpstr>Autenticación y Autorización</vt:lpstr>
      <vt:lpstr>Autenticación y Autorización</vt:lpstr>
      <vt:lpstr>Autenticación y Autorización</vt:lpstr>
      <vt:lpstr>Autenticación y Autorización</vt:lpstr>
      <vt:lpstr>Mecanismos basicos de seguridad</vt:lpstr>
      <vt:lpstr>Certificados de seguridad</vt:lpstr>
      <vt:lpstr>Certificados de seguridad</vt:lpstr>
      <vt:lpstr>Firewall de aplicación web</vt:lpstr>
      <vt:lpstr>Firewall de aplicación web</vt:lpstr>
      <vt:lpstr>Firewall de aplicación web</vt:lpstr>
      <vt:lpstr>Copias de seguridad</vt:lpstr>
      <vt:lpstr>Mecanismos detectivos</vt:lpstr>
      <vt:lpstr>Mecanismos correctivos</vt:lpstr>
      <vt:lpstr>Mecanismos preventivos</vt:lpstr>
      <vt:lpstr>Las amenazas en la web</vt:lpstr>
      <vt:lpstr>1. SQL injection</vt:lpstr>
      <vt:lpstr>SQL injection</vt:lpstr>
      <vt:lpstr>SQL injection</vt:lpstr>
      <vt:lpstr>SQL injection</vt:lpstr>
      <vt:lpstr>SQL injection</vt:lpstr>
      <vt:lpstr>Anatomía de un ataque SQL injection</vt:lpstr>
      <vt:lpstr>Anatomía de un ataque SQL injection</vt:lpstr>
      <vt:lpstr>Anatomía de un ataque SQL injection</vt:lpstr>
      <vt:lpstr>Anatomía de un ataque SQL injection</vt:lpstr>
      <vt:lpstr>Anatomía de un ataque SQL injection</vt:lpstr>
      <vt:lpstr>Anatomía de un ataque SQL injection</vt:lpstr>
      <vt:lpstr>Anatomía de un ataque SQL injection</vt:lpstr>
      <vt:lpstr>SQL injection</vt:lpstr>
      <vt:lpstr>Mitigación 1 SQL injection</vt:lpstr>
      <vt:lpstr>Mitigación 1 SQL injection</vt:lpstr>
      <vt:lpstr>Mitigación 1 SQL injection</vt:lpstr>
      <vt:lpstr>Mitigación 1 SQL injection</vt:lpstr>
      <vt:lpstr>Mitigación 1 SQL injection</vt:lpstr>
      <vt:lpstr>Mitigación 1 SQL injection</vt:lpstr>
      <vt:lpstr>Mitigación 2 SQL injection</vt:lpstr>
      <vt:lpstr>Mitigación 2 SQL injection</vt:lpstr>
      <vt:lpstr>Mitigación 2 SQL injection</vt:lpstr>
      <vt:lpstr>Mitigación bono SQL injection</vt:lpstr>
      <vt:lpstr>Mitigación bono SQL injection</vt:lpstr>
      <vt:lpstr>Mitigaciones SQL injection</vt:lpstr>
      <vt:lpstr>Mitigaciones SQL injection</vt:lpstr>
      <vt:lpstr>2. Command injection</vt:lpstr>
      <vt:lpstr>Command injection</vt:lpstr>
      <vt:lpstr>Anatomía de un ataque Command injection</vt:lpstr>
      <vt:lpstr>Anatomía de un ataque Command injection</vt:lpstr>
      <vt:lpstr>Anatomía de un ataque Command injection</vt:lpstr>
      <vt:lpstr>Anatomía de un ataque Command injection</vt:lpstr>
      <vt:lpstr>Mitigación Command injection</vt:lpstr>
      <vt:lpstr>3. Remote code execution</vt:lpstr>
      <vt:lpstr>Remote code execution</vt:lpstr>
      <vt:lpstr>Remote code execution</vt:lpstr>
      <vt:lpstr>Anatomía de un ataque RCE</vt:lpstr>
      <vt:lpstr>Anatomía de un ataque RCE</vt:lpstr>
      <vt:lpstr>Mitigación RCE</vt:lpstr>
      <vt:lpstr>Mitigación RCE</vt:lpstr>
      <vt:lpstr>Mitigación RCE</vt:lpstr>
      <vt:lpstr>Mitigación RCE</vt:lpstr>
      <vt:lpstr>4. File Upload Vulnerabilities</vt:lpstr>
      <vt:lpstr>File Upload Vulnerabilities</vt:lpstr>
      <vt:lpstr>File Upload Vulnerabilities</vt:lpstr>
      <vt:lpstr>Anatomía de un ataque File Upload Vulnerabilities</vt:lpstr>
      <vt:lpstr>Anatomía de un ataque File Upload Vulnerabilities</vt:lpstr>
      <vt:lpstr>Mitigaciones </vt:lpstr>
      <vt:lpstr>Las amenazas en la web</vt:lpstr>
      <vt:lpstr>Las amenazas en la web</vt:lpstr>
      <vt:lpstr>Las amenazas en la web</vt:lpstr>
      <vt:lpstr>Las amenazas en la web</vt:lpstr>
      <vt:lpstr>Las amenazas en la web</vt:lpstr>
      <vt:lpstr>Las amenazas en la web</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Probabilidades</dc:title>
  <cp:lastModifiedBy>Norbey Danilo Muñoz Cañon</cp:lastModifiedBy>
  <cp:revision>1</cp:revision>
  <dcterms:modified xsi:type="dcterms:W3CDTF">2023-09-15T03:48:28Z</dcterms:modified>
</cp:coreProperties>
</file>